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6"/>
  </p:notesMasterIdLst>
  <p:sldIdLst>
    <p:sldId id="283" r:id="rId3"/>
    <p:sldId id="308" r:id="rId4"/>
    <p:sldId id="307" r:id="rId5"/>
    <p:sldId id="267" r:id="rId6"/>
    <p:sldId id="282" r:id="rId7"/>
    <p:sldId id="309" r:id="rId8"/>
    <p:sldId id="284" r:id="rId9"/>
    <p:sldId id="274" r:id="rId10"/>
    <p:sldId id="266" r:id="rId11"/>
    <p:sldId id="260" r:id="rId12"/>
    <p:sldId id="257" r:id="rId13"/>
    <p:sldId id="259" r:id="rId14"/>
    <p:sldId id="261" r:id="rId15"/>
    <p:sldId id="258" r:id="rId16"/>
    <p:sldId id="262" r:id="rId17"/>
    <p:sldId id="263" r:id="rId18"/>
    <p:sldId id="264" r:id="rId19"/>
    <p:sldId id="265" r:id="rId20"/>
    <p:sldId id="268" r:id="rId21"/>
    <p:sldId id="269" r:id="rId22"/>
    <p:sldId id="270" r:id="rId23"/>
    <p:sldId id="271" r:id="rId24"/>
    <p:sldId id="272" r:id="rId25"/>
    <p:sldId id="273" r:id="rId26"/>
    <p:sldId id="275" r:id="rId27"/>
    <p:sldId id="276" r:id="rId28"/>
    <p:sldId id="277" r:id="rId29"/>
    <p:sldId id="278" r:id="rId30"/>
    <p:sldId id="279" r:id="rId31"/>
    <p:sldId id="280" r:id="rId32"/>
    <p:sldId id="281"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Lst>
  <p:sldSz cx="9144000" cy="5143500" type="screen16x9"/>
  <p:notesSz cx="6858000" cy="9144000"/>
  <p:embeddedFontLst>
    <p:embeddedFont>
      <p:font typeface="Calibri" panose="020F0502020204030204" pitchFamily="34" charset="0"/>
      <p:regular r:id="rId57"/>
      <p:bold r:id="rId58"/>
      <p:italic r:id="rId59"/>
      <p:boldItalic r:id="rId60"/>
    </p:embeddedFont>
    <p:embeddedFont>
      <p:font typeface="IBM Plex Mono" panose="020B0604020202020204" charset="0"/>
      <p:regular r:id="rId61"/>
      <p:bold r:id="rId62"/>
      <p:italic r:id="rId63"/>
      <p:boldItalic r:id="rId64"/>
    </p:embeddedFont>
    <p:embeddedFont>
      <p:font typeface="Poppins" panose="00000500000000000000" pitchFamily="50" charset="0"/>
      <p:regular r:id="rId65"/>
      <p:bold r:id="rId66"/>
      <p:italic r:id="rId67"/>
      <p:boldItalic r:id="rId68"/>
    </p:embeddedFont>
    <p:embeddedFont>
      <p:font typeface="Proxima Nova" panose="020B0604020202020204" charset="0"/>
      <p:regular r:id="rId69"/>
      <p:bold r:id="rId70"/>
      <p:italic r:id="rId71"/>
      <p:boldItalic r:id="rId72"/>
    </p:embeddedFont>
    <p:embeddedFont>
      <p:font typeface="PT Sans" panose="020B0604020202020204" charset="0"/>
      <p:regular r:id="rId73"/>
      <p:bold r:id="rId74"/>
      <p:italic r:id="rId75"/>
      <p:boldItalic r:id="rId76"/>
    </p:embeddedFont>
    <p:embeddedFont>
      <p:font typeface="Roboto Medium" panose="020B0604020202020204" charset="0"/>
      <p:regular r:id="rId77"/>
      <p:bold r:id="rId78"/>
      <p:italic r:id="rId79"/>
      <p:boldItalic r:id="rId80"/>
    </p:embeddedFont>
    <p:embeddedFont>
      <p:font typeface="Source Code Pro" panose="020B0604020202020204" charset="0"/>
      <p:regular r:id="rId81"/>
      <p:bold r:id="rId82"/>
      <p:italic r:id="rId83"/>
      <p:boldItalic r:id="rId84"/>
    </p:embeddedFont>
    <p:embeddedFont>
      <p:font typeface="IBM Plex Mono Medium" panose="020B0604020202020204" charset="0"/>
      <p:regular r:id="rId85"/>
      <p:bold r:id="rId86"/>
      <p:italic r:id="rId87"/>
      <p:boldItalic r:id="rId88"/>
    </p:embeddedFont>
    <p:embeddedFont>
      <p:font typeface="Amatic SC" panose="020B0604020202020204" charset="-79"/>
      <p:regular r:id="rId89"/>
      <p:bold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D3CC7EC-0FFD-4B1C-BC88-14848874F058}">
  <a:tblStyle styleId="{7D3CC7EC-0FFD-4B1C-BC88-14848874F05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7" d="100"/>
          <a:sy n="87" d="100"/>
        </p:scale>
        <p:origin x="618" y="2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font" Target="fonts/font28.fntdata"/><Relationship Id="rId89" Type="http://schemas.openxmlformats.org/officeDocument/2006/relationships/font" Target="fonts/font3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90" Type="http://schemas.openxmlformats.org/officeDocument/2006/relationships/font" Target="fonts/font34.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8.fntdata"/><Relationship Id="rId69" Type="http://schemas.openxmlformats.org/officeDocument/2006/relationships/font" Target="fonts/font1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font" Target="fonts/font29.fntdata"/><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font" Target="fonts/font32.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font" Target="fonts/font30.fntdata"/><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9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font" Target="fonts/font31.fntdata"/><Relationship Id="rId61" Type="http://schemas.openxmlformats.org/officeDocument/2006/relationships/font" Target="fonts/font5.fntdata"/><Relationship Id="rId82" Type="http://schemas.openxmlformats.org/officeDocument/2006/relationships/font" Target="fonts/font26.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notesMaster" Target="notesMasters/notesMaster1.xml"/><Relationship Id="rId77" Type="http://schemas.openxmlformats.org/officeDocument/2006/relationships/font" Target="fonts/font21.fntdata"/></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0"/>
        <p:cNvGrpSpPr/>
        <p:nvPr/>
      </p:nvGrpSpPr>
      <p:grpSpPr>
        <a:xfrm>
          <a:off x="0" y="0"/>
          <a:ext cx="0" cy="0"/>
          <a:chOff x="0" y="0"/>
          <a:chExt cx="0" cy="0"/>
        </a:xfrm>
      </p:grpSpPr>
      <p:sp>
        <p:nvSpPr>
          <p:cNvPr id="2321" name="Google Shape;2321;g24ef22aa1ac_0_1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2" name="Google Shape;2322;g24ef22aa1ac_0_1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24ed99bf1a4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24ed99bf1a4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4"/>
        <p:cNvGrpSpPr/>
        <p:nvPr/>
      </p:nvGrpSpPr>
      <p:grpSpPr>
        <a:xfrm>
          <a:off x="0" y="0"/>
          <a:ext cx="0" cy="0"/>
          <a:chOff x="0" y="0"/>
          <a:chExt cx="0" cy="0"/>
        </a:xfrm>
      </p:grpSpPr>
      <p:sp>
        <p:nvSpPr>
          <p:cNvPr id="1455" name="Google Shape;1455;g24ed99bf1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 name="Google Shape;1456;g24ed99bf1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24e6b4d5c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24e6b4d5c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24ed99bf1a4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24ed99bf1a4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24e5c2c9e45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24e5c2c9e45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p:cNvGrpSpPr/>
        <p:nvPr/>
      </p:nvGrpSpPr>
      <p:grpSpPr>
        <a:xfrm>
          <a:off x="0" y="0"/>
          <a:ext cx="0" cy="0"/>
          <a:chOff x="0" y="0"/>
          <a:chExt cx="0" cy="0"/>
        </a:xfrm>
      </p:grpSpPr>
      <p:sp>
        <p:nvSpPr>
          <p:cNvPr id="1664" name="Google Shape;1664;g24e6b4d5c31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4ed99bf1a4_0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2"/>
        <p:cNvGrpSpPr/>
        <p:nvPr/>
      </p:nvGrpSpPr>
      <p:grpSpPr>
        <a:xfrm>
          <a:off x="0" y="0"/>
          <a:ext cx="0" cy="0"/>
          <a:chOff x="0" y="0"/>
          <a:chExt cx="0" cy="0"/>
        </a:xfrm>
      </p:grpSpPr>
      <p:sp>
        <p:nvSpPr>
          <p:cNvPr id="1743" name="Google Shape;1743;g24ed99bf1a4_0_5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4" name="Google Shape;1744;g24ed99bf1a4_0_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g24ed99bf1a4_0_1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5" name="Google Shape;1855;g24ed99bf1a4_0_1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0"/>
        <p:cNvGrpSpPr/>
        <p:nvPr/>
      </p:nvGrpSpPr>
      <p:grpSpPr>
        <a:xfrm>
          <a:off x="0" y="0"/>
          <a:ext cx="0" cy="0"/>
          <a:chOff x="0" y="0"/>
          <a:chExt cx="0" cy="0"/>
        </a:xfrm>
      </p:grpSpPr>
      <p:sp>
        <p:nvSpPr>
          <p:cNvPr id="2321" name="Google Shape;2321;g24ef22aa1ac_0_1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2" name="Google Shape;2322;g24ef22aa1ac_0_1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5272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g24ed99bf1a4_0_1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5" name="Google Shape;1915;g24ed99bf1a4_0_1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6"/>
        <p:cNvGrpSpPr/>
        <p:nvPr/>
      </p:nvGrpSpPr>
      <p:grpSpPr>
        <a:xfrm>
          <a:off x="0" y="0"/>
          <a:ext cx="0" cy="0"/>
          <a:chOff x="0" y="0"/>
          <a:chExt cx="0" cy="0"/>
        </a:xfrm>
      </p:grpSpPr>
      <p:sp>
        <p:nvSpPr>
          <p:cNvPr id="1947" name="Google Shape;1947;g24ed99bf1a4_0_1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8" name="Google Shape;1948;g24ed99bf1a4_0_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2"/>
        <p:cNvGrpSpPr/>
        <p:nvPr/>
      </p:nvGrpSpPr>
      <p:grpSpPr>
        <a:xfrm>
          <a:off x="0" y="0"/>
          <a:ext cx="0" cy="0"/>
          <a:chOff x="0" y="0"/>
          <a:chExt cx="0" cy="0"/>
        </a:xfrm>
      </p:grpSpPr>
      <p:sp>
        <p:nvSpPr>
          <p:cNvPr id="2023" name="Google Shape;2023;g24e6b4d5c31_0_1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4" name="Google Shape;2024;g24e6b4d5c31_0_1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24f622bbca3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24f622bbca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6"/>
        <p:cNvGrpSpPr/>
        <p:nvPr/>
      </p:nvGrpSpPr>
      <p:grpSpPr>
        <a:xfrm>
          <a:off x="0" y="0"/>
          <a:ext cx="0" cy="0"/>
          <a:chOff x="0" y="0"/>
          <a:chExt cx="0" cy="0"/>
        </a:xfrm>
      </p:grpSpPr>
      <p:sp>
        <p:nvSpPr>
          <p:cNvPr id="2077" name="Google Shape;2077;g24e6b4d5c31_0_1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8" name="Google Shape;2078;g24e6b4d5c31_0_1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9"/>
        <p:cNvGrpSpPr/>
        <p:nvPr/>
      </p:nvGrpSpPr>
      <p:grpSpPr>
        <a:xfrm>
          <a:off x="0" y="0"/>
          <a:ext cx="0" cy="0"/>
          <a:chOff x="0" y="0"/>
          <a:chExt cx="0" cy="0"/>
        </a:xfrm>
      </p:grpSpPr>
      <p:sp>
        <p:nvSpPr>
          <p:cNvPr id="2120" name="Google Shape;2120;g24ef22aa1ac_0_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1" name="Google Shape;2121;g24ef22aa1ac_0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4"/>
        <p:cNvGrpSpPr/>
        <p:nvPr/>
      </p:nvGrpSpPr>
      <p:grpSpPr>
        <a:xfrm>
          <a:off x="0" y="0"/>
          <a:ext cx="0" cy="0"/>
          <a:chOff x="0" y="0"/>
          <a:chExt cx="0" cy="0"/>
        </a:xfrm>
      </p:grpSpPr>
      <p:sp>
        <p:nvSpPr>
          <p:cNvPr id="2145" name="Google Shape;2145;g24ef22aa1ac_0_8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6" name="Google Shape;2146;g24ef22aa1ac_0_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24ef22aa1ac_0_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24ef22aa1ac_0_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p:cNvGrpSpPr/>
        <p:nvPr/>
      </p:nvGrpSpPr>
      <p:grpSpPr>
        <a:xfrm>
          <a:off x="0" y="0"/>
          <a:ext cx="0" cy="0"/>
          <a:chOff x="0" y="0"/>
          <a:chExt cx="0" cy="0"/>
        </a:xfrm>
      </p:grpSpPr>
      <p:sp>
        <p:nvSpPr>
          <p:cNvPr id="2197" name="Google Shape;2197;g24ef22aa1ac_0_1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24ef22aa1ac_0_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4"/>
        <p:cNvGrpSpPr/>
        <p:nvPr/>
      </p:nvGrpSpPr>
      <p:grpSpPr>
        <a:xfrm>
          <a:off x="0" y="0"/>
          <a:ext cx="0" cy="0"/>
          <a:chOff x="0" y="0"/>
          <a:chExt cx="0" cy="0"/>
        </a:xfrm>
      </p:grpSpPr>
      <p:sp>
        <p:nvSpPr>
          <p:cNvPr id="2215" name="Google Shape;2215;g24ef22aa1ac_0_1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6" name="Google Shape;2216;g24ef22aa1ac_0_1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404753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3"/>
        <p:cNvGrpSpPr/>
        <p:nvPr/>
      </p:nvGrpSpPr>
      <p:grpSpPr>
        <a:xfrm>
          <a:off x="0" y="0"/>
          <a:ext cx="0" cy="0"/>
          <a:chOff x="0" y="0"/>
          <a:chExt cx="0" cy="0"/>
        </a:xfrm>
      </p:grpSpPr>
      <p:sp>
        <p:nvSpPr>
          <p:cNvPr id="2224" name="Google Shape;2224;g24ef22aa1ac_0_1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5" name="Google Shape;2225;g24ef22aa1ac_0_1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24ef22aa1ac_0_14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24ef22aa1ac_0_1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24ef22aa1ac_0_17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24ef22aa1ac_0_1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9"/>
        <p:cNvGrpSpPr/>
        <p:nvPr/>
      </p:nvGrpSpPr>
      <p:grpSpPr>
        <a:xfrm>
          <a:off x="0" y="0"/>
          <a:ext cx="0" cy="0"/>
          <a:chOff x="0" y="0"/>
          <a:chExt cx="0" cy="0"/>
        </a:xfrm>
      </p:grpSpPr>
      <p:sp>
        <p:nvSpPr>
          <p:cNvPr id="2470" name="Google Shape;2470;g24e404678fd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1" name="Google Shape;2471;g24e404678f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6"/>
        <p:cNvGrpSpPr/>
        <p:nvPr/>
      </p:nvGrpSpPr>
      <p:grpSpPr>
        <a:xfrm>
          <a:off x="0" y="0"/>
          <a:ext cx="0" cy="0"/>
          <a:chOff x="0" y="0"/>
          <a:chExt cx="0" cy="0"/>
        </a:xfrm>
      </p:grpSpPr>
      <p:sp>
        <p:nvSpPr>
          <p:cNvPr id="3087" name="Google Shape;3087;g20a542a8cd5_0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8" name="Google Shape;3088;g20a542a8cd5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7"/>
        <p:cNvGrpSpPr/>
        <p:nvPr/>
      </p:nvGrpSpPr>
      <p:grpSpPr>
        <a:xfrm>
          <a:off x="0" y="0"/>
          <a:ext cx="0" cy="0"/>
          <a:chOff x="0" y="0"/>
          <a:chExt cx="0" cy="0"/>
        </a:xfrm>
      </p:grpSpPr>
      <p:sp>
        <p:nvSpPr>
          <p:cNvPr id="3158" name="Google Shape;3158;g20a542a8cd5_0_4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9" name="Google Shape;3159;g20a542a8cd5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4"/>
        <p:cNvGrpSpPr/>
        <p:nvPr/>
      </p:nvGrpSpPr>
      <p:grpSpPr>
        <a:xfrm>
          <a:off x="0" y="0"/>
          <a:ext cx="0" cy="0"/>
          <a:chOff x="0" y="0"/>
          <a:chExt cx="0" cy="0"/>
        </a:xfrm>
      </p:grpSpPr>
      <p:sp>
        <p:nvSpPr>
          <p:cNvPr id="3165" name="Google Shape;3165;g20a542a8cd5_0_144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6" name="Google Shape;3166;g20a542a8cd5_0_14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0"/>
        <p:cNvGrpSpPr/>
        <p:nvPr/>
      </p:nvGrpSpPr>
      <p:grpSpPr>
        <a:xfrm>
          <a:off x="0" y="0"/>
          <a:ext cx="0" cy="0"/>
          <a:chOff x="0" y="0"/>
          <a:chExt cx="0" cy="0"/>
        </a:xfrm>
      </p:grpSpPr>
      <p:sp>
        <p:nvSpPr>
          <p:cNvPr id="3171" name="Google Shape;3171;g20a542a8cd5_0_144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2" name="Google Shape;3172;g20a542a8cd5_0_14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6"/>
        <p:cNvGrpSpPr/>
        <p:nvPr/>
      </p:nvGrpSpPr>
      <p:grpSpPr>
        <a:xfrm>
          <a:off x="0" y="0"/>
          <a:ext cx="0" cy="0"/>
          <a:chOff x="0" y="0"/>
          <a:chExt cx="0" cy="0"/>
        </a:xfrm>
      </p:grpSpPr>
      <p:sp>
        <p:nvSpPr>
          <p:cNvPr id="3177" name="Google Shape;3177;g20a542a8cd5_0_14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8" name="Google Shape;3178;g20a542a8cd5_0_14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4"/>
        <p:cNvGrpSpPr/>
        <p:nvPr/>
      </p:nvGrpSpPr>
      <p:grpSpPr>
        <a:xfrm>
          <a:off x="0" y="0"/>
          <a:ext cx="0" cy="0"/>
          <a:chOff x="0" y="0"/>
          <a:chExt cx="0" cy="0"/>
        </a:xfrm>
      </p:grpSpPr>
      <p:sp>
        <p:nvSpPr>
          <p:cNvPr id="3195" name="Google Shape;3195;g20a542a8cd5_0_14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6" name="Google Shape;3196;g20a542a8cd5_0_14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24ed99bf1a4_0_9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24ed99bf1a4_0_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0"/>
        <p:cNvGrpSpPr/>
        <p:nvPr/>
      </p:nvGrpSpPr>
      <p:grpSpPr>
        <a:xfrm>
          <a:off x="0" y="0"/>
          <a:ext cx="0" cy="0"/>
          <a:chOff x="0" y="0"/>
          <a:chExt cx="0" cy="0"/>
        </a:xfrm>
      </p:grpSpPr>
      <p:sp>
        <p:nvSpPr>
          <p:cNvPr id="3211" name="Google Shape;3211;g20a542a8cd5_0_14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2" name="Google Shape;3212;g20a542a8cd5_0_14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7"/>
        <p:cNvGrpSpPr/>
        <p:nvPr/>
      </p:nvGrpSpPr>
      <p:grpSpPr>
        <a:xfrm>
          <a:off x="0" y="0"/>
          <a:ext cx="0" cy="0"/>
          <a:chOff x="0" y="0"/>
          <a:chExt cx="0" cy="0"/>
        </a:xfrm>
      </p:grpSpPr>
      <p:sp>
        <p:nvSpPr>
          <p:cNvPr id="3548" name="Google Shape;3548;g20a542a8cd5_0_14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9" name="Google Shape;3549;g20a542a8cd5_0_14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1"/>
        <p:cNvGrpSpPr/>
        <p:nvPr/>
      </p:nvGrpSpPr>
      <p:grpSpPr>
        <a:xfrm>
          <a:off x="0" y="0"/>
          <a:ext cx="0" cy="0"/>
          <a:chOff x="0" y="0"/>
          <a:chExt cx="0" cy="0"/>
        </a:xfrm>
      </p:grpSpPr>
      <p:sp>
        <p:nvSpPr>
          <p:cNvPr id="9462" name="Google Shape;9462;g20a542a8cd5_0_20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3" name="Google Shape;9463;g20a542a8cd5_0_20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8"/>
        <p:cNvGrpSpPr/>
        <p:nvPr/>
      </p:nvGrpSpPr>
      <p:grpSpPr>
        <a:xfrm>
          <a:off x="0" y="0"/>
          <a:ext cx="0" cy="0"/>
          <a:chOff x="0" y="0"/>
          <a:chExt cx="0" cy="0"/>
        </a:xfrm>
      </p:grpSpPr>
      <p:sp>
        <p:nvSpPr>
          <p:cNvPr id="9889" name="Google Shape;9889;g20a542a8cd5_0_21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90" name="Google Shape;9890;g20a542a8cd5_0_21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1"/>
        <p:cNvGrpSpPr/>
        <p:nvPr/>
      </p:nvGrpSpPr>
      <p:grpSpPr>
        <a:xfrm>
          <a:off x="0" y="0"/>
          <a:ext cx="0" cy="0"/>
          <a:chOff x="0" y="0"/>
          <a:chExt cx="0" cy="0"/>
        </a:xfrm>
      </p:grpSpPr>
      <p:sp>
        <p:nvSpPr>
          <p:cNvPr id="10052" name="Google Shape;10052;g20a542a8cd5_0_21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3" name="Google Shape;10053;g20a542a8cd5_0_21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3"/>
        <p:cNvGrpSpPr/>
        <p:nvPr/>
      </p:nvGrpSpPr>
      <p:grpSpPr>
        <a:xfrm>
          <a:off x="0" y="0"/>
          <a:ext cx="0" cy="0"/>
          <a:chOff x="0" y="0"/>
          <a:chExt cx="0" cy="0"/>
        </a:xfrm>
      </p:grpSpPr>
      <p:sp>
        <p:nvSpPr>
          <p:cNvPr id="10454" name="Google Shape;10454;g20a542a8cd5_0_21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5" name="Google Shape;10455;g20a542a8cd5_0_21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4"/>
        <p:cNvGrpSpPr/>
        <p:nvPr/>
      </p:nvGrpSpPr>
      <p:grpSpPr>
        <a:xfrm>
          <a:off x="0" y="0"/>
          <a:ext cx="0" cy="0"/>
          <a:chOff x="0" y="0"/>
          <a:chExt cx="0" cy="0"/>
        </a:xfrm>
      </p:grpSpPr>
      <p:sp>
        <p:nvSpPr>
          <p:cNvPr id="10825" name="Google Shape;10825;g20a542a8cd5_0_220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6" name="Google Shape;10826;g20a542a8cd5_0_22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3"/>
        <p:cNvGrpSpPr/>
        <p:nvPr/>
      </p:nvGrpSpPr>
      <p:grpSpPr>
        <a:xfrm>
          <a:off x="0" y="0"/>
          <a:ext cx="0" cy="0"/>
          <a:chOff x="0" y="0"/>
          <a:chExt cx="0" cy="0"/>
        </a:xfrm>
      </p:grpSpPr>
      <p:sp>
        <p:nvSpPr>
          <p:cNvPr id="11214" name="Google Shape;11214;g20a542a8cd5_0_22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5" name="Google Shape;11215;g20a542a8cd5_0_22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4"/>
        <p:cNvGrpSpPr/>
        <p:nvPr/>
      </p:nvGrpSpPr>
      <p:grpSpPr>
        <a:xfrm>
          <a:off x="0" y="0"/>
          <a:ext cx="0" cy="0"/>
          <a:chOff x="0" y="0"/>
          <a:chExt cx="0" cy="0"/>
        </a:xfrm>
      </p:grpSpPr>
      <p:sp>
        <p:nvSpPr>
          <p:cNvPr id="11645" name="Google Shape;11645;g20a542a8cd5_0_22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6" name="Google Shape;11646;g20a542a8cd5_0_22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7"/>
        <p:cNvGrpSpPr/>
        <p:nvPr/>
      </p:nvGrpSpPr>
      <p:grpSpPr>
        <a:xfrm>
          <a:off x="0" y="0"/>
          <a:ext cx="0" cy="0"/>
          <a:chOff x="0" y="0"/>
          <a:chExt cx="0" cy="0"/>
        </a:xfrm>
      </p:grpSpPr>
      <p:sp>
        <p:nvSpPr>
          <p:cNvPr id="12438" name="Google Shape;12438;g20a542a8cd5_0_236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9" name="Google Shape;12439;g20a542a8cd5_0_23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8"/>
        <p:cNvGrpSpPr/>
        <p:nvPr/>
      </p:nvGrpSpPr>
      <p:grpSpPr>
        <a:xfrm>
          <a:off x="0" y="0"/>
          <a:ext cx="0" cy="0"/>
          <a:chOff x="0" y="0"/>
          <a:chExt cx="0" cy="0"/>
        </a:xfrm>
      </p:grpSpPr>
      <p:sp>
        <p:nvSpPr>
          <p:cNvPr id="2299" name="Google Shape;2299;g24ef22aa1ac_0_1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0" name="Google Shape;2300;g24ef22aa1ac_0_1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8"/>
        <p:cNvGrpSpPr/>
        <p:nvPr/>
      </p:nvGrpSpPr>
      <p:grpSpPr>
        <a:xfrm>
          <a:off x="0" y="0"/>
          <a:ext cx="0" cy="0"/>
          <a:chOff x="0" y="0"/>
          <a:chExt cx="0" cy="0"/>
        </a:xfrm>
      </p:grpSpPr>
      <p:sp>
        <p:nvSpPr>
          <p:cNvPr id="13179" name="Google Shape;13179;g20a542a8cd5_0_244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0" name="Google Shape;13180;g20a542a8cd5_0_24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1"/>
        <p:cNvGrpSpPr/>
        <p:nvPr/>
      </p:nvGrpSpPr>
      <p:grpSpPr>
        <a:xfrm>
          <a:off x="0" y="0"/>
          <a:ext cx="0" cy="0"/>
          <a:chOff x="0" y="0"/>
          <a:chExt cx="0" cy="0"/>
        </a:xfrm>
      </p:grpSpPr>
      <p:sp>
        <p:nvSpPr>
          <p:cNvPr id="13872" name="Google Shape;13872;g20a542a8cd5_0_25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3" name="Google Shape;13873;g20a542a8cd5_0_25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3"/>
        <p:cNvGrpSpPr/>
        <p:nvPr/>
      </p:nvGrpSpPr>
      <p:grpSpPr>
        <a:xfrm>
          <a:off x="0" y="0"/>
          <a:ext cx="0" cy="0"/>
          <a:chOff x="0" y="0"/>
          <a:chExt cx="0" cy="0"/>
        </a:xfrm>
      </p:grpSpPr>
      <p:sp>
        <p:nvSpPr>
          <p:cNvPr id="14174" name="Google Shape;14174;g20a542a8cd5_0_254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75" name="Google Shape;14175;g20a542a8cd5_0_25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13"/>
        <p:cNvGrpSpPr/>
        <p:nvPr/>
      </p:nvGrpSpPr>
      <p:grpSpPr>
        <a:xfrm>
          <a:off x="0" y="0"/>
          <a:ext cx="0" cy="0"/>
          <a:chOff x="0" y="0"/>
          <a:chExt cx="0" cy="0"/>
        </a:xfrm>
      </p:grpSpPr>
      <p:sp>
        <p:nvSpPr>
          <p:cNvPr id="14814" name="Google Shape;14814;g20a542a8cd5_0_280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15" name="Google Shape;14815;g20a542a8cd5_0_28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8"/>
        <p:cNvGrpSpPr/>
        <p:nvPr/>
      </p:nvGrpSpPr>
      <p:grpSpPr>
        <a:xfrm>
          <a:off x="0" y="0"/>
          <a:ext cx="0" cy="0"/>
          <a:chOff x="0" y="0"/>
          <a:chExt cx="0" cy="0"/>
        </a:xfrm>
      </p:grpSpPr>
      <p:sp>
        <p:nvSpPr>
          <p:cNvPr id="2299" name="Google Shape;2299;g24ef22aa1ac_0_1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0" name="Google Shape;2300;g24ef22aa1ac_0_1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29759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9"/>
        <p:cNvGrpSpPr/>
        <p:nvPr/>
      </p:nvGrpSpPr>
      <p:grpSpPr>
        <a:xfrm>
          <a:off x="0" y="0"/>
          <a:ext cx="0" cy="0"/>
          <a:chOff x="0" y="0"/>
          <a:chExt cx="0" cy="0"/>
        </a:xfrm>
      </p:grpSpPr>
      <p:sp>
        <p:nvSpPr>
          <p:cNvPr id="2390" name="Google Shape;2390;g24ef22aa1ac_0_16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1" name="Google Shape;2391;g24ef22aa1ac_0_1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8"/>
        <p:cNvGrpSpPr/>
        <p:nvPr/>
      </p:nvGrpSpPr>
      <p:grpSpPr>
        <a:xfrm>
          <a:off x="0" y="0"/>
          <a:ext cx="0" cy="0"/>
          <a:chOff x="0" y="0"/>
          <a:chExt cx="0" cy="0"/>
        </a:xfrm>
      </p:grpSpPr>
      <p:sp>
        <p:nvSpPr>
          <p:cNvPr id="2099" name="Google Shape;2099;g24ef22aa1ac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0" name="Google Shape;2100;g24ef22aa1ac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6"/>
        <p:cNvGrpSpPr/>
        <p:nvPr/>
      </p:nvGrpSpPr>
      <p:grpSpPr>
        <a:xfrm>
          <a:off x="0" y="0"/>
          <a:ext cx="0" cy="0"/>
          <a:chOff x="0" y="0"/>
          <a:chExt cx="0" cy="0"/>
        </a:xfrm>
      </p:grpSpPr>
      <p:sp>
        <p:nvSpPr>
          <p:cNvPr id="1757" name="Google Shape;1757;g24ed99bf1a4_0_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8" name="Google Shape;1758;g24ed99bf1a4_0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255180" y="-2900775"/>
            <a:ext cx="10039930" cy="6871129"/>
            <a:chOff x="-3102780" y="-2727750"/>
            <a:chExt cx="10039930" cy="6871129"/>
          </a:xfrm>
        </p:grpSpPr>
        <p:grpSp>
          <p:nvGrpSpPr>
            <p:cNvPr id="10" name="Google Shape;10;p2"/>
            <p:cNvGrpSpPr/>
            <p:nvPr/>
          </p:nvGrpSpPr>
          <p:grpSpPr>
            <a:xfrm rot="-7778255">
              <a:off x="-2414440" y="-1445047"/>
              <a:ext cx="5355679" cy="4305724"/>
              <a:chOff x="7103825" y="-713112"/>
              <a:chExt cx="3785226" cy="3043150"/>
            </a:xfrm>
          </p:grpSpPr>
          <p:sp>
            <p:nvSpPr>
              <p:cNvPr id="11" name="Google Shape;11;p2"/>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Google Shape;12;p2"/>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13" name="Google Shape;13;p2"/>
            <p:cNvSpPr/>
            <p:nvPr/>
          </p:nvSpPr>
          <p:spPr>
            <a:xfrm>
              <a:off x="-289323" y="-166742"/>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2700000">
              <a:off x="917817" y="-2200499"/>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1475" y="-361175"/>
              <a:ext cx="7138625" cy="819350"/>
            </a:xfrm>
            <a:custGeom>
              <a:avLst/>
              <a:gdLst/>
              <a:ahLst/>
              <a:cxnLst/>
              <a:rect l="l" t="t" r="r" b="b"/>
              <a:pathLst>
                <a:path w="285545" h="32774" extrusionOk="0">
                  <a:moveTo>
                    <a:pt x="0" y="32774"/>
                  </a:moveTo>
                  <a:lnTo>
                    <a:pt x="188861" y="32774"/>
                  </a:lnTo>
                  <a:lnTo>
                    <a:pt x="221636" y="0"/>
                  </a:lnTo>
                  <a:lnTo>
                    <a:pt x="285545" y="0"/>
                  </a:lnTo>
                </a:path>
              </a:pathLst>
            </a:custGeom>
            <a:noFill/>
            <a:ln w="9525" cap="flat" cmpd="sng">
              <a:solidFill>
                <a:schemeClr val="dk2"/>
              </a:solidFill>
              <a:prstDash val="solid"/>
              <a:round/>
              <a:headEnd type="none" w="med" len="med"/>
              <a:tailEnd type="none" w="med" len="med"/>
            </a:ln>
          </p:spPr>
        </p:sp>
        <p:sp>
          <p:nvSpPr>
            <p:cNvPr id="16" name="Google Shape;16;p2"/>
            <p:cNvSpPr/>
            <p:nvPr/>
          </p:nvSpPr>
          <p:spPr>
            <a:xfrm rot="5400000">
              <a:off x="1110859" y="-1245788"/>
              <a:ext cx="577450" cy="3045475"/>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654013" y="-781254"/>
              <a:ext cx="687411" cy="2731351"/>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flipH="1">
              <a:off x="4446909" y="391151"/>
              <a:ext cx="134044" cy="134013"/>
              <a:chOff x="1101075" y="2142375"/>
              <a:chExt cx="439200" cy="439100"/>
            </a:xfrm>
          </p:grpSpPr>
          <p:sp>
            <p:nvSpPr>
              <p:cNvPr id="19" name="Google Shape;19;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flipH="1">
              <a:off x="1373609" y="694563"/>
              <a:ext cx="134044" cy="134013"/>
              <a:chOff x="1101075" y="2142375"/>
              <a:chExt cx="439200" cy="439100"/>
            </a:xfrm>
          </p:grpSpPr>
          <p:sp>
            <p:nvSpPr>
              <p:cNvPr id="22" name="Google Shape;22;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flipH="1">
              <a:off x="1086834" y="957463"/>
              <a:ext cx="134044" cy="134013"/>
              <a:chOff x="1101075" y="2142375"/>
              <a:chExt cx="439200" cy="439100"/>
            </a:xfrm>
          </p:grpSpPr>
          <p:sp>
            <p:nvSpPr>
              <p:cNvPr id="25" name="Google Shape;25;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flipH="1">
              <a:off x="277709" y="957463"/>
              <a:ext cx="134044" cy="134013"/>
              <a:chOff x="1101075" y="2142375"/>
              <a:chExt cx="439200" cy="439100"/>
            </a:xfrm>
          </p:grpSpPr>
          <p:sp>
            <p:nvSpPr>
              <p:cNvPr id="28" name="Google Shape;28;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flipH="1">
              <a:off x="277709" y="640813"/>
              <a:ext cx="134044" cy="134013"/>
              <a:chOff x="1101075" y="2142375"/>
              <a:chExt cx="439200" cy="439100"/>
            </a:xfrm>
          </p:grpSpPr>
          <p:sp>
            <p:nvSpPr>
              <p:cNvPr id="31" name="Google Shape;31;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 name="Google Shape;33;p2"/>
          <p:cNvGrpSpPr/>
          <p:nvPr/>
        </p:nvGrpSpPr>
        <p:grpSpPr>
          <a:xfrm>
            <a:off x="6385735" y="3039700"/>
            <a:ext cx="3920501" cy="3213899"/>
            <a:chOff x="6309535" y="2842975"/>
            <a:chExt cx="3920501" cy="3213899"/>
          </a:xfrm>
        </p:grpSpPr>
        <p:pic>
          <p:nvPicPr>
            <p:cNvPr id="34" name="Google Shape;34;p2"/>
            <p:cNvPicPr preferRelativeResize="0"/>
            <p:nvPr/>
          </p:nvPicPr>
          <p:blipFill rotWithShape="1">
            <a:blip r:embed="rId3">
              <a:alphaModFix/>
            </a:blip>
            <a:srcRect l="16960" t="24718" r="7121" b="26177"/>
            <a:stretch/>
          </p:blipFill>
          <p:spPr>
            <a:xfrm>
              <a:off x="6309535" y="3064650"/>
              <a:ext cx="3920501" cy="2992224"/>
            </a:xfrm>
            <a:prstGeom prst="rect">
              <a:avLst/>
            </a:prstGeom>
            <a:noFill/>
            <a:ln>
              <a:noFill/>
            </a:ln>
          </p:spPr>
        </p:pic>
        <p:sp>
          <p:nvSpPr>
            <p:cNvPr id="35" name="Google Shape;35;p2"/>
            <p:cNvSpPr/>
            <p:nvPr/>
          </p:nvSpPr>
          <p:spPr>
            <a:xfrm rot="10800000">
              <a:off x="7535449" y="294113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7694795" y="2941747"/>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280400" y="3719575"/>
              <a:ext cx="582050" cy="582425"/>
              <a:chOff x="959750" y="3039275"/>
              <a:chExt cx="582050" cy="582425"/>
            </a:xfrm>
          </p:grpSpPr>
          <p:sp>
            <p:nvSpPr>
              <p:cNvPr id="38" name="Google Shape;38;p2"/>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2"/>
            <p:cNvSpPr/>
            <p:nvPr/>
          </p:nvSpPr>
          <p:spPr>
            <a:xfrm>
              <a:off x="8430775" y="2842975"/>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2"/>
            <p:cNvGrpSpPr/>
            <p:nvPr/>
          </p:nvGrpSpPr>
          <p:grpSpPr>
            <a:xfrm>
              <a:off x="8337812" y="3492483"/>
              <a:ext cx="699928" cy="1651024"/>
              <a:chOff x="8337812" y="3492483"/>
              <a:chExt cx="699928" cy="1651024"/>
            </a:xfrm>
          </p:grpSpPr>
          <p:sp>
            <p:nvSpPr>
              <p:cNvPr id="47" name="Google Shape;47;p2"/>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a:off x="7945225" y="4302000"/>
              <a:ext cx="904666" cy="726121"/>
              <a:chOff x="7945225" y="4302000"/>
              <a:chExt cx="904666" cy="726121"/>
            </a:xfrm>
          </p:grpSpPr>
          <p:sp>
            <p:nvSpPr>
              <p:cNvPr id="51" name="Google Shape;51;p2"/>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 name="Google Shape;54;p2"/>
          <p:cNvSpPr txBox="1">
            <a:spLocks noGrp="1"/>
          </p:cNvSpPr>
          <p:nvPr>
            <p:ph type="ctrTitle"/>
          </p:nvPr>
        </p:nvSpPr>
        <p:spPr>
          <a:xfrm>
            <a:off x="1096850" y="816324"/>
            <a:ext cx="6974700" cy="2326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rgbClr val="191919"/>
              </a:buClr>
              <a:buSzPts val="5200"/>
              <a:buNone/>
              <a:defRPr sz="4500"/>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a:endParaRPr/>
          </a:p>
        </p:txBody>
      </p:sp>
      <p:sp>
        <p:nvSpPr>
          <p:cNvPr id="55" name="Google Shape;55;p2"/>
          <p:cNvSpPr txBox="1">
            <a:spLocks noGrp="1"/>
          </p:cNvSpPr>
          <p:nvPr>
            <p:ph type="subTitle" idx="1"/>
          </p:nvPr>
        </p:nvSpPr>
        <p:spPr>
          <a:xfrm>
            <a:off x="1096850" y="3456250"/>
            <a:ext cx="48825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56" name="Google Shape;56;p2"/>
          <p:cNvGrpSpPr/>
          <p:nvPr/>
        </p:nvGrpSpPr>
        <p:grpSpPr>
          <a:xfrm>
            <a:off x="-309885" y="3617406"/>
            <a:ext cx="1448824" cy="2238804"/>
            <a:chOff x="-309885" y="3617406"/>
            <a:chExt cx="1448824" cy="2238804"/>
          </a:xfrm>
        </p:grpSpPr>
        <p:grpSp>
          <p:nvGrpSpPr>
            <p:cNvPr id="57" name="Google Shape;57;p2"/>
            <p:cNvGrpSpPr/>
            <p:nvPr/>
          </p:nvGrpSpPr>
          <p:grpSpPr>
            <a:xfrm>
              <a:off x="-277007" y="3870159"/>
              <a:ext cx="981772" cy="1986051"/>
              <a:chOff x="-293545" y="3454371"/>
              <a:chExt cx="981772" cy="1986051"/>
            </a:xfrm>
          </p:grpSpPr>
          <p:sp>
            <p:nvSpPr>
              <p:cNvPr id="58" name="Google Shape;58;p2"/>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2"/>
            <p:cNvGrpSpPr/>
            <p:nvPr/>
          </p:nvGrpSpPr>
          <p:grpSpPr>
            <a:xfrm>
              <a:off x="363249" y="4906873"/>
              <a:ext cx="699940" cy="478601"/>
              <a:chOff x="39722" y="4349021"/>
              <a:chExt cx="1061964" cy="726143"/>
            </a:xfrm>
          </p:grpSpPr>
          <p:grpSp>
            <p:nvGrpSpPr>
              <p:cNvPr id="61" name="Google Shape;61;p2"/>
              <p:cNvGrpSpPr/>
              <p:nvPr/>
            </p:nvGrpSpPr>
            <p:grpSpPr>
              <a:xfrm rot="2700000">
                <a:off x="140502" y="4460924"/>
                <a:ext cx="524584" cy="502337"/>
                <a:chOff x="1189791" y="-1767331"/>
                <a:chExt cx="904284" cy="865933"/>
              </a:xfrm>
            </p:grpSpPr>
            <p:sp>
              <p:nvSpPr>
                <p:cNvPr id="62" name="Google Shape;62;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2"/>
                <p:cNvGrpSpPr/>
                <p:nvPr/>
              </p:nvGrpSpPr>
              <p:grpSpPr>
                <a:xfrm>
                  <a:off x="1232795" y="-1740829"/>
                  <a:ext cx="717621" cy="717392"/>
                  <a:chOff x="1483457" y="3953671"/>
                  <a:chExt cx="717621" cy="717392"/>
                </a:xfrm>
              </p:grpSpPr>
              <p:sp>
                <p:nvSpPr>
                  <p:cNvPr id="64" name="Google Shape;64;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 name="Google Shape;69;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rot="-5400000">
              <a:off x="-461873" y="3769393"/>
              <a:ext cx="1351491" cy="1047516"/>
              <a:chOff x="-2460210" y="2758493"/>
              <a:chExt cx="1351491" cy="1047516"/>
            </a:xfrm>
          </p:grpSpPr>
          <p:sp>
            <p:nvSpPr>
              <p:cNvPr id="71" name="Google Shape;71;p2"/>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438999" y="4567398"/>
              <a:ext cx="699940" cy="478601"/>
              <a:chOff x="39722" y="4349021"/>
              <a:chExt cx="1061964" cy="726143"/>
            </a:xfrm>
          </p:grpSpPr>
          <p:grpSp>
            <p:nvGrpSpPr>
              <p:cNvPr id="76" name="Google Shape;76;p2"/>
              <p:cNvGrpSpPr/>
              <p:nvPr/>
            </p:nvGrpSpPr>
            <p:grpSpPr>
              <a:xfrm rot="2700000">
                <a:off x="140502" y="4460924"/>
                <a:ext cx="524584" cy="502337"/>
                <a:chOff x="1189791" y="-1767331"/>
                <a:chExt cx="904284" cy="865933"/>
              </a:xfrm>
            </p:grpSpPr>
            <p:sp>
              <p:nvSpPr>
                <p:cNvPr id="77" name="Google Shape;7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2"/>
                <p:cNvGrpSpPr/>
                <p:nvPr/>
              </p:nvGrpSpPr>
              <p:grpSpPr>
                <a:xfrm>
                  <a:off x="1232795" y="-1740829"/>
                  <a:ext cx="717621" cy="717392"/>
                  <a:chOff x="1483457" y="3953671"/>
                  <a:chExt cx="717621" cy="717392"/>
                </a:xfrm>
              </p:grpSpPr>
              <p:sp>
                <p:nvSpPr>
                  <p:cNvPr id="79" name="Google Shape;7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 name="Google Shape;8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2"/>
            <p:cNvGrpSpPr/>
            <p:nvPr/>
          </p:nvGrpSpPr>
          <p:grpSpPr>
            <a:xfrm>
              <a:off x="-65076" y="4623886"/>
              <a:ext cx="699940" cy="478601"/>
              <a:chOff x="39722" y="4349021"/>
              <a:chExt cx="1061964" cy="726143"/>
            </a:xfrm>
          </p:grpSpPr>
          <p:grpSp>
            <p:nvGrpSpPr>
              <p:cNvPr id="86" name="Google Shape;86;p2"/>
              <p:cNvGrpSpPr/>
              <p:nvPr/>
            </p:nvGrpSpPr>
            <p:grpSpPr>
              <a:xfrm rot="2700000">
                <a:off x="140502" y="4460924"/>
                <a:ext cx="524584" cy="502337"/>
                <a:chOff x="1189791" y="-1767331"/>
                <a:chExt cx="904284" cy="865933"/>
              </a:xfrm>
            </p:grpSpPr>
            <p:sp>
              <p:nvSpPr>
                <p:cNvPr id="87" name="Google Shape;8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2"/>
                <p:cNvGrpSpPr/>
                <p:nvPr/>
              </p:nvGrpSpPr>
              <p:grpSpPr>
                <a:xfrm>
                  <a:off x="1232795" y="-1740829"/>
                  <a:ext cx="717621" cy="717392"/>
                  <a:chOff x="1483457" y="3953671"/>
                  <a:chExt cx="717621" cy="717392"/>
                </a:xfrm>
              </p:grpSpPr>
              <p:sp>
                <p:nvSpPr>
                  <p:cNvPr id="89" name="Google Shape;8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 name="Google Shape;9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27"/>
        <p:cNvGrpSpPr/>
        <p:nvPr/>
      </p:nvGrpSpPr>
      <p:grpSpPr>
        <a:xfrm>
          <a:off x="0" y="0"/>
          <a:ext cx="0" cy="0"/>
          <a:chOff x="0" y="0"/>
          <a:chExt cx="0" cy="0"/>
        </a:xfrm>
      </p:grpSpPr>
      <p:sp>
        <p:nvSpPr>
          <p:cNvPr id="428" name="Google Shape;428;p11"/>
          <p:cNvSpPr txBox="1">
            <a:spLocks noGrp="1"/>
          </p:cNvSpPr>
          <p:nvPr>
            <p:ph type="title" hasCustomPrompt="1"/>
          </p:nvPr>
        </p:nvSpPr>
        <p:spPr>
          <a:xfrm>
            <a:off x="713225" y="1766475"/>
            <a:ext cx="6576000" cy="1036200"/>
          </a:xfrm>
          <a:prstGeom prst="rect">
            <a:avLst/>
          </a:prstGeom>
        </p:spPr>
        <p:txBody>
          <a:bodyPr spcFirstLastPara="1" wrap="square" lIns="91425" tIns="91425" rIns="91425" bIns="91425" anchor="b" anchorCtr="0">
            <a:noAutofit/>
          </a:bodyPr>
          <a:lstStyle>
            <a:lvl1pPr lvl="0">
              <a:spcBef>
                <a:spcPts val="0"/>
              </a:spcBef>
              <a:spcAft>
                <a:spcPts val="0"/>
              </a:spcAft>
              <a:buSzPts val="9600"/>
              <a:buFont typeface="Poppins"/>
              <a:buNone/>
              <a:defRPr sz="6000">
                <a:latin typeface="Poppins"/>
                <a:ea typeface="Poppins"/>
                <a:cs typeface="Poppins"/>
                <a:sym typeface="Poppins"/>
              </a:defRPr>
            </a:lvl1pPr>
            <a:lvl2pPr lvl="1" algn="ctr">
              <a:spcBef>
                <a:spcPts val="0"/>
              </a:spcBef>
              <a:spcAft>
                <a:spcPts val="0"/>
              </a:spcAft>
              <a:buSzPts val="9600"/>
              <a:buFont typeface="Poppins"/>
              <a:buNone/>
              <a:defRPr sz="9600">
                <a:latin typeface="Poppins"/>
                <a:ea typeface="Poppins"/>
                <a:cs typeface="Poppins"/>
                <a:sym typeface="Poppins"/>
              </a:defRPr>
            </a:lvl2pPr>
            <a:lvl3pPr lvl="2" algn="ctr">
              <a:spcBef>
                <a:spcPts val="0"/>
              </a:spcBef>
              <a:spcAft>
                <a:spcPts val="0"/>
              </a:spcAft>
              <a:buSzPts val="9600"/>
              <a:buFont typeface="Poppins"/>
              <a:buNone/>
              <a:defRPr sz="9600">
                <a:latin typeface="Poppins"/>
                <a:ea typeface="Poppins"/>
                <a:cs typeface="Poppins"/>
                <a:sym typeface="Poppins"/>
              </a:defRPr>
            </a:lvl3pPr>
            <a:lvl4pPr lvl="3" algn="ctr">
              <a:spcBef>
                <a:spcPts val="0"/>
              </a:spcBef>
              <a:spcAft>
                <a:spcPts val="0"/>
              </a:spcAft>
              <a:buSzPts val="9600"/>
              <a:buFont typeface="Poppins"/>
              <a:buNone/>
              <a:defRPr sz="9600">
                <a:latin typeface="Poppins"/>
                <a:ea typeface="Poppins"/>
                <a:cs typeface="Poppins"/>
                <a:sym typeface="Poppins"/>
              </a:defRPr>
            </a:lvl4pPr>
            <a:lvl5pPr lvl="4" algn="ctr">
              <a:spcBef>
                <a:spcPts val="0"/>
              </a:spcBef>
              <a:spcAft>
                <a:spcPts val="0"/>
              </a:spcAft>
              <a:buSzPts val="9600"/>
              <a:buFont typeface="Poppins"/>
              <a:buNone/>
              <a:defRPr sz="9600">
                <a:latin typeface="Poppins"/>
                <a:ea typeface="Poppins"/>
                <a:cs typeface="Poppins"/>
                <a:sym typeface="Poppins"/>
              </a:defRPr>
            </a:lvl5pPr>
            <a:lvl6pPr lvl="5" algn="ctr">
              <a:spcBef>
                <a:spcPts val="0"/>
              </a:spcBef>
              <a:spcAft>
                <a:spcPts val="0"/>
              </a:spcAft>
              <a:buSzPts val="9600"/>
              <a:buFont typeface="Poppins"/>
              <a:buNone/>
              <a:defRPr sz="9600">
                <a:latin typeface="Poppins"/>
                <a:ea typeface="Poppins"/>
                <a:cs typeface="Poppins"/>
                <a:sym typeface="Poppins"/>
              </a:defRPr>
            </a:lvl6pPr>
            <a:lvl7pPr lvl="6" algn="ctr">
              <a:spcBef>
                <a:spcPts val="0"/>
              </a:spcBef>
              <a:spcAft>
                <a:spcPts val="0"/>
              </a:spcAft>
              <a:buSzPts val="9600"/>
              <a:buFont typeface="Poppins"/>
              <a:buNone/>
              <a:defRPr sz="9600">
                <a:latin typeface="Poppins"/>
                <a:ea typeface="Poppins"/>
                <a:cs typeface="Poppins"/>
                <a:sym typeface="Poppins"/>
              </a:defRPr>
            </a:lvl7pPr>
            <a:lvl8pPr lvl="7" algn="ctr">
              <a:spcBef>
                <a:spcPts val="0"/>
              </a:spcBef>
              <a:spcAft>
                <a:spcPts val="0"/>
              </a:spcAft>
              <a:buSzPts val="9600"/>
              <a:buFont typeface="Poppins"/>
              <a:buNone/>
              <a:defRPr sz="9600">
                <a:latin typeface="Poppins"/>
                <a:ea typeface="Poppins"/>
                <a:cs typeface="Poppins"/>
                <a:sym typeface="Poppins"/>
              </a:defRPr>
            </a:lvl8pPr>
            <a:lvl9pPr lvl="8" algn="ctr">
              <a:spcBef>
                <a:spcPts val="0"/>
              </a:spcBef>
              <a:spcAft>
                <a:spcPts val="0"/>
              </a:spcAft>
              <a:buSzPts val="9600"/>
              <a:buFont typeface="Poppins"/>
              <a:buNone/>
              <a:defRPr sz="9600">
                <a:latin typeface="Poppins"/>
                <a:ea typeface="Poppins"/>
                <a:cs typeface="Poppins"/>
                <a:sym typeface="Poppins"/>
              </a:defRPr>
            </a:lvl9pPr>
          </a:lstStyle>
          <a:p>
            <a:r>
              <a:t>xx%</a:t>
            </a:r>
          </a:p>
        </p:txBody>
      </p:sp>
      <p:sp>
        <p:nvSpPr>
          <p:cNvPr id="429" name="Google Shape;429;p11"/>
          <p:cNvSpPr txBox="1">
            <a:spLocks noGrp="1"/>
          </p:cNvSpPr>
          <p:nvPr>
            <p:ph type="subTitle" idx="1"/>
          </p:nvPr>
        </p:nvSpPr>
        <p:spPr>
          <a:xfrm>
            <a:off x="713225" y="3118375"/>
            <a:ext cx="65760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30" name="Google Shape;430;p11"/>
          <p:cNvGrpSpPr/>
          <p:nvPr/>
        </p:nvGrpSpPr>
        <p:grpSpPr>
          <a:xfrm>
            <a:off x="-889904" y="4083136"/>
            <a:ext cx="4477057" cy="2336436"/>
            <a:chOff x="-889904" y="4006936"/>
            <a:chExt cx="4477057" cy="2336436"/>
          </a:xfrm>
        </p:grpSpPr>
        <p:grpSp>
          <p:nvGrpSpPr>
            <p:cNvPr id="431" name="Google Shape;431;p11"/>
            <p:cNvGrpSpPr/>
            <p:nvPr/>
          </p:nvGrpSpPr>
          <p:grpSpPr>
            <a:xfrm>
              <a:off x="-889904" y="4006936"/>
              <a:ext cx="4477057" cy="2336436"/>
              <a:chOff x="-900729" y="3974486"/>
              <a:chExt cx="4477057" cy="2336436"/>
            </a:xfrm>
          </p:grpSpPr>
          <p:sp>
            <p:nvSpPr>
              <p:cNvPr id="432" name="Google Shape;432;p11"/>
              <p:cNvSpPr/>
              <p:nvPr/>
            </p:nvSpPr>
            <p:spPr>
              <a:xfrm rot="-3600048">
                <a:off x="-675925" y="4363903"/>
                <a:ext cx="1798609" cy="1557602"/>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rot="-5400000">
                <a:off x="891329" y="3148090"/>
                <a:ext cx="1793675" cy="3576323"/>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 name="Google Shape;434;p11"/>
              <p:cNvGrpSpPr/>
              <p:nvPr/>
            </p:nvGrpSpPr>
            <p:grpSpPr>
              <a:xfrm>
                <a:off x="63440" y="4608566"/>
                <a:ext cx="496803" cy="497084"/>
                <a:chOff x="3678700" y="407275"/>
                <a:chExt cx="708100" cy="708500"/>
              </a:xfrm>
            </p:grpSpPr>
            <p:sp>
              <p:nvSpPr>
                <p:cNvPr id="435" name="Google Shape;435;p1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11"/>
              <p:cNvGrpSpPr/>
              <p:nvPr/>
            </p:nvGrpSpPr>
            <p:grpSpPr>
              <a:xfrm>
                <a:off x="464815" y="4608566"/>
                <a:ext cx="496803" cy="497084"/>
                <a:chOff x="3678700" y="407275"/>
                <a:chExt cx="708100" cy="708500"/>
              </a:xfrm>
            </p:grpSpPr>
            <p:sp>
              <p:nvSpPr>
                <p:cNvPr id="443" name="Google Shape;443;p1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 name="Google Shape;450;p11"/>
            <p:cNvGrpSpPr/>
            <p:nvPr/>
          </p:nvGrpSpPr>
          <p:grpSpPr>
            <a:xfrm rot="5400000">
              <a:off x="1017275" y="4934200"/>
              <a:ext cx="439200" cy="439100"/>
              <a:chOff x="1101075" y="2142375"/>
              <a:chExt cx="439200" cy="439100"/>
            </a:xfrm>
          </p:grpSpPr>
          <p:sp>
            <p:nvSpPr>
              <p:cNvPr id="451" name="Google Shape;451;p1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 name="Google Shape;453;p11"/>
          <p:cNvGrpSpPr/>
          <p:nvPr/>
        </p:nvGrpSpPr>
        <p:grpSpPr>
          <a:xfrm>
            <a:off x="-2613417" y="-2882410"/>
            <a:ext cx="8164418" cy="6343459"/>
            <a:chOff x="-2613417" y="-2806210"/>
            <a:chExt cx="8164418" cy="6343459"/>
          </a:xfrm>
        </p:grpSpPr>
        <p:grpSp>
          <p:nvGrpSpPr>
            <p:cNvPr id="454" name="Google Shape;454;p11"/>
            <p:cNvGrpSpPr/>
            <p:nvPr/>
          </p:nvGrpSpPr>
          <p:grpSpPr>
            <a:xfrm>
              <a:off x="-191059" y="95963"/>
              <a:ext cx="1538562" cy="971589"/>
              <a:chOff x="-191059" y="95963"/>
              <a:chExt cx="1538562" cy="971589"/>
            </a:xfrm>
          </p:grpSpPr>
          <p:grpSp>
            <p:nvGrpSpPr>
              <p:cNvPr id="455" name="Google Shape;455;p11"/>
              <p:cNvGrpSpPr/>
              <p:nvPr/>
            </p:nvGrpSpPr>
            <p:grpSpPr>
              <a:xfrm>
                <a:off x="-191059" y="201619"/>
                <a:ext cx="904284" cy="865933"/>
                <a:chOff x="2038491" y="-937756"/>
                <a:chExt cx="904284" cy="865933"/>
              </a:xfrm>
            </p:grpSpPr>
            <p:grpSp>
              <p:nvGrpSpPr>
                <p:cNvPr id="456" name="Google Shape;456;p11"/>
                <p:cNvGrpSpPr/>
                <p:nvPr/>
              </p:nvGrpSpPr>
              <p:grpSpPr>
                <a:xfrm>
                  <a:off x="2096570" y="-863491"/>
                  <a:ext cx="717621" cy="717392"/>
                  <a:chOff x="1483457" y="3953671"/>
                  <a:chExt cx="717621" cy="717392"/>
                </a:xfrm>
              </p:grpSpPr>
              <p:sp>
                <p:nvSpPr>
                  <p:cNvPr id="457" name="Google Shape;457;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 name="Google Shape;462;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11"/>
              <p:cNvGrpSpPr/>
              <p:nvPr/>
            </p:nvGrpSpPr>
            <p:grpSpPr>
              <a:xfrm>
                <a:off x="584533" y="95963"/>
                <a:ext cx="473483" cy="453403"/>
                <a:chOff x="2038491" y="-937756"/>
                <a:chExt cx="904284" cy="865933"/>
              </a:xfrm>
            </p:grpSpPr>
            <p:grpSp>
              <p:nvGrpSpPr>
                <p:cNvPr id="464" name="Google Shape;464;p11"/>
                <p:cNvGrpSpPr/>
                <p:nvPr/>
              </p:nvGrpSpPr>
              <p:grpSpPr>
                <a:xfrm>
                  <a:off x="2096570" y="-863491"/>
                  <a:ext cx="717621" cy="717392"/>
                  <a:chOff x="1483457" y="3953671"/>
                  <a:chExt cx="717621" cy="717392"/>
                </a:xfrm>
              </p:grpSpPr>
              <p:sp>
                <p:nvSpPr>
                  <p:cNvPr id="465" name="Google Shape;465;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 name="Google Shape;470;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11"/>
              <p:cNvGrpSpPr/>
              <p:nvPr/>
            </p:nvGrpSpPr>
            <p:grpSpPr>
              <a:xfrm>
                <a:off x="530445" y="481913"/>
                <a:ext cx="473483" cy="453403"/>
                <a:chOff x="2038491" y="-937756"/>
                <a:chExt cx="904284" cy="865933"/>
              </a:xfrm>
            </p:grpSpPr>
            <p:grpSp>
              <p:nvGrpSpPr>
                <p:cNvPr id="472" name="Google Shape;472;p11"/>
                <p:cNvGrpSpPr/>
                <p:nvPr/>
              </p:nvGrpSpPr>
              <p:grpSpPr>
                <a:xfrm>
                  <a:off x="2096570" y="-863491"/>
                  <a:ext cx="717621" cy="717392"/>
                  <a:chOff x="1483457" y="3953671"/>
                  <a:chExt cx="717621" cy="717392"/>
                </a:xfrm>
              </p:grpSpPr>
              <p:sp>
                <p:nvSpPr>
                  <p:cNvPr id="473" name="Google Shape;473;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 name="Google Shape;478;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11"/>
              <p:cNvGrpSpPr/>
              <p:nvPr/>
            </p:nvGrpSpPr>
            <p:grpSpPr>
              <a:xfrm>
                <a:off x="874020" y="312788"/>
                <a:ext cx="473483" cy="453403"/>
                <a:chOff x="2038491" y="-937756"/>
                <a:chExt cx="904284" cy="865933"/>
              </a:xfrm>
            </p:grpSpPr>
            <p:grpSp>
              <p:nvGrpSpPr>
                <p:cNvPr id="480" name="Google Shape;480;p11"/>
                <p:cNvGrpSpPr/>
                <p:nvPr/>
              </p:nvGrpSpPr>
              <p:grpSpPr>
                <a:xfrm>
                  <a:off x="2096570" y="-863491"/>
                  <a:ext cx="717621" cy="717392"/>
                  <a:chOff x="1483457" y="3953671"/>
                  <a:chExt cx="717621" cy="717392"/>
                </a:xfrm>
              </p:grpSpPr>
              <p:sp>
                <p:nvSpPr>
                  <p:cNvPr id="481" name="Google Shape;481;p11"/>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 name="Google Shape;486;p11"/>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 name="Google Shape;487;p11"/>
            <p:cNvGrpSpPr/>
            <p:nvPr/>
          </p:nvGrpSpPr>
          <p:grpSpPr>
            <a:xfrm rot="-7479050">
              <a:off x="-2051246" y="-1642948"/>
              <a:ext cx="4889863" cy="3931229"/>
              <a:chOff x="7103825" y="-713112"/>
              <a:chExt cx="3785226" cy="3043150"/>
            </a:xfrm>
          </p:grpSpPr>
          <p:sp>
            <p:nvSpPr>
              <p:cNvPr id="488" name="Google Shape;488;p11"/>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9" name="Google Shape;489;p11"/>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grpSp>
          <p:nvGrpSpPr>
            <p:cNvPr id="490" name="Google Shape;490;p11"/>
            <p:cNvGrpSpPr/>
            <p:nvPr/>
          </p:nvGrpSpPr>
          <p:grpSpPr>
            <a:xfrm>
              <a:off x="-640220" y="-2653973"/>
              <a:ext cx="6191222" cy="6191222"/>
              <a:chOff x="-640220" y="-2502423"/>
              <a:chExt cx="6191222" cy="6191222"/>
            </a:xfrm>
          </p:grpSpPr>
          <p:sp>
            <p:nvSpPr>
              <p:cNvPr id="491" name="Google Shape;491;p11"/>
              <p:cNvSpPr/>
              <p:nvPr/>
            </p:nvSpPr>
            <p:spPr>
              <a:xfrm rot="-8100000">
                <a:off x="452224" y="-1781500"/>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1"/>
              <p:cNvSpPr/>
              <p:nvPr/>
            </p:nvSpPr>
            <p:spPr>
              <a:xfrm rot="-8100000">
                <a:off x="83608" y="-617740"/>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94"/>
        <p:cNvGrpSpPr/>
        <p:nvPr/>
      </p:nvGrpSpPr>
      <p:grpSpPr>
        <a:xfrm>
          <a:off x="0" y="0"/>
          <a:ext cx="0" cy="0"/>
          <a:chOff x="0" y="0"/>
          <a:chExt cx="0" cy="0"/>
        </a:xfrm>
      </p:grpSpPr>
      <p:sp>
        <p:nvSpPr>
          <p:cNvPr id="495" name="Google Shape;49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96" name="Google Shape;496;p13"/>
          <p:cNvSpPr txBox="1">
            <a:spLocks noGrp="1"/>
          </p:cNvSpPr>
          <p:nvPr>
            <p:ph type="subTitle" idx="1"/>
          </p:nvPr>
        </p:nvSpPr>
        <p:spPr>
          <a:xfrm>
            <a:off x="720000" y="2244725"/>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7" name="Google Shape;497;p13"/>
          <p:cNvSpPr txBox="1">
            <a:spLocks noGrp="1"/>
          </p:cNvSpPr>
          <p:nvPr>
            <p:ph type="subTitle" idx="2"/>
          </p:nvPr>
        </p:nvSpPr>
        <p:spPr>
          <a:xfrm>
            <a:off x="4366700" y="2244725"/>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8" name="Google Shape;498;p13"/>
          <p:cNvSpPr txBox="1">
            <a:spLocks noGrp="1"/>
          </p:cNvSpPr>
          <p:nvPr>
            <p:ph type="subTitle" idx="3"/>
          </p:nvPr>
        </p:nvSpPr>
        <p:spPr>
          <a:xfrm>
            <a:off x="720000" y="3940900"/>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9" name="Google Shape;499;p13"/>
          <p:cNvSpPr txBox="1">
            <a:spLocks noGrp="1"/>
          </p:cNvSpPr>
          <p:nvPr>
            <p:ph type="subTitle" idx="4"/>
          </p:nvPr>
        </p:nvSpPr>
        <p:spPr>
          <a:xfrm>
            <a:off x="4366700" y="3940900"/>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0" name="Google Shape;500;p13"/>
          <p:cNvSpPr txBox="1">
            <a:spLocks noGrp="1"/>
          </p:cNvSpPr>
          <p:nvPr>
            <p:ph type="title" idx="5" hasCustomPrompt="1"/>
          </p:nvPr>
        </p:nvSpPr>
        <p:spPr>
          <a:xfrm>
            <a:off x="720003" y="1344775"/>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1" name="Google Shape;501;p13"/>
          <p:cNvSpPr txBox="1">
            <a:spLocks noGrp="1"/>
          </p:cNvSpPr>
          <p:nvPr>
            <p:ph type="title" idx="6" hasCustomPrompt="1"/>
          </p:nvPr>
        </p:nvSpPr>
        <p:spPr>
          <a:xfrm>
            <a:off x="720003" y="3040971"/>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2" name="Google Shape;502;p13"/>
          <p:cNvSpPr txBox="1">
            <a:spLocks noGrp="1"/>
          </p:cNvSpPr>
          <p:nvPr>
            <p:ph type="title" idx="7" hasCustomPrompt="1"/>
          </p:nvPr>
        </p:nvSpPr>
        <p:spPr>
          <a:xfrm>
            <a:off x="4366698" y="1344775"/>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3" name="Google Shape;503;p13"/>
          <p:cNvSpPr txBox="1">
            <a:spLocks noGrp="1"/>
          </p:cNvSpPr>
          <p:nvPr>
            <p:ph type="title" idx="8" hasCustomPrompt="1"/>
          </p:nvPr>
        </p:nvSpPr>
        <p:spPr>
          <a:xfrm>
            <a:off x="4366698" y="3040971"/>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4" name="Google Shape;504;p13"/>
          <p:cNvSpPr txBox="1">
            <a:spLocks noGrp="1"/>
          </p:cNvSpPr>
          <p:nvPr>
            <p:ph type="subTitle" idx="9"/>
          </p:nvPr>
        </p:nvSpPr>
        <p:spPr>
          <a:xfrm>
            <a:off x="720000" y="1918675"/>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Source Code Pr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9pPr>
          </a:lstStyle>
          <a:p>
            <a:endParaRPr/>
          </a:p>
        </p:txBody>
      </p:sp>
      <p:sp>
        <p:nvSpPr>
          <p:cNvPr id="505" name="Google Shape;505;p13"/>
          <p:cNvSpPr txBox="1">
            <a:spLocks noGrp="1"/>
          </p:cNvSpPr>
          <p:nvPr>
            <p:ph type="subTitle" idx="13"/>
          </p:nvPr>
        </p:nvSpPr>
        <p:spPr>
          <a:xfrm>
            <a:off x="4366698" y="1918675"/>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Source Code Pr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9pPr>
          </a:lstStyle>
          <a:p>
            <a:endParaRPr/>
          </a:p>
        </p:txBody>
      </p:sp>
      <p:sp>
        <p:nvSpPr>
          <p:cNvPr id="506" name="Google Shape;506;p13"/>
          <p:cNvSpPr txBox="1">
            <a:spLocks noGrp="1"/>
          </p:cNvSpPr>
          <p:nvPr>
            <p:ph type="subTitle" idx="14"/>
          </p:nvPr>
        </p:nvSpPr>
        <p:spPr>
          <a:xfrm>
            <a:off x="720000" y="3614801"/>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507" name="Google Shape;507;p13"/>
          <p:cNvSpPr txBox="1">
            <a:spLocks noGrp="1"/>
          </p:cNvSpPr>
          <p:nvPr>
            <p:ph type="subTitle" idx="15"/>
          </p:nvPr>
        </p:nvSpPr>
        <p:spPr>
          <a:xfrm>
            <a:off x="4366698" y="3614801"/>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508" name="Google Shape;508;p13"/>
          <p:cNvGrpSpPr/>
          <p:nvPr/>
        </p:nvGrpSpPr>
        <p:grpSpPr>
          <a:xfrm>
            <a:off x="-808923" y="2711465"/>
            <a:ext cx="2097951" cy="3309497"/>
            <a:chOff x="-656523" y="2711465"/>
            <a:chExt cx="2097951" cy="3309497"/>
          </a:xfrm>
        </p:grpSpPr>
        <p:sp>
          <p:nvSpPr>
            <p:cNvPr id="509" name="Google Shape;509;p13"/>
            <p:cNvSpPr/>
            <p:nvPr/>
          </p:nvSpPr>
          <p:spPr>
            <a:xfrm flipH="1">
              <a:off x="-352474" y="4279466"/>
              <a:ext cx="1139424" cy="986746"/>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13"/>
            <p:cNvGrpSpPr/>
            <p:nvPr/>
          </p:nvGrpSpPr>
          <p:grpSpPr>
            <a:xfrm>
              <a:off x="323479" y="4682324"/>
              <a:ext cx="328346" cy="328531"/>
              <a:chOff x="3678700" y="407275"/>
              <a:chExt cx="708100" cy="708500"/>
            </a:xfrm>
          </p:grpSpPr>
          <p:sp>
            <p:nvSpPr>
              <p:cNvPr id="511" name="Google Shape;511;p13"/>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3"/>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3"/>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3"/>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3"/>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13"/>
            <p:cNvGrpSpPr/>
            <p:nvPr/>
          </p:nvGrpSpPr>
          <p:grpSpPr>
            <a:xfrm>
              <a:off x="-541317" y="2711465"/>
              <a:ext cx="1117945" cy="1598547"/>
              <a:chOff x="-541317" y="2711465"/>
              <a:chExt cx="1117945" cy="1598547"/>
            </a:xfrm>
          </p:grpSpPr>
          <p:sp>
            <p:nvSpPr>
              <p:cNvPr id="519" name="Google Shape;519;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dk2">
                  <a:alpha val="313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13"/>
              <p:cNvGrpSpPr/>
              <p:nvPr/>
            </p:nvGrpSpPr>
            <p:grpSpPr>
              <a:xfrm>
                <a:off x="442584" y="4120912"/>
                <a:ext cx="134044" cy="134013"/>
                <a:chOff x="1101075" y="2142375"/>
                <a:chExt cx="439200" cy="439100"/>
              </a:xfrm>
            </p:grpSpPr>
            <p:sp>
              <p:nvSpPr>
                <p:cNvPr id="521" name="Google Shape;521;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 name="Google Shape;523;p13"/>
            <p:cNvGrpSpPr/>
            <p:nvPr/>
          </p:nvGrpSpPr>
          <p:grpSpPr>
            <a:xfrm rot="-9080766">
              <a:off x="-341725" y="3731687"/>
              <a:ext cx="1117904" cy="1598488"/>
              <a:chOff x="-541317" y="2711465"/>
              <a:chExt cx="1117945" cy="1598547"/>
            </a:xfrm>
          </p:grpSpPr>
          <p:sp>
            <p:nvSpPr>
              <p:cNvPr id="524" name="Google Shape;524;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dk2">
                  <a:alpha val="313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 name="Google Shape;525;p13"/>
              <p:cNvGrpSpPr/>
              <p:nvPr/>
            </p:nvGrpSpPr>
            <p:grpSpPr>
              <a:xfrm>
                <a:off x="442584" y="4120912"/>
                <a:ext cx="134044" cy="134013"/>
                <a:chOff x="1101075" y="2142375"/>
                <a:chExt cx="439200" cy="439100"/>
              </a:xfrm>
            </p:grpSpPr>
            <p:sp>
              <p:nvSpPr>
                <p:cNvPr id="526" name="Google Shape;526;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 name="Google Shape;528;p13"/>
            <p:cNvGrpSpPr/>
            <p:nvPr/>
          </p:nvGrpSpPr>
          <p:grpSpPr>
            <a:xfrm rot="10800000">
              <a:off x="323483" y="4422415"/>
              <a:ext cx="1117945" cy="1598547"/>
              <a:chOff x="-541317" y="2711465"/>
              <a:chExt cx="1117945" cy="1598547"/>
            </a:xfrm>
          </p:grpSpPr>
          <p:sp>
            <p:nvSpPr>
              <p:cNvPr id="529" name="Google Shape;529;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dk2">
                  <a:alpha val="313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13"/>
              <p:cNvGrpSpPr/>
              <p:nvPr/>
            </p:nvGrpSpPr>
            <p:grpSpPr>
              <a:xfrm>
                <a:off x="442584" y="4120912"/>
                <a:ext cx="134044" cy="134013"/>
                <a:chOff x="1101075" y="2142375"/>
                <a:chExt cx="439200" cy="439100"/>
              </a:xfrm>
            </p:grpSpPr>
            <p:sp>
              <p:nvSpPr>
                <p:cNvPr id="531" name="Google Shape;531;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3" name="Google Shape;533;p13"/>
          <p:cNvGrpSpPr/>
          <p:nvPr/>
        </p:nvGrpSpPr>
        <p:grpSpPr>
          <a:xfrm>
            <a:off x="6470875" y="-1735180"/>
            <a:ext cx="4257000" cy="4171657"/>
            <a:chOff x="6394675" y="-1658980"/>
            <a:chExt cx="4257000" cy="4171657"/>
          </a:xfrm>
        </p:grpSpPr>
        <p:grpSp>
          <p:nvGrpSpPr>
            <p:cNvPr id="534" name="Google Shape;534;p13"/>
            <p:cNvGrpSpPr/>
            <p:nvPr/>
          </p:nvGrpSpPr>
          <p:grpSpPr>
            <a:xfrm rot="-2700000" flipH="1">
              <a:off x="7289785" y="-1246897"/>
              <a:ext cx="2552124" cy="3347490"/>
              <a:chOff x="2976325" y="908175"/>
              <a:chExt cx="4028179" cy="5283555"/>
            </a:xfrm>
          </p:grpSpPr>
          <p:sp>
            <p:nvSpPr>
              <p:cNvPr id="535" name="Google Shape;535;p13"/>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3"/>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 name="Google Shape;538;p13"/>
            <p:cNvSpPr/>
            <p:nvPr/>
          </p:nvSpPr>
          <p:spPr>
            <a:xfrm>
              <a:off x="6394675" y="0"/>
              <a:ext cx="284119" cy="246048"/>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a:off x="6627600" y="-49075"/>
              <a:ext cx="570546" cy="494095"/>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13"/>
          <p:cNvGrpSpPr/>
          <p:nvPr/>
        </p:nvGrpSpPr>
        <p:grpSpPr>
          <a:xfrm>
            <a:off x="-113888" y="229201"/>
            <a:ext cx="1891393" cy="134100"/>
            <a:chOff x="-113888" y="229201"/>
            <a:chExt cx="1891393" cy="134100"/>
          </a:xfrm>
        </p:grpSpPr>
        <p:sp>
          <p:nvSpPr>
            <p:cNvPr id="541" name="Google Shape;541;p13"/>
            <p:cNvSpPr/>
            <p:nvPr/>
          </p:nvSpPr>
          <p:spPr>
            <a:xfrm>
              <a:off x="1643404" y="2292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 name="Google Shape;542;p13"/>
            <p:cNvCxnSpPr/>
            <p:nvPr/>
          </p:nvCxnSpPr>
          <p:spPr>
            <a:xfrm rot="10800000">
              <a:off x="783712" y="-601348"/>
              <a:ext cx="0" cy="1795200"/>
            </a:xfrm>
            <a:prstGeom prst="straightConnector1">
              <a:avLst/>
            </a:prstGeom>
            <a:noFill/>
            <a:ln w="9525" cap="flat" cmpd="sng">
              <a:solidFill>
                <a:schemeClr val="dk2"/>
              </a:solidFill>
              <a:prstDash val="solid"/>
              <a:round/>
              <a:headEnd type="none" w="med" len="med"/>
              <a:tailEnd type="none" w="med" len="med"/>
            </a:ln>
          </p:spPr>
        </p:cxnSp>
        <p:sp>
          <p:nvSpPr>
            <p:cNvPr id="543" name="Google Shape;543;p13"/>
            <p:cNvSpPr/>
            <p:nvPr/>
          </p:nvSpPr>
          <p:spPr>
            <a:xfrm>
              <a:off x="1673517" y="2593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44"/>
        <p:cNvGrpSpPr/>
        <p:nvPr/>
      </p:nvGrpSpPr>
      <p:grpSpPr>
        <a:xfrm>
          <a:off x="0" y="0"/>
          <a:ext cx="0" cy="0"/>
          <a:chOff x="0" y="0"/>
          <a:chExt cx="0" cy="0"/>
        </a:xfrm>
      </p:grpSpPr>
      <p:sp>
        <p:nvSpPr>
          <p:cNvPr id="545" name="Google Shape;545;p14"/>
          <p:cNvSpPr txBox="1">
            <a:spLocks noGrp="1"/>
          </p:cNvSpPr>
          <p:nvPr>
            <p:ph type="title"/>
          </p:nvPr>
        </p:nvSpPr>
        <p:spPr>
          <a:xfrm>
            <a:off x="713225" y="3349250"/>
            <a:ext cx="6691200" cy="5319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46" name="Google Shape;546;p14"/>
          <p:cNvSpPr txBox="1">
            <a:spLocks noGrp="1"/>
          </p:cNvSpPr>
          <p:nvPr>
            <p:ph type="subTitle" idx="1"/>
          </p:nvPr>
        </p:nvSpPr>
        <p:spPr>
          <a:xfrm>
            <a:off x="713225" y="1511313"/>
            <a:ext cx="6691200" cy="1478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8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547"/>
        <p:cNvGrpSpPr/>
        <p:nvPr/>
      </p:nvGrpSpPr>
      <p:grpSpPr>
        <a:xfrm>
          <a:off x="0" y="0"/>
          <a:ext cx="0" cy="0"/>
          <a:chOff x="0" y="0"/>
          <a:chExt cx="0" cy="0"/>
        </a:xfrm>
      </p:grpSpPr>
      <p:sp>
        <p:nvSpPr>
          <p:cNvPr id="548" name="Google Shape;54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549" name="Google Shape;549;p15"/>
          <p:cNvGrpSpPr/>
          <p:nvPr/>
        </p:nvGrpSpPr>
        <p:grpSpPr>
          <a:xfrm>
            <a:off x="4967675" y="4931713"/>
            <a:ext cx="439200" cy="439100"/>
            <a:chOff x="1101075" y="2142375"/>
            <a:chExt cx="439200" cy="439100"/>
          </a:xfrm>
        </p:grpSpPr>
        <p:sp>
          <p:nvSpPr>
            <p:cNvPr id="550" name="Google Shape;550;p1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15"/>
          <p:cNvGrpSpPr/>
          <p:nvPr/>
        </p:nvGrpSpPr>
        <p:grpSpPr>
          <a:xfrm>
            <a:off x="2176605" y="-3695660"/>
            <a:ext cx="7317722" cy="6983297"/>
            <a:chOff x="2100405" y="-3619460"/>
            <a:chExt cx="7317722" cy="6983297"/>
          </a:xfrm>
        </p:grpSpPr>
        <p:sp>
          <p:nvSpPr>
            <p:cNvPr id="553" name="Google Shape;553;p15"/>
            <p:cNvSpPr/>
            <p:nvPr/>
          </p:nvSpPr>
          <p:spPr>
            <a:xfrm rot="8100000" flipH="1">
              <a:off x="3778999" y="-2106462"/>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15"/>
            <p:cNvGrpSpPr/>
            <p:nvPr/>
          </p:nvGrpSpPr>
          <p:grpSpPr>
            <a:xfrm rot="2700000">
              <a:off x="7787417" y="120497"/>
              <a:ext cx="582044" cy="582419"/>
              <a:chOff x="959750" y="3039275"/>
              <a:chExt cx="582050" cy="582425"/>
            </a:xfrm>
          </p:grpSpPr>
          <p:sp>
            <p:nvSpPr>
              <p:cNvPr id="555" name="Google Shape;555;p1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5"/>
            <p:cNvGrpSpPr/>
            <p:nvPr/>
          </p:nvGrpSpPr>
          <p:grpSpPr>
            <a:xfrm rot="2700000">
              <a:off x="8310742" y="-75303"/>
              <a:ext cx="582044" cy="582419"/>
              <a:chOff x="959750" y="3039275"/>
              <a:chExt cx="582050" cy="582425"/>
            </a:xfrm>
          </p:grpSpPr>
          <p:sp>
            <p:nvSpPr>
              <p:cNvPr id="563" name="Google Shape;563;p1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 name="Google Shape;570;p15"/>
            <p:cNvSpPr/>
            <p:nvPr/>
          </p:nvSpPr>
          <p:spPr>
            <a:xfrm rot="5400000">
              <a:off x="8142048" y="-57566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5"/>
            <p:cNvSpPr/>
            <p:nvPr/>
          </p:nvSpPr>
          <p:spPr>
            <a:xfrm rot="10800000">
              <a:off x="8365398" y="-290023"/>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5"/>
            <p:cNvSpPr/>
            <p:nvPr/>
          </p:nvSpPr>
          <p:spPr>
            <a:xfrm rot="10800000">
              <a:off x="8490148" y="2"/>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5"/>
            <p:cNvSpPr/>
            <p:nvPr/>
          </p:nvSpPr>
          <p:spPr>
            <a:xfrm rot="-2700000" flipH="1">
              <a:off x="3192849" y="-2898537"/>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15"/>
          <p:cNvGrpSpPr/>
          <p:nvPr/>
        </p:nvGrpSpPr>
        <p:grpSpPr>
          <a:xfrm>
            <a:off x="-2424242" y="2074146"/>
            <a:ext cx="6274943" cy="6257753"/>
            <a:chOff x="-2447692" y="2022396"/>
            <a:chExt cx="6274943" cy="6257753"/>
          </a:xfrm>
        </p:grpSpPr>
        <p:grpSp>
          <p:nvGrpSpPr>
            <p:cNvPr id="575" name="Google Shape;575;p15"/>
            <p:cNvGrpSpPr/>
            <p:nvPr/>
          </p:nvGrpSpPr>
          <p:grpSpPr>
            <a:xfrm rot="10800000" flipH="1">
              <a:off x="-25334" y="4406387"/>
              <a:ext cx="1538562" cy="971589"/>
              <a:chOff x="-191059" y="95963"/>
              <a:chExt cx="1538562" cy="971589"/>
            </a:xfrm>
          </p:grpSpPr>
          <p:grpSp>
            <p:nvGrpSpPr>
              <p:cNvPr id="576" name="Google Shape;576;p15"/>
              <p:cNvGrpSpPr/>
              <p:nvPr/>
            </p:nvGrpSpPr>
            <p:grpSpPr>
              <a:xfrm>
                <a:off x="-191059" y="201619"/>
                <a:ext cx="904284" cy="865933"/>
                <a:chOff x="2038491" y="-937756"/>
                <a:chExt cx="904284" cy="865933"/>
              </a:xfrm>
            </p:grpSpPr>
            <p:grpSp>
              <p:nvGrpSpPr>
                <p:cNvPr id="577" name="Google Shape;577;p15"/>
                <p:cNvGrpSpPr/>
                <p:nvPr/>
              </p:nvGrpSpPr>
              <p:grpSpPr>
                <a:xfrm>
                  <a:off x="2096570" y="-863491"/>
                  <a:ext cx="717621" cy="717392"/>
                  <a:chOff x="1483457" y="3953671"/>
                  <a:chExt cx="717621" cy="717392"/>
                </a:xfrm>
              </p:grpSpPr>
              <p:sp>
                <p:nvSpPr>
                  <p:cNvPr id="578" name="Google Shape;578;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15"/>
              <p:cNvGrpSpPr/>
              <p:nvPr/>
            </p:nvGrpSpPr>
            <p:grpSpPr>
              <a:xfrm>
                <a:off x="584533" y="95963"/>
                <a:ext cx="473483" cy="453403"/>
                <a:chOff x="2038491" y="-937756"/>
                <a:chExt cx="904284" cy="865933"/>
              </a:xfrm>
            </p:grpSpPr>
            <p:grpSp>
              <p:nvGrpSpPr>
                <p:cNvPr id="585" name="Google Shape;585;p15"/>
                <p:cNvGrpSpPr/>
                <p:nvPr/>
              </p:nvGrpSpPr>
              <p:grpSpPr>
                <a:xfrm>
                  <a:off x="2096570" y="-863491"/>
                  <a:ext cx="717621" cy="717392"/>
                  <a:chOff x="1483457" y="3953671"/>
                  <a:chExt cx="717621" cy="717392"/>
                </a:xfrm>
              </p:grpSpPr>
              <p:sp>
                <p:nvSpPr>
                  <p:cNvPr id="586" name="Google Shape;586;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15"/>
              <p:cNvGrpSpPr/>
              <p:nvPr/>
            </p:nvGrpSpPr>
            <p:grpSpPr>
              <a:xfrm>
                <a:off x="530445" y="481913"/>
                <a:ext cx="473483" cy="453403"/>
                <a:chOff x="2038491" y="-937756"/>
                <a:chExt cx="904284" cy="865933"/>
              </a:xfrm>
            </p:grpSpPr>
            <p:grpSp>
              <p:nvGrpSpPr>
                <p:cNvPr id="593" name="Google Shape;593;p15"/>
                <p:cNvGrpSpPr/>
                <p:nvPr/>
              </p:nvGrpSpPr>
              <p:grpSpPr>
                <a:xfrm>
                  <a:off x="2096570" y="-863491"/>
                  <a:ext cx="717621" cy="717392"/>
                  <a:chOff x="1483457" y="3953671"/>
                  <a:chExt cx="717621" cy="717392"/>
                </a:xfrm>
              </p:grpSpPr>
              <p:sp>
                <p:nvSpPr>
                  <p:cNvPr id="594" name="Google Shape;594;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 name="Google Shape;599;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15"/>
              <p:cNvGrpSpPr/>
              <p:nvPr/>
            </p:nvGrpSpPr>
            <p:grpSpPr>
              <a:xfrm>
                <a:off x="874020" y="312788"/>
                <a:ext cx="473483" cy="453403"/>
                <a:chOff x="2038491" y="-937756"/>
                <a:chExt cx="904284" cy="865933"/>
              </a:xfrm>
            </p:grpSpPr>
            <p:grpSp>
              <p:nvGrpSpPr>
                <p:cNvPr id="601" name="Google Shape;601;p15"/>
                <p:cNvGrpSpPr/>
                <p:nvPr/>
              </p:nvGrpSpPr>
              <p:grpSpPr>
                <a:xfrm>
                  <a:off x="2096570" y="-863491"/>
                  <a:ext cx="717621" cy="717392"/>
                  <a:chOff x="1483457" y="3953671"/>
                  <a:chExt cx="717621" cy="717392"/>
                </a:xfrm>
              </p:grpSpPr>
              <p:sp>
                <p:nvSpPr>
                  <p:cNvPr id="602" name="Google Shape;602;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 name="Google Shape;607;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 name="Google Shape;608;p15"/>
            <p:cNvGrpSpPr/>
            <p:nvPr/>
          </p:nvGrpSpPr>
          <p:grpSpPr>
            <a:xfrm rot="-3320950" flipH="1">
              <a:off x="-1885521" y="3185658"/>
              <a:ext cx="4889863" cy="3931229"/>
              <a:chOff x="7103825" y="-713112"/>
              <a:chExt cx="3785226" cy="3043150"/>
            </a:xfrm>
          </p:grpSpPr>
          <p:sp>
            <p:nvSpPr>
              <p:cNvPr id="609" name="Google Shape;609;p15"/>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0" name="Google Shape;610;p15"/>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611" name="Google Shape;611;p15"/>
            <p:cNvSpPr/>
            <p:nvPr/>
          </p:nvSpPr>
          <p:spPr>
            <a:xfrm rot="-2700000" flipH="1">
              <a:off x="249333" y="3270782"/>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 name="Google Shape;612;p15"/>
            <p:cNvGrpSpPr/>
            <p:nvPr/>
          </p:nvGrpSpPr>
          <p:grpSpPr>
            <a:xfrm rot="5400000">
              <a:off x="1987130" y="4230949"/>
              <a:ext cx="88142" cy="1137387"/>
              <a:chOff x="3054755" y="4367024"/>
              <a:chExt cx="88142" cy="1137387"/>
            </a:xfrm>
          </p:grpSpPr>
          <p:sp>
            <p:nvSpPr>
              <p:cNvPr id="613" name="Google Shape;613;p15"/>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5"/>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615"/>
        <p:cNvGrpSpPr/>
        <p:nvPr/>
      </p:nvGrpSpPr>
      <p:grpSpPr>
        <a:xfrm>
          <a:off x="0" y="0"/>
          <a:ext cx="0" cy="0"/>
          <a:chOff x="0" y="0"/>
          <a:chExt cx="0" cy="0"/>
        </a:xfrm>
      </p:grpSpPr>
      <p:sp>
        <p:nvSpPr>
          <p:cNvPr id="616" name="Google Shape;61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617" name="Google Shape;617;p16"/>
          <p:cNvGrpSpPr/>
          <p:nvPr/>
        </p:nvGrpSpPr>
        <p:grpSpPr>
          <a:xfrm>
            <a:off x="7810267" y="-622132"/>
            <a:ext cx="2587792" cy="2725916"/>
            <a:chOff x="7810267" y="-622132"/>
            <a:chExt cx="2587792" cy="2725916"/>
          </a:xfrm>
        </p:grpSpPr>
        <p:grpSp>
          <p:nvGrpSpPr>
            <p:cNvPr id="618" name="Google Shape;618;p16"/>
            <p:cNvGrpSpPr/>
            <p:nvPr/>
          </p:nvGrpSpPr>
          <p:grpSpPr>
            <a:xfrm>
              <a:off x="8520988" y="-90875"/>
              <a:ext cx="904666" cy="726121"/>
              <a:chOff x="7945225" y="4302000"/>
              <a:chExt cx="904666" cy="726121"/>
            </a:xfrm>
          </p:grpSpPr>
          <p:sp>
            <p:nvSpPr>
              <p:cNvPr id="619" name="Google Shape;619;p16"/>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6"/>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6"/>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16"/>
            <p:cNvGrpSpPr/>
            <p:nvPr/>
          </p:nvGrpSpPr>
          <p:grpSpPr>
            <a:xfrm>
              <a:off x="8869019" y="-622132"/>
              <a:ext cx="325154" cy="1788670"/>
              <a:chOff x="8869019" y="-622132"/>
              <a:chExt cx="325154" cy="1788670"/>
            </a:xfrm>
          </p:grpSpPr>
          <p:sp>
            <p:nvSpPr>
              <p:cNvPr id="623" name="Google Shape;623;p16"/>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chemeClr val="dk2">
                      <a:alpha val="31360"/>
                    </a:schemeClr>
                  </a:gs>
                  <a:gs pos="100000">
                    <a:srgbClr val="FFFFFF">
                      <a:alpha val="0"/>
                      <a:alpha val="3136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 name="Google Shape;624;p16"/>
              <p:cNvGrpSpPr/>
              <p:nvPr/>
            </p:nvGrpSpPr>
            <p:grpSpPr>
              <a:xfrm rot="1800062">
                <a:off x="9035610" y="1007995"/>
                <a:ext cx="134040" cy="134009"/>
                <a:chOff x="1101075" y="2142375"/>
                <a:chExt cx="439200" cy="439100"/>
              </a:xfrm>
            </p:grpSpPr>
            <p:sp>
              <p:nvSpPr>
                <p:cNvPr id="625" name="Google Shape;625;p1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7" name="Google Shape;627;p16"/>
            <p:cNvSpPr/>
            <p:nvPr/>
          </p:nvSpPr>
          <p:spPr>
            <a:xfrm rot="2700000">
              <a:off x="8482428" y="-422541"/>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6"/>
            <p:cNvSpPr/>
            <p:nvPr/>
          </p:nvSpPr>
          <p:spPr>
            <a:xfrm rot="2700000">
              <a:off x="8744103" y="-213191"/>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16"/>
          <p:cNvGrpSpPr/>
          <p:nvPr/>
        </p:nvGrpSpPr>
        <p:grpSpPr>
          <a:xfrm>
            <a:off x="8332551" y="-7"/>
            <a:ext cx="2386151" cy="3293873"/>
            <a:chOff x="8256351" y="-7"/>
            <a:chExt cx="2386151" cy="3293873"/>
          </a:xfrm>
        </p:grpSpPr>
        <p:pic>
          <p:nvPicPr>
            <p:cNvPr id="630" name="Google Shape;630;p16"/>
            <p:cNvPicPr preferRelativeResize="0"/>
            <p:nvPr/>
          </p:nvPicPr>
          <p:blipFill rotWithShape="1">
            <a:blip r:embed="rId2">
              <a:alphaModFix/>
            </a:blip>
            <a:srcRect l="16960" t="24718" r="7121" b="26177"/>
            <a:stretch/>
          </p:blipFill>
          <p:spPr>
            <a:xfrm rot="5400000">
              <a:off x="7886227" y="537590"/>
              <a:ext cx="3126400" cy="2386151"/>
            </a:xfrm>
            <a:prstGeom prst="rect">
              <a:avLst/>
            </a:prstGeom>
            <a:noFill/>
            <a:ln>
              <a:noFill/>
            </a:ln>
          </p:spPr>
        </p:pic>
        <p:grpSp>
          <p:nvGrpSpPr>
            <p:cNvPr id="631" name="Google Shape;631;p16"/>
            <p:cNvGrpSpPr/>
            <p:nvPr/>
          </p:nvGrpSpPr>
          <p:grpSpPr>
            <a:xfrm rot="10800000">
              <a:off x="8452444" y="-7"/>
              <a:ext cx="325154" cy="1788670"/>
              <a:chOff x="8869019" y="-622132"/>
              <a:chExt cx="325154" cy="1788670"/>
            </a:xfrm>
          </p:grpSpPr>
          <p:sp>
            <p:nvSpPr>
              <p:cNvPr id="632" name="Google Shape;632;p16"/>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chemeClr val="lt2">
                      <a:alpha val="31360"/>
                    </a:schemeClr>
                  </a:gs>
                  <a:gs pos="40000">
                    <a:srgbClr val="FF9900">
                      <a:alpha val="40784"/>
                      <a:alpha val="31360"/>
                    </a:srgbClr>
                  </a:gs>
                  <a:gs pos="100000">
                    <a:srgbClr val="FFFFFF">
                      <a:alpha val="0"/>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16"/>
              <p:cNvGrpSpPr/>
              <p:nvPr/>
            </p:nvGrpSpPr>
            <p:grpSpPr>
              <a:xfrm rot="1800062">
                <a:off x="9035610" y="1007995"/>
                <a:ext cx="134040" cy="134009"/>
                <a:chOff x="1101075" y="2142375"/>
                <a:chExt cx="439200" cy="439100"/>
              </a:xfrm>
            </p:grpSpPr>
            <p:sp>
              <p:nvSpPr>
                <p:cNvPr id="634" name="Google Shape;634;p1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6" name="Google Shape;636;p16"/>
          <p:cNvGrpSpPr/>
          <p:nvPr/>
        </p:nvGrpSpPr>
        <p:grpSpPr>
          <a:xfrm>
            <a:off x="-213525" y="171225"/>
            <a:ext cx="439200" cy="439100"/>
            <a:chOff x="1101075" y="2142375"/>
            <a:chExt cx="439200" cy="439100"/>
          </a:xfrm>
        </p:grpSpPr>
        <p:sp>
          <p:nvSpPr>
            <p:cNvPr id="637" name="Google Shape;637;p1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16"/>
          <p:cNvGrpSpPr/>
          <p:nvPr/>
        </p:nvGrpSpPr>
        <p:grpSpPr>
          <a:xfrm>
            <a:off x="-1262974" y="3161328"/>
            <a:ext cx="4822591" cy="2934500"/>
            <a:chOff x="-1186774" y="3161328"/>
            <a:chExt cx="4822591" cy="2934500"/>
          </a:xfrm>
        </p:grpSpPr>
        <p:pic>
          <p:nvPicPr>
            <p:cNvPr id="640" name="Google Shape;640;p16"/>
            <p:cNvPicPr preferRelativeResize="0"/>
            <p:nvPr/>
          </p:nvPicPr>
          <p:blipFill rotWithShape="1">
            <a:blip r:embed="rId2">
              <a:alphaModFix/>
            </a:blip>
            <a:srcRect l="16960" t="24718" r="7121" b="26177"/>
            <a:stretch/>
          </p:blipFill>
          <p:spPr>
            <a:xfrm rot="5400000">
              <a:off x="-1534175" y="3508728"/>
              <a:ext cx="2934500" cy="2239699"/>
            </a:xfrm>
            <a:prstGeom prst="rect">
              <a:avLst/>
            </a:prstGeom>
            <a:noFill/>
            <a:ln>
              <a:noFill/>
            </a:ln>
          </p:spPr>
        </p:pic>
        <p:sp>
          <p:nvSpPr>
            <p:cNvPr id="641" name="Google Shape;641;p16"/>
            <p:cNvSpPr/>
            <p:nvPr/>
          </p:nvSpPr>
          <p:spPr>
            <a:xfrm rot="-5400000">
              <a:off x="-184180" y="3596444"/>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 name="Google Shape;642;p16"/>
            <p:cNvGrpSpPr/>
            <p:nvPr/>
          </p:nvGrpSpPr>
          <p:grpSpPr>
            <a:xfrm>
              <a:off x="58899" y="4608583"/>
              <a:ext cx="604346" cy="657081"/>
              <a:chOff x="58899" y="4608583"/>
              <a:chExt cx="604346" cy="657081"/>
            </a:xfrm>
          </p:grpSpPr>
          <p:grpSp>
            <p:nvGrpSpPr>
              <p:cNvPr id="643" name="Google Shape;643;p16"/>
              <p:cNvGrpSpPr/>
              <p:nvPr/>
            </p:nvGrpSpPr>
            <p:grpSpPr>
              <a:xfrm rot="10800000">
                <a:off x="58899" y="4608583"/>
                <a:ext cx="328346" cy="328531"/>
                <a:chOff x="3678700" y="407275"/>
                <a:chExt cx="708100" cy="708500"/>
              </a:xfrm>
            </p:grpSpPr>
            <p:sp>
              <p:nvSpPr>
                <p:cNvPr id="644" name="Google Shape;644;p16"/>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6"/>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6"/>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6"/>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6"/>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6"/>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6"/>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16"/>
              <p:cNvGrpSpPr/>
              <p:nvPr/>
            </p:nvGrpSpPr>
            <p:grpSpPr>
              <a:xfrm rot="10800000">
                <a:off x="334899" y="4608583"/>
                <a:ext cx="328346" cy="328531"/>
                <a:chOff x="3678700" y="407275"/>
                <a:chExt cx="708100" cy="708500"/>
              </a:xfrm>
            </p:grpSpPr>
            <p:sp>
              <p:nvSpPr>
                <p:cNvPr id="652" name="Google Shape;652;p16"/>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16"/>
              <p:cNvGrpSpPr/>
              <p:nvPr/>
            </p:nvGrpSpPr>
            <p:grpSpPr>
              <a:xfrm rot="10800000">
                <a:off x="282574" y="4937133"/>
                <a:ext cx="328346" cy="328531"/>
                <a:chOff x="3678700" y="407275"/>
                <a:chExt cx="708100" cy="708500"/>
              </a:xfrm>
            </p:grpSpPr>
            <p:sp>
              <p:nvSpPr>
                <p:cNvPr id="660" name="Google Shape;660;p16"/>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6"/>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7" name="Google Shape;667;p16"/>
            <p:cNvGrpSpPr/>
            <p:nvPr/>
          </p:nvGrpSpPr>
          <p:grpSpPr>
            <a:xfrm>
              <a:off x="-923150" y="4796551"/>
              <a:ext cx="4558967" cy="134100"/>
              <a:chOff x="796100" y="3019701"/>
              <a:chExt cx="4558967" cy="134100"/>
            </a:xfrm>
          </p:grpSpPr>
          <p:sp>
            <p:nvSpPr>
              <p:cNvPr id="668" name="Google Shape;668;p16"/>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 name="Google Shape;669;p16"/>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670" name="Google Shape;670;p16"/>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671"/>
        <p:cNvGrpSpPr/>
        <p:nvPr/>
      </p:nvGrpSpPr>
      <p:grpSpPr>
        <a:xfrm>
          <a:off x="0" y="0"/>
          <a:ext cx="0" cy="0"/>
          <a:chOff x="0" y="0"/>
          <a:chExt cx="0" cy="0"/>
        </a:xfrm>
      </p:grpSpPr>
      <p:sp>
        <p:nvSpPr>
          <p:cNvPr id="672" name="Google Shape;67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673" name="Google Shape;673;p17"/>
          <p:cNvGrpSpPr/>
          <p:nvPr/>
        </p:nvGrpSpPr>
        <p:grpSpPr>
          <a:xfrm>
            <a:off x="-2176650" y="-112745"/>
            <a:ext cx="4680670" cy="5935195"/>
            <a:chOff x="-2176650" y="-112745"/>
            <a:chExt cx="4680670" cy="5935195"/>
          </a:xfrm>
        </p:grpSpPr>
        <p:grpSp>
          <p:nvGrpSpPr>
            <p:cNvPr id="674" name="Google Shape;674;p17"/>
            <p:cNvGrpSpPr/>
            <p:nvPr/>
          </p:nvGrpSpPr>
          <p:grpSpPr>
            <a:xfrm>
              <a:off x="-2176650" y="-112745"/>
              <a:ext cx="4680670" cy="5935195"/>
              <a:chOff x="-2176650" y="-112745"/>
              <a:chExt cx="4680670" cy="5935195"/>
            </a:xfrm>
          </p:grpSpPr>
          <p:sp>
            <p:nvSpPr>
              <p:cNvPr id="675" name="Google Shape;675;p17"/>
              <p:cNvSpPr/>
              <p:nvPr/>
            </p:nvSpPr>
            <p:spPr>
              <a:xfrm rot="-2700000">
                <a:off x="-1523974" y="2178291"/>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676;p17"/>
              <p:cNvGrpSpPr/>
              <p:nvPr/>
            </p:nvGrpSpPr>
            <p:grpSpPr>
              <a:xfrm rot="-2700000">
                <a:off x="10491" y="4440580"/>
                <a:ext cx="582044" cy="582419"/>
                <a:chOff x="959750" y="3039275"/>
                <a:chExt cx="582050" cy="582425"/>
              </a:xfrm>
            </p:grpSpPr>
            <p:sp>
              <p:nvSpPr>
                <p:cNvPr id="677" name="Google Shape;677;p1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17"/>
              <p:cNvGrpSpPr/>
              <p:nvPr/>
            </p:nvGrpSpPr>
            <p:grpSpPr>
              <a:xfrm rot="-2700000">
                <a:off x="-183259" y="2704590"/>
                <a:ext cx="582044" cy="582419"/>
                <a:chOff x="959750" y="3039275"/>
                <a:chExt cx="582050" cy="582425"/>
              </a:xfrm>
            </p:grpSpPr>
            <p:sp>
              <p:nvSpPr>
                <p:cNvPr id="685" name="Google Shape;685;p1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chemeClr val="lt2">
                        <a:alpha val="37270"/>
                      </a:schemeClr>
                    </a:gs>
                    <a:gs pos="78000">
                      <a:schemeClr val="lt1">
                        <a:alpha val="37270"/>
                      </a:schemeClr>
                    </a:gs>
                    <a:gs pos="100000">
                      <a:schemeClr val="lt1">
                        <a:alpha val="3727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 name="Google Shape;692;p17"/>
              <p:cNvSpPr/>
              <p:nvPr/>
            </p:nvSpPr>
            <p:spPr>
              <a:xfrm rot="2700000" flipH="1">
                <a:off x="-1073899" y="473691"/>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693;p17"/>
            <p:cNvGrpSpPr/>
            <p:nvPr/>
          </p:nvGrpSpPr>
          <p:grpSpPr>
            <a:xfrm>
              <a:off x="-234425" y="3727550"/>
              <a:ext cx="439200" cy="439100"/>
              <a:chOff x="1101075" y="2142375"/>
              <a:chExt cx="439200" cy="439100"/>
            </a:xfrm>
          </p:grpSpPr>
          <p:sp>
            <p:nvSpPr>
              <p:cNvPr id="694" name="Google Shape;694;p1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7"/>
            <p:cNvGrpSpPr/>
            <p:nvPr/>
          </p:nvGrpSpPr>
          <p:grpSpPr>
            <a:xfrm rot="10800000">
              <a:off x="713225" y="4931225"/>
              <a:ext cx="439200" cy="439100"/>
              <a:chOff x="1101075" y="2142375"/>
              <a:chExt cx="439200" cy="439100"/>
            </a:xfrm>
          </p:grpSpPr>
          <p:sp>
            <p:nvSpPr>
              <p:cNvPr id="697" name="Google Shape;697;p1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 name="Google Shape;699;p17"/>
          <p:cNvGrpSpPr/>
          <p:nvPr/>
        </p:nvGrpSpPr>
        <p:grpSpPr>
          <a:xfrm>
            <a:off x="6642300" y="-415701"/>
            <a:ext cx="4558967" cy="1887075"/>
            <a:chOff x="6566100" y="-415701"/>
            <a:chExt cx="4558967" cy="1887075"/>
          </a:xfrm>
        </p:grpSpPr>
        <p:pic>
          <p:nvPicPr>
            <p:cNvPr id="700" name="Google Shape;700;p17"/>
            <p:cNvPicPr preferRelativeResize="0"/>
            <p:nvPr/>
          </p:nvPicPr>
          <p:blipFill rotWithShape="1">
            <a:blip r:embed="rId2">
              <a:alphaModFix/>
            </a:blip>
            <a:srcRect l="16960" t="24718" r="7121" b="26177"/>
            <a:stretch/>
          </p:blipFill>
          <p:spPr>
            <a:xfrm>
              <a:off x="8278550" y="-392375"/>
              <a:ext cx="2441950" cy="1863749"/>
            </a:xfrm>
            <a:prstGeom prst="rect">
              <a:avLst/>
            </a:prstGeom>
            <a:noFill/>
            <a:ln>
              <a:noFill/>
            </a:ln>
          </p:spPr>
        </p:pic>
        <p:grpSp>
          <p:nvGrpSpPr>
            <p:cNvPr id="701" name="Google Shape;701;p17"/>
            <p:cNvGrpSpPr/>
            <p:nvPr/>
          </p:nvGrpSpPr>
          <p:grpSpPr>
            <a:xfrm rot="5400000">
              <a:off x="7714062" y="-991384"/>
              <a:ext cx="1433417" cy="2584783"/>
              <a:chOff x="-363163" y="-645596"/>
              <a:chExt cx="1433417" cy="2584783"/>
            </a:xfrm>
          </p:grpSpPr>
          <p:grpSp>
            <p:nvGrpSpPr>
              <p:cNvPr id="702" name="Google Shape;702;p17"/>
              <p:cNvGrpSpPr/>
              <p:nvPr/>
            </p:nvGrpSpPr>
            <p:grpSpPr>
              <a:xfrm rot="10800000">
                <a:off x="-64595" y="-645596"/>
                <a:ext cx="1134849" cy="2370191"/>
                <a:chOff x="-575575" y="3685599"/>
                <a:chExt cx="1421048" cy="2967932"/>
              </a:xfrm>
            </p:grpSpPr>
            <p:sp>
              <p:nvSpPr>
                <p:cNvPr id="703" name="Google Shape;703;p17"/>
                <p:cNvSpPr/>
                <p:nvPr/>
              </p:nvSpPr>
              <p:spPr>
                <a:xfrm>
                  <a:off x="-575575" y="36855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7"/>
                <p:cNvSpPr/>
                <p:nvPr/>
              </p:nvSpPr>
              <p:spPr>
                <a:xfrm rot="10800000">
                  <a:off x="-575573" y="3820175"/>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17"/>
              <p:cNvSpPr/>
              <p:nvPr/>
            </p:nvSpPr>
            <p:spPr>
              <a:xfrm>
                <a:off x="0" y="36165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7"/>
              <p:cNvSpPr/>
              <p:nvPr/>
            </p:nvSpPr>
            <p:spPr>
              <a:xfrm>
                <a:off x="131225" y="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 name="Google Shape;707;p17"/>
              <p:cNvGrpSpPr/>
              <p:nvPr/>
            </p:nvGrpSpPr>
            <p:grpSpPr>
              <a:xfrm rot="-2700000" flipH="1">
                <a:off x="-216370" y="1084101"/>
                <a:ext cx="708093" cy="708493"/>
                <a:chOff x="3678700" y="407275"/>
                <a:chExt cx="708100" cy="708500"/>
              </a:xfrm>
            </p:grpSpPr>
            <p:sp>
              <p:nvSpPr>
                <p:cNvPr id="708" name="Google Shape;708;p17"/>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7"/>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7"/>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7"/>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7"/>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7"/>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7"/>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 name="Google Shape;715;p17"/>
            <p:cNvGrpSpPr/>
            <p:nvPr/>
          </p:nvGrpSpPr>
          <p:grpSpPr>
            <a:xfrm rot="10800000">
              <a:off x="6566100" y="233963"/>
              <a:ext cx="4558967" cy="134100"/>
              <a:chOff x="796100" y="3019701"/>
              <a:chExt cx="4558967" cy="134100"/>
            </a:xfrm>
          </p:grpSpPr>
          <p:sp>
            <p:nvSpPr>
              <p:cNvPr id="716" name="Google Shape;716;p1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7" name="Google Shape;717;p17"/>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718" name="Google Shape;718;p1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4">
  <p:cSld name="CUSTOM_10_1_1_1">
    <p:spTree>
      <p:nvGrpSpPr>
        <p:cNvPr id="1" name="Shape 719"/>
        <p:cNvGrpSpPr/>
        <p:nvPr/>
      </p:nvGrpSpPr>
      <p:grpSpPr>
        <a:xfrm>
          <a:off x="0" y="0"/>
          <a:ext cx="0" cy="0"/>
          <a:chOff x="0" y="0"/>
          <a:chExt cx="0" cy="0"/>
        </a:xfrm>
      </p:grpSpPr>
      <p:grpSp>
        <p:nvGrpSpPr>
          <p:cNvPr id="720" name="Google Shape;720;p18"/>
          <p:cNvGrpSpPr/>
          <p:nvPr/>
        </p:nvGrpSpPr>
        <p:grpSpPr>
          <a:xfrm>
            <a:off x="5404975" y="2221118"/>
            <a:ext cx="4263000" cy="3617400"/>
            <a:chOff x="5328775" y="2221118"/>
            <a:chExt cx="4263000" cy="3617400"/>
          </a:xfrm>
        </p:grpSpPr>
        <p:sp>
          <p:nvSpPr>
            <p:cNvPr id="721" name="Google Shape;721;p18"/>
            <p:cNvSpPr/>
            <p:nvPr/>
          </p:nvSpPr>
          <p:spPr>
            <a:xfrm>
              <a:off x="5328775" y="2221118"/>
              <a:ext cx="4263000" cy="3617400"/>
            </a:xfrm>
            <a:prstGeom prst="ellipse">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 name="Google Shape;722;p18"/>
            <p:cNvGrpSpPr/>
            <p:nvPr/>
          </p:nvGrpSpPr>
          <p:grpSpPr>
            <a:xfrm>
              <a:off x="7218100" y="4855088"/>
              <a:ext cx="931125" cy="525763"/>
              <a:chOff x="7218100" y="4855088"/>
              <a:chExt cx="931125" cy="525763"/>
            </a:xfrm>
          </p:grpSpPr>
          <p:grpSp>
            <p:nvGrpSpPr>
              <p:cNvPr id="723" name="Google Shape;723;p18"/>
              <p:cNvGrpSpPr/>
              <p:nvPr/>
            </p:nvGrpSpPr>
            <p:grpSpPr>
              <a:xfrm>
                <a:off x="7710025" y="4941750"/>
                <a:ext cx="439200" cy="439100"/>
                <a:chOff x="1101075" y="2142375"/>
                <a:chExt cx="439200" cy="439100"/>
              </a:xfrm>
            </p:grpSpPr>
            <p:sp>
              <p:nvSpPr>
                <p:cNvPr id="724" name="Google Shape;724;p1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18"/>
              <p:cNvGrpSpPr/>
              <p:nvPr/>
            </p:nvGrpSpPr>
            <p:grpSpPr>
              <a:xfrm>
                <a:off x="7218100" y="4855088"/>
                <a:ext cx="439200" cy="439100"/>
                <a:chOff x="1101075" y="2142375"/>
                <a:chExt cx="439200" cy="439100"/>
              </a:xfrm>
            </p:grpSpPr>
            <p:sp>
              <p:nvSpPr>
                <p:cNvPr id="727" name="Google Shape;727;p1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9" name="Google Shape;72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730" name="Google Shape;730;p18"/>
          <p:cNvGrpSpPr/>
          <p:nvPr/>
        </p:nvGrpSpPr>
        <p:grpSpPr>
          <a:xfrm>
            <a:off x="-2175000" y="3012192"/>
            <a:ext cx="3701086" cy="3345172"/>
            <a:chOff x="-1886500" y="2599117"/>
            <a:chExt cx="3701086" cy="3345172"/>
          </a:xfrm>
        </p:grpSpPr>
        <p:pic>
          <p:nvPicPr>
            <p:cNvPr id="731" name="Google Shape;731;p18"/>
            <p:cNvPicPr preferRelativeResize="0"/>
            <p:nvPr/>
          </p:nvPicPr>
          <p:blipFill rotWithShape="1">
            <a:blip r:embed="rId2">
              <a:alphaModFix/>
            </a:blip>
            <a:srcRect l="16960" t="24718" r="7121" b="26177"/>
            <a:stretch/>
          </p:blipFill>
          <p:spPr>
            <a:xfrm rot="10800000">
              <a:off x="-1886500" y="3119537"/>
              <a:ext cx="3701086" cy="2824751"/>
            </a:xfrm>
            <a:prstGeom prst="rect">
              <a:avLst/>
            </a:prstGeom>
            <a:noFill/>
            <a:ln>
              <a:noFill/>
            </a:ln>
          </p:spPr>
        </p:pic>
        <p:sp>
          <p:nvSpPr>
            <p:cNvPr id="732" name="Google Shape;732;p18"/>
            <p:cNvSpPr/>
            <p:nvPr/>
          </p:nvSpPr>
          <p:spPr>
            <a:xfrm rot="10800000">
              <a:off x="-402274" y="2599117"/>
              <a:ext cx="1201697" cy="2824744"/>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8"/>
            <p:cNvSpPr/>
            <p:nvPr/>
          </p:nvSpPr>
          <p:spPr>
            <a:xfrm rot="10800000">
              <a:off x="-207237" y="2599870"/>
              <a:ext cx="1201697" cy="2824744"/>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18"/>
            <p:cNvGrpSpPr/>
            <p:nvPr/>
          </p:nvGrpSpPr>
          <p:grpSpPr>
            <a:xfrm rot="10800000">
              <a:off x="-37979" y="5013439"/>
              <a:ext cx="134004" cy="134004"/>
              <a:chOff x="8356813" y="1074288"/>
              <a:chExt cx="351900" cy="351900"/>
            </a:xfrm>
          </p:grpSpPr>
          <p:sp>
            <p:nvSpPr>
              <p:cNvPr id="735" name="Google Shape;735;p1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18"/>
            <p:cNvGrpSpPr/>
            <p:nvPr/>
          </p:nvGrpSpPr>
          <p:grpSpPr>
            <a:xfrm rot="10800000">
              <a:off x="447446" y="4173589"/>
              <a:ext cx="134004" cy="134004"/>
              <a:chOff x="8356813" y="1074288"/>
              <a:chExt cx="351900" cy="351900"/>
            </a:xfrm>
          </p:grpSpPr>
          <p:sp>
            <p:nvSpPr>
              <p:cNvPr id="738" name="Google Shape;738;p1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18"/>
            <p:cNvGrpSpPr/>
            <p:nvPr/>
          </p:nvGrpSpPr>
          <p:grpSpPr>
            <a:xfrm rot="10800000">
              <a:off x="539621" y="2985514"/>
              <a:ext cx="134004" cy="134004"/>
              <a:chOff x="8356813" y="1074288"/>
              <a:chExt cx="351900" cy="351900"/>
            </a:xfrm>
          </p:grpSpPr>
          <p:sp>
            <p:nvSpPr>
              <p:cNvPr id="741" name="Google Shape;741;p1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 name="Google Shape;743;p18"/>
          <p:cNvGrpSpPr/>
          <p:nvPr/>
        </p:nvGrpSpPr>
        <p:grpSpPr>
          <a:xfrm>
            <a:off x="5928900" y="-249669"/>
            <a:ext cx="5688165" cy="3493826"/>
            <a:chOff x="5852700" y="-249669"/>
            <a:chExt cx="5688165" cy="3493826"/>
          </a:xfrm>
        </p:grpSpPr>
        <p:grpSp>
          <p:nvGrpSpPr>
            <p:cNvPr id="744" name="Google Shape;744;p18"/>
            <p:cNvGrpSpPr/>
            <p:nvPr/>
          </p:nvGrpSpPr>
          <p:grpSpPr>
            <a:xfrm>
              <a:off x="8783705" y="1899359"/>
              <a:ext cx="402160" cy="1344798"/>
              <a:chOff x="8668555" y="1976884"/>
              <a:chExt cx="402160" cy="1344798"/>
            </a:xfrm>
          </p:grpSpPr>
          <p:sp>
            <p:nvSpPr>
              <p:cNvPr id="745" name="Google Shape;745;p18"/>
              <p:cNvSpPr/>
              <p:nvPr/>
            </p:nvSpPr>
            <p:spPr>
              <a:xfrm flipH="1">
                <a:off x="8823846" y="2094964"/>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8"/>
              <p:cNvSpPr/>
              <p:nvPr/>
            </p:nvSpPr>
            <p:spPr>
              <a:xfrm flipH="1">
                <a:off x="8668555" y="19768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18"/>
            <p:cNvGrpSpPr/>
            <p:nvPr/>
          </p:nvGrpSpPr>
          <p:grpSpPr>
            <a:xfrm>
              <a:off x="8598675" y="1421188"/>
              <a:ext cx="904666" cy="726121"/>
              <a:chOff x="7945225" y="4302000"/>
              <a:chExt cx="904666" cy="726121"/>
            </a:xfrm>
          </p:grpSpPr>
          <p:sp>
            <p:nvSpPr>
              <p:cNvPr id="748" name="Google Shape;748;p18"/>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8"/>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8"/>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18"/>
            <p:cNvGrpSpPr/>
            <p:nvPr/>
          </p:nvGrpSpPr>
          <p:grpSpPr>
            <a:xfrm rot="10800000" flipH="1">
              <a:off x="7579756" y="-249669"/>
              <a:ext cx="2601921" cy="2438355"/>
              <a:chOff x="7340128" y="2866613"/>
              <a:chExt cx="2439225" cy="2438355"/>
            </a:xfrm>
          </p:grpSpPr>
          <p:sp>
            <p:nvSpPr>
              <p:cNvPr id="752" name="Google Shape;752;p18"/>
              <p:cNvSpPr/>
              <p:nvPr/>
            </p:nvSpPr>
            <p:spPr>
              <a:xfrm rot="2700000" flipH="1">
                <a:off x="8012290" y="2875755"/>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8"/>
              <p:cNvSpPr/>
              <p:nvPr/>
            </p:nvSpPr>
            <p:spPr>
              <a:xfrm rot="2700000" flipH="1">
                <a:off x="8125398" y="2987994"/>
                <a:ext cx="981794" cy="230783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8"/>
            <p:cNvSpPr/>
            <p:nvPr/>
          </p:nvSpPr>
          <p:spPr>
            <a:xfrm rot="5400000" flipH="1">
              <a:off x="6551329" y="-89601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755;p18"/>
            <p:cNvGrpSpPr/>
            <p:nvPr/>
          </p:nvGrpSpPr>
          <p:grpSpPr>
            <a:xfrm>
              <a:off x="6917731" y="246011"/>
              <a:ext cx="4623133" cy="134070"/>
              <a:chOff x="6917731" y="246011"/>
              <a:chExt cx="4623133" cy="134070"/>
            </a:xfrm>
          </p:grpSpPr>
          <p:sp>
            <p:nvSpPr>
              <p:cNvPr id="756" name="Google Shape;756;p18"/>
              <p:cNvSpPr/>
              <p:nvPr/>
            </p:nvSpPr>
            <p:spPr>
              <a:xfrm flipH="1">
                <a:off x="6917731" y="246011"/>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8"/>
              <p:cNvSpPr/>
              <p:nvPr/>
            </p:nvSpPr>
            <p:spPr>
              <a:xfrm flipH="1">
                <a:off x="6947845" y="276153"/>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8" name="Google Shape;758;p18"/>
              <p:cNvCxnSpPr/>
              <p:nvPr/>
            </p:nvCxnSpPr>
            <p:spPr>
              <a:xfrm rot="10800000">
                <a:off x="7013865" y="313050"/>
                <a:ext cx="4527000" cy="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759"/>
        <p:cNvGrpSpPr/>
        <p:nvPr/>
      </p:nvGrpSpPr>
      <p:grpSpPr>
        <a:xfrm>
          <a:off x="0" y="0"/>
          <a:ext cx="0" cy="0"/>
          <a:chOff x="0" y="0"/>
          <a:chExt cx="0" cy="0"/>
        </a:xfrm>
      </p:grpSpPr>
      <p:sp>
        <p:nvSpPr>
          <p:cNvPr id="760" name="Google Shape;76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61" name="Google Shape;761;p19"/>
          <p:cNvSpPr txBox="1">
            <a:spLocks noGrp="1"/>
          </p:cNvSpPr>
          <p:nvPr>
            <p:ph type="subTitle" idx="1"/>
          </p:nvPr>
        </p:nvSpPr>
        <p:spPr>
          <a:xfrm>
            <a:off x="4881006" y="1786675"/>
            <a:ext cx="3543000" cy="183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2" name="Google Shape;762;p19"/>
          <p:cNvSpPr txBox="1">
            <a:spLocks noGrp="1"/>
          </p:cNvSpPr>
          <p:nvPr>
            <p:ph type="subTitle" idx="2"/>
          </p:nvPr>
        </p:nvSpPr>
        <p:spPr>
          <a:xfrm>
            <a:off x="720000" y="1786675"/>
            <a:ext cx="3543000" cy="183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63" name="Google Shape;763;p19"/>
          <p:cNvGrpSpPr/>
          <p:nvPr/>
        </p:nvGrpSpPr>
        <p:grpSpPr>
          <a:xfrm>
            <a:off x="-96329" y="4888563"/>
            <a:ext cx="1590408" cy="88125"/>
            <a:chOff x="124624" y="4953514"/>
            <a:chExt cx="1137387" cy="88142"/>
          </a:xfrm>
        </p:grpSpPr>
        <p:sp>
          <p:nvSpPr>
            <p:cNvPr id="764" name="Google Shape;764;p19"/>
            <p:cNvSpPr/>
            <p:nvPr/>
          </p:nvSpPr>
          <p:spPr>
            <a:xfrm rot="5400000">
              <a:off x="687043" y="4391096"/>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9"/>
            <p:cNvSpPr/>
            <p:nvPr/>
          </p:nvSpPr>
          <p:spPr>
            <a:xfrm rot="5400000">
              <a:off x="687063" y="4466709"/>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19"/>
          <p:cNvGrpSpPr/>
          <p:nvPr/>
        </p:nvGrpSpPr>
        <p:grpSpPr>
          <a:xfrm>
            <a:off x="6883700" y="1385725"/>
            <a:ext cx="4028179" cy="5283555"/>
            <a:chOff x="6883700" y="1385725"/>
            <a:chExt cx="4028179" cy="5283555"/>
          </a:xfrm>
        </p:grpSpPr>
        <p:sp>
          <p:nvSpPr>
            <p:cNvPr id="767" name="Google Shape;767;p19"/>
            <p:cNvSpPr/>
            <p:nvPr/>
          </p:nvSpPr>
          <p:spPr>
            <a:xfrm>
              <a:off x="6883700" y="140758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9"/>
            <p:cNvSpPr/>
            <p:nvPr/>
          </p:nvSpPr>
          <p:spPr>
            <a:xfrm>
              <a:off x="7842318" y="138572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9"/>
            <p:cNvSpPr/>
            <p:nvPr/>
          </p:nvSpPr>
          <p:spPr>
            <a:xfrm>
              <a:off x="7734200" y="2571774"/>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9"/>
            <p:cNvSpPr/>
            <p:nvPr/>
          </p:nvSpPr>
          <p:spPr>
            <a:xfrm>
              <a:off x="7758564" y="155007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19"/>
          <p:cNvGrpSpPr/>
          <p:nvPr/>
        </p:nvGrpSpPr>
        <p:grpSpPr>
          <a:xfrm>
            <a:off x="4598006" y="-1699037"/>
            <a:ext cx="5579794" cy="3203424"/>
            <a:chOff x="4521806" y="-1546637"/>
            <a:chExt cx="5579794" cy="3203424"/>
          </a:xfrm>
        </p:grpSpPr>
        <p:grpSp>
          <p:nvGrpSpPr>
            <p:cNvPr id="772" name="Google Shape;772;p19"/>
            <p:cNvGrpSpPr/>
            <p:nvPr/>
          </p:nvGrpSpPr>
          <p:grpSpPr>
            <a:xfrm>
              <a:off x="4619858" y="-154439"/>
              <a:ext cx="916824" cy="700199"/>
              <a:chOff x="4619858" y="-154439"/>
              <a:chExt cx="916824" cy="700199"/>
            </a:xfrm>
          </p:grpSpPr>
          <p:sp>
            <p:nvSpPr>
              <p:cNvPr id="773" name="Google Shape;773;p19"/>
              <p:cNvSpPr/>
              <p:nvPr/>
            </p:nvSpPr>
            <p:spPr>
              <a:xfrm>
                <a:off x="4823308" y="126723"/>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9"/>
              <p:cNvSpPr/>
              <p:nvPr/>
            </p:nvSpPr>
            <p:spPr>
              <a:xfrm>
                <a:off x="4619858" y="-114577"/>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9"/>
              <p:cNvSpPr/>
              <p:nvPr/>
            </p:nvSpPr>
            <p:spPr>
              <a:xfrm>
                <a:off x="5052808" y="-154439"/>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76" name="Google Shape;776;p19"/>
            <p:cNvPicPr preferRelativeResize="0"/>
            <p:nvPr/>
          </p:nvPicPr>
          <p:blipFill rotWithShape="1">
            <a:blip r:embed="rId2">
              <a:alphaModFix/>
            </a:blip>
            <a:srcRect l="16960" t="24718" r="7121" b="26177"/>
            <a:stretch/>
          </p:blipFill>
          <p:spPr>
            <a:xfrm>
              <a:off x="5904350" y="-1546637"/>
              <a:ext cx="4197251" cy="3203424"/>
            </a:xfrm>
            <a:prstGeom prst="rect">
              <a:avLst/>
            </a:prstGeom>
            <a:noFill/>
            <a:ln>
              <a:noFill/>
            </a:ln>
          </p:spPr>
        </p:pic>
        <p:sp>
          <p:nvSpPr>
            <p:cNvPr id="777" name="Google Shape;777;p19"/>
            <p:cNvSpPr/>
            <p:nvPr/>
          </p:nvSpPr>
          <p:spPr>
            <a:xfrm rot="-5400000">
              <a:off x="5282845" y="-105894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9"/>
            <p:cNvSpPr/>
            <p:nvPr/>
          </p:nvSpPr>
          <p:spPr>
            <a:xfrm rot="-5400000">
              <a:off x="5282230" y="-899603"/>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19"/>
            <p:cNvGrpSpPr/>
            <p:nvPr/>
          </p:nvGrpSpPr>
          <p:grpSpPr>
            <a:xfrm rot="10800000">
              <a:off x="8323180" y="210225"/>
              <a:ext cx="1493503" cy="88125"/>
              <a:chOff x="124624" y="4953514"/>
              <a:chExt cx="1137387" cy="88142"/>
            </a:xfrm>
          </p:grpSpPr>
          <p:sp>
            <p:nvSpPr>
              <p:cNvPr id="780" name="Google Shape;780;p19"/>
              <p:cNvSpPr/>
              <p:nvPr/>
            </p:nvSpPr>
            <p:spPr>
              <a:xfrm rot="5400000">
                <a:off x="687043" y="4391096"/>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9"/>
              <p:cNvSpPr/>
              <p:nvPr/>
            </p:nvSpPr>
            <p:spPr>
              <a:xfrm rot="5400000">
                <a:off x="687063" y="4466709"/>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19"/>
            <p:cNvGrpSpPr/>
            <p:nvPr/>
          </p:nvGrpSpPr>
          <p:grpSpPr>
            <a:xfrm>
              <a:off x="4619231" y="-32636"/>
              <a:ext cx="254987" cy="255131"/>
              <a:chOff x="3678700" y="407275"/>
              <a:chExt cx="708100" cy="708500"/>
            </a:xfrm>
          </p:grpSpPr>
          <p:sp>
            <p:nvSpPr>
              <p:cNvPr id="783" name="Google Shape;783;p19"/>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9"/>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9"/>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9"/>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9"/>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9"/>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9"/>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9"/>
            <p:cNvGrpSpPr/>
            <p:nvPr/>
          </p:nvGrpSpPr>
          <p:grpSpPr>
            <a:xfrm>
              <a:off x="4521806" y="126714"/>
              <a:ext cx="254987" cy="255131"/>
              <a:chOff x="3678700" y="407275"/>
              <a:chExt cx="708100" cy="708500"/>
            </a:xfrm>
          </p:grpSpPr>
          <p:sp>
            <p:nvSpPr>
              <p:cNvPr id="791" name="Google Shape;791;p19"/>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9"/>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9"/>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9"/>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9"/>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9"/>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9"/>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798"/>
        <p:cNvGrpSpPr/>
        <p:nvPr/>
      </p:nvGrpSpPr>
      <p:grpSpPr>
        <a:xfrm>
          <a:off x="0" y="0"/>
          <a:ext cx="0" cy="0"/>
          <a:chOff x="0" y="0"/>
          <a:chExt cx="0" cy="0"/>
        </a:xfrm>
      </p:grpSpPr>
      <p:sp>
        <p:nvSpPr>
          <p:cNvPr id="799" name="Google Shape;799;p20"/>
          <p:cNvSpPr txBox="1">
            <a:spLocks noGrp="1"/>
          </p:cNvSpPr>
          <p:nvPr>
            <p:ph type="title"/>
          </p:nvPr>
        </p:nvSpPr>
        <p:spPr>
          <a:xfrm>
            <a:off x="720000" y="1565925"/>
            <a:ext cx="2799000" cy="760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00" name="Google Shape;800;p20"/>
          <p:cNvSpPr txBox="1">
            <a:spLocks noGrp="1"/>
          </p:cNvSpPr>
          <p:nvPr>
            <p:ph type="subTitle" idx="1"/>
          </p:nvPr>
        </p:nvSpPr>
        <p:spPr>
          <a:xfrm>
            <a:off x="720000" y="2326750"/>
            <a:ext cx="2799000" cy="1125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01" name="Google Shape;801;p20"/>
          <p:cNvGrpSpPr/>
          <p:nvPr/>
        </p:nvGrpSpPr>
        <p:grpSpPr>
          <a:xfrm>
            <a:off x="-1623735" y="2499757"/>
            <a:ext cx="5119205" cy="4373890"/>
            <a:chOff x="-1547535" y="2499757"/>
            <a:chExt cx="5119205" cy="4373890"/>
          </a:xfrm>
        </p:grpSpPr>
        <p:pic>
          <p:nvPicPr>
            <p:cNvPr id="802" name="Google Shape;802;p20"/>
            <p:cNvPicPr preferRelativeResize="0"/>
            <p:nvPr/>
          </p:nvPicPr>
          <p:blipFill rotWithShape="1">
            <a:blip r:embed="rId2">
              <a:alphaModFix/>
            </a:blip>
            <a:srcRect l="16960" t="24718" r="7121" b="26177"/>
            <a:stretch/>
          </p:blipFill>
          <p:spPr>
            <a:xfrm rot="-5400000">
              <a:off x="-1751185" y="3417285"/>
              <a:ext cx="3920501" cy="2992224"/>
            </a:xfrm>
            <a:prstGeom prst="rect">
              <a:avLst/>
            </a:prstGeom>
            <a:noFill/>
            <a:ln>
              <a:noFill/>
            </a:ln>
          </p:spPr>
        </p:pic>
        <p:grpSp>
          <p:nvGrpSpPr>
            <p:cNvPr id="803" name="Google Shape;803;p20"/>
            <p:cNvGrpSpPr/>
            <p:nvPr/>
          </p:nvGrpSpPr>
          <p:grpSpPr>
            <a:xfrm rot="-5400000">
              <a:off x="123777" y="4587830"/>
              <a:ext cx="480890" cy="481200"/>
              <a:chOff x="959750" y="3039275"/>
              <a:chExt cx="582050" cy="582425"/>
            </a:xfrm>
          </p:grpSpPr>
          <p:sp>
            <p:nvSpPr>
              <p:cNvPr id="804" name="Google Shape;804;p2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20"/>
            <p:cNvGrpSpPr/>
            <p:nvPr/>
          </p:nvGrpSpPr>
          <p:grpSpPr>
            <a:xfrm rot="-5400000">
              <a:off x="-564590" y="2079321"/>
              <a:ext cx="3153315" cy="5119205"/>
              <a:chOff x="6643701" y="816087"/>
              <a:chExt cx="3153315" cy="5119205"/>
            </a:xfrm>
          </p:grpSpPr>
          <p:sp>
            <p:nvSpPr>
              <p:cNvPr id="812" name="Google Shape;812;p20"/>
              <p:cNvSpPr/>
              <p:nvPr/>
            </p:nvSpPr>
            <p:spPr>
              <a:xfrm>
                <a:off x="6643701" y="816087"/>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 name="Google Shape;813;p20"/>
              <p:cNvGrpSpPr/>
              <p:nvPr/>
            </p:nvGrpSpPr>
            <p:grpSpPr>
              <a:xfrm>
                <a:off x="8062611" y="3503222"/>
                <a:ext cx="134004" cy="134004"/>
                <a:chOff x="8356813" y="1074288"/>
                <a:chExt cx="351900" cy="351900"/>
              </a:xfrm>
            </p:grpSpPr>
            <p:sp>
              <p:nvSpPr>
                <p:cNvPr id="814" name="Google Shape;814;p2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20"/>
              <p:cNvGrpSpPr/>
              <p:nvPr/>
            </p:nvGrpSpPr>
            <p:grpSpPr>
              <a:xfrm>
                <a:off x="7678536" y="3129397"/>
                <a:ext cx="134004" cy="134004"/>
                <a:chOff x="8356813" y="1074288"/>
                <a:chExt cx="351900" cy="351900"/>
              </a:xfrm>
            </p:grpSpPr>
            <p:sp>
              <p:nvSpPr>
                <p:cNvPr id="817" name="Google Shape;817;p2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20"/>
              <p:cNvGrpSpPr/>
              <p:nvPr/>
            </p:nvGrpSpPr>
            <p:grpSpPr>
              <a:xfrm>
                <a:off x="8671986" y="2443197"/>
                <a:ext cx="134004" cy="134004"/>
                <a:chOff x="8356813" y="1074288"/>
                <a:chExt cx="351900" cy="351900"/>
              </a:xfrm>
            </p:grpSpPr>
            <p:sp>
              <p:nvSpPr>
                <p:cNvPr id="820" name="Google Shape;820;p2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 name="Google Shape;822;p20"/>
            <p:cNvSpPr/>
            <p:nvPr/>
          </p:nvSpPr>
          <p:spPr>
            <a:xfrm>
              <a:off x="-630272" y="2499757"/>
              <a:ext cx="1031181" cy="275218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 name="Google Shape;823;p20"/>
            <p:cNvGrpSpPr/>
            <p:nvPr/>
          </p:nvGrpSpPr>
          <p:grpSpPr>
            <a:xfrm rot="-5400000">
              <a:off x="99300" y="3411735"/>
              <a:ext cx="88151" cy="2151709"/>
              <a:chOff x="3054755" y="4367024"/>
              <a:chExt cx="88142" cy="1137387"/>
            </a:xfrm>
          </p:grpSpPr>
          <p:sp>
            <p:nvSpPr>
              <p:cNvPr id="824" name="Google Shape;824;p20"/>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0"/>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20"/>
            <p:cNvGrpSpPr/>
            <p:nvPr/>
          </p:nvGrpSpPr>
          <p:grpSpPr>
            <a:xfrm rot="-5400000">
              <a:off x="-28713" y="3651410"/>
              <a:ext cx="88151" cy="2151709"/>
              <a:chOff x="3054755" y="4367024"/>
              <a:chExt cx="88142" cy="1137387"/>
            </a:xfrm>
          </p:grpSpPr>
          <p:sp>
            <p:nvSpPr>
              <p:cNvPr id="827" name="Google Shape;827;p20"/>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0"/>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 name="Google Shape;829;p20"/>
          <p:cNvGrpSpPr/>
          <p:nvPr/>
        </p:nvGrpSpPr>
        <p:grpSpPr>
          <a:xfrm rot="-5400000">
            <a:off x="7274810" y="-1067450"/>
            <a:ext cx="3920501" cy="3213899"/>
            <a:chOff x="6643710" y="2822113"/>
            <a:chExt cx="3920501" cy="3213899"/>
          </a:xfrm>
        </p:grpSpPr>
        <p:pic>
          <p:nvPicPr>
            <p:cNvPr id="830" name="Google Shape;830;p20"/>
            <p:cNvPicPr preferRelativeResize="0"/>
            <p:nvPr/>
          </p:nvPicPr>
          <p:blipFill rotWithShape="1">
            <a:blip r:embed="rId2">
              <a:alphaModFix/>
            </a:blip>
            <a:srcRect l="16960" t="24718" r="7121" b="26177"/>
            <a:stretch/>
          </p:blipFill>
          <p:spPr>
            <a:xfrm>
              <a:off x="6643710" y="3043787"/>
              <a:ext cx="3920501" cy="2992224"/>
            </a:xfrm>
            <a:prstGeom prst="rect">
              <a:avLst/>
            </a:prstGeom>
            <a:noFill/>
            <a:ln>
              <a:noFill/>
            </a:ln>
          </p:spPr>
        </p:pic>
        <p:sp>
          <p:nvSpPr>
            <p:cNvPr id="831" name="Google Shape;831;p20"/>
            <p:cNvSpPr/>
            <p:nvPr/>
          </p:nvSpPr>
          <p:spPr>
            <a:xfrm rot="10800000">
              <a:off x="7869624" y="292026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0"/>
            <p:cNvSpPr/>
            <p:nvPr/>
          </p:nvSpPr>
          <p:spPr>
            <a:xfrm rot="10800000">
              <a:off x="8028970" y="2920884"/>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0"/>
            <p:cNvSpPr/>
            <p:nvPr/>
          </p:nvSpPr>
          <p:spPr>
            <a:xfrm>
              <a:off x="8764950" y="2822113"/>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 name="Google Shape;834;p20"/>
            <p:cNvGrpSpPr/>
            <p:nvPr/>
          </p:nvGrpSpPr>
          <p:grpSpPr>
            <a:xfrm>
              <a:off x="8671987" y="3471620"/>
              <a:ext cx="699928" cy="1651024"/>
              <a:chOff x="8337812" y="3492483"/>
              <a:chExt cx="699928" cy="1651024"/>
            </a:xfrm>
          </p:grpSpPr>
          <p:sp>
            <p:nvSpPr>
              <p:cNvPr id="835" name="Google Shape;835;p20"/>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0"/>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0"/>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20"/>
            <p:cNvGrpSpPr/>
            <p:nvPr/>
          </p:nvGrpSpPr>
          <p:grpSpPr>
            <a:xfrm>
              <a:off x="8279400" y="4281138"/>
              <a:ext cx="904666" cy="726121"/>
              <a:chOff x="7945225" y="4302000"/>
              <a:chExt cx="904666" cy="726121"/>
            </a:xfrm>
          </p:grpSpPr>
          <p:sp>
            <p:nvSpPr>
              <p:cNvPr id="839" name="Google Shape;839;p20"/>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0"/>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0"/>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5"/>
        <p:cNvGrpSpPr/>
        <p:nvPr/>
      </p:nvGrpSpPr>
      <p:grpSpPr>
        <a:xfrm>
          <a:off x="0" y="0"/>
          <a:ext cx="0" cy="0"/>
          <a:chOff x="0" y="0"/>
          <a:chExt cx="0" cy="0"/>
        </a:xfrm>
      </p:grpSpPr>
      <p:sp>
        <p:nvSpPr>
          <p:cNvPr id="96" name="Google Shape;96;p3"/>
          <p:cNvSpPr txBox="1">
            <a:spLocks noGrp="1"/>
          </p:cNvSpPr>
          <p:nvPr>
            <p:ph type="title"/>
          </p:nvPr>
        </p:nvSpPr>
        <p:spPr>
          <a:xfrm>
            <a:off x="720000" y="2079325"/>
            <a:ext cx="5598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7" name="Google Shape;97;p3"/>
          <p:cNvSpPr txBox="1">
            <a:spLocks noGrp="1"/>
          </p:cNvSpPr>
          <p:nvPr>
            <p:ph type="title" idx="2" hasCustomPrompt="1"/>
          </p:nvPr>
        </p:nvSpPr>
        <p:spPr>
          <a:xfrm>
            <a:off x="720000" y="1025725"/>
            <a:ext cx="1702500" cy="9936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200">
                <a:latin typeface="Poppins"/>
                <a:ea typeface="Poppins"/>
                <a:cs typeface="Poppins"/>
                <a:sym typeface="Poppins"/>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8" name="Google Shape;98;p3"/>
          <p:cNvSpPr txBox="1">
            <a:spLocks noGrp="1"/>
          </p:cNvSpPr>
          <p:nvPr>
            <p:ph type="subTitle" idx="1"/>
          </p:nvPr>
        </p:nvSpPr>
        <p:spPr>
          <a:xfrm>
            <a:off x="720000" y="3252375"/>
            <a:ext cx="5598000" cy="45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99" name="Google Shape;99;p3"/>
          <p:cNvGrpSpPr/>
          <p:nvPr/>
        </p:nvGrpSpPr>
        <p:grpSpPr>
          <a:xfrm>
            <a:off x="-539206" y="-1717975"/>
            <a:ext cx="4397193" cy="4171657"/>
            <a:chOff x="-494406" y="-1584825"/>
            <a:chExt cx="4397193" cy="4171657"/>
          </a:xfrm>
        </p:grpSpPr>
        <p:grpSp>
          <p:nvGrpSpPr>
            <p:cNvPr id="100" name="Google Shape;100;p3"/>
            <p:cNvGrpSpPr/>
            <p:nvPr/>
          </p:nvGrpSpPr>
          <p:grpSpPr>
            <a:xfrm>
              <a:off x="-494406" y="-252396"/>
              <a:ext cx="1741563" cy="1288563"/>
              <a:chOff x="-494406" y="-252396"/>
              <a:chExt cx="1741563" cy="1288563"/>
            </a:xfrm>
          </p:grpSpPr>
          <p:sp>
            <p:nvSpPr>
              <p:cNvPr id="101" name="Google Shape;101;p3"/>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3"/>
            <p:cNvGrpSpPr/>
            <p:nvPr/>
          </p:nvGrpSpPr>
          <p:grpSpPr>
            <a:xfrm>
              <a:off x="245875" y="-51824"/>
              <a:ext cx="208200" cy="1824700"/>
              <a:chOff x="1040050" y="3812126"/>
              <a:chExt cx="208200" cy="1824700"/>
            </a:xfrm>
          </p:grpSpPr>
          <p:sp>
            <p:nvSpPr>
              <p:cNvPr id="104" name="Google Shape;104;p3"/>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3"/>
            <p:cNvGrpSpPr/>
            <p:nvPr/>
          </p:nvGrpSpPr>
          <p:grpSpPr>
            <a:xfrm>
              <a:off x="441574" y="-36652"/>
              <a:ext cx="699940" cy="478601"/>
              <a:chOff x="39722" y="4349021"/>
              <a:chExt cx="1061964" cy="726143"/>
            </a:xfrm>
          </p:grpSpPr>
          <p:grpSp>
            <p:nvGrpSpPr>
              <p:cNvPr id="107" name="Google Shape;107;p3"/>
              <p:cNvGrpSpPr/>
              <p:nvPr/>
            </p:nvGrpSpPr>
            <p:grpSpPr>
              <a:xfrm rot="2700000">
                <a:off x="140502" y="4460924"/>
                <a:ext cx="524584" cy="502337"/>
                <a:chOff x="1189791" y="-1767331"/>
                <a:chExt cx="904284" cy="865933"/>
              </a:xfrm>
            </p:grpSpPr>
            <p:sp>
              <p:nvSpPr>
                <p:cNvPr id="108" name="Google Shape;108;p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3"/>
                <p:cNvGrpSpPr/>
                <p:nvPr/>
              </p:nvGrpSpPr>
              <p:grpSpPr>
                <a:xfrm>
                  <a:off x="1232795" y="-1740829"/>
                  <a:ext cx="717621" cy="717392"/>
                  <a:chOff x="1483457" y="3953671"/>
                  <a:chExt cx="717621" cy="717392"/>
                </a:xfrm>
              </p:grpSpPr>
              <p:sp>
                <p:nvSpPr>
                  <p:cNvPr id="110" name="Google Shape;110;p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5" name="Google Shape;115;p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3"/>
            <p:cNvGrpSpPr/>
            <p:nvPr/>
          </p:nvGrpSpPr>
          <p:grpSpPr>
            <a:xfrm>
              <a:off x="955673" y="11"/>
              <a:ext cx="592576" cy="405260"/>
              <a:chOff x="39722" y="4349021"/>
              <a:chExt cx="1061964" cy="726143"/>
            </a:xfrm>
          </p:grpSpPr>
          <p:grpSp>
            <p:nvGrpSpPr>
              <p:cNvPr id="117" name="Google Shape;117;p3"/>
              <p:cNvGrpSpPr/>
              <p:nvPr/>
            </p:nvGrpSpPr>
            <p:grpSpPr>
              <a:xfrm rot="2700000">
                <a:off x="140502" y="4460924"/>
                <a:ext cx="524584" cy="502337"/>
                <a:chOff x="1189791" y="-1767331"/>
                <a:chExt cx="904284" cy="865933"/>
              </a:xfrm>
            </p:grpSpPr>
            <p:sp>
              <p:nvSpPr>
                <p:cNvPr id="118" name="Google Shape;118;p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3"/>
                <p:cNvGrpSpPr/>
                <p:nvPr/>
              </p:nvGrpSpPr>
              <p:grpSpPr>
                <a:xfrm>
                  <a:off x="1232795" y="-1740829"/>
                  <a:ext cx="717621" cy="717392"/>
                  <a:chOff x="1483457" y="3953671"/>
                  <a:chExt cx="717621" cy="717392"/>
                </a:xfrm>
              </p:grpSpPr>
              <p:sp>
                <p:nvSpPr>
                  <p:cNvPr id="120" name="Google Shape;120;p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3"/>
            <p:cNvGrpSpPr/>
            <p:nvPr/>
          </p:nvGrpSpPr>
          <p:grpSpPr>
            <a:xfrm>
              <a:off x="-1" y="621223"/>
              <a:ext cx="699940" cy="478601"/>
              <a:chOff x="39722" y="4349021"/>
              <a:chExt cx="1061964" cy="726143"/>
            </a:xfrm>
          </p:grpSpPr>
          <p:grpSp>
            <p:nvGrpSpPr>
              <p:cNvPr id="127" name="Google Shape;127;p3"/>
              <p:cNvGrpSpPr/>
              <p:nvPr/>
            </p:nvGrpSpPr>
            <p:grpSpPr>
              <a:xfrm rot="2700000">
                <a:off x="140502" y="4460924"/>
                <a:ext cx="524584" cy="502337"/>
                <a:chOff x="1189791" y="-1767331"/>
                <a:chExt cx="904284" cy="865933"/>
              </a:xfrm>
            </p:grpSpPr>
            <p:sp>
              <p:nvSpPr>
                <p:cNvPr id="128" name="Google Shape;128;p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3"/>
                <p:cNvGrpSpPr/>
                <p:nvPr/>
              </p:nvGrpSpPr>
              <p:grpSpPr>
                <a:xfrm>
                  <a:off x="1232795" y="-1740829"/>
                  <a:ext cx="717621" cy="717392"/>
                  <a:chOff x="1483457" y="3953671"/>
                  <a:chExt cx="717621" cy="717392"/>
                </a:xfrm>
              </p:grpSpPr>
              <p:sp>
                <p:nvSpPr>
                  <p:cNvPr id="130" name="Google Shape;130;p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 name="Google Shape;135;p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3"/>
            <p:cNvGrpSpPr/>
            <p:nvPr/>
          </p:nvGrpSpPr>
          <p:grpSpPr>
            <a:xfrm rot="-8100000">
              <a:off x="540898" y="-1172741"/>
              <a:ext cx="2552124" cy="3347490"/>
              <a:chOff x="2976325" y="908175"/>
              <a:chExt cx="4028179" cy="5283555"/>
            </a:xfrm>
          </p:grpSpPr>
          <p:sp>
            <p:nvSpPr>
              <p:cNvPr id="137" name="Google Shape;137;p3"/>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842"/>
        <p:cNvGrpSpPr/>
        <p:nvPr/>
      </p:nvGrpSpPr>
      <p:grpSpPr>
        <a:xfrm>
          <a:off x="0" y="0"/>
          <a:ext cx="0" cy="0"/>
          <a:chOff x="0" y="0"/>
          <a:chExt cx="0" cy="0"/>
        </a:xfrm>
      </p:grpSpPr>
      <p:sp>
        <p:nvSpPr>
          <p:cNvPr id="843" name="Google Shape;84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44" name="Google Shape;844;p21"/>
          <p:cNvSpPr txBox="1">
            <a:spLocks noGrp="1"/>
          </p:cNvSpPr>
          <p:nvPr>
            <p:ph type="body" idx="1"/>
          </p:nvPr>
        </p:nvSpPr>
        <p:spPr>
          <a:xfrm>
            <a:off x="720000" y="1139550"/>
            <a:ext cx="4528500" cy="6978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AutoNum type="arabicPeriod"/>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grpSp>
        <p:nvGrpSpPr>
          <p:cNvPr id="845" name="Google Shape;845;p21"/>
          <p:cNvGrpSpPr/>
          <p:nvPr/>
        </p:nvGrpSpPr>
        <p:grpSpPr>
          <a:xfrm>
            <a:off x="6846993" y="-1382193"/>
            <a:ext cx="4230595" cy="4230595"/>
            <a:chOff x="6597168" y="-1305993"/>
            <a:chExt cx="4230595" cy="4230595"/>
          </a:xfrm>
        </p:grpSpPr>
        <p:sp>
          <p:nvSpPr>
            <p:cNvPr id="846" name="Google Shape;846;p21"/>
            <p:cNvSpPr/>
            <p:nvPr/>
          </p:nvSpPr>
          <p:spPr>
            <a:xfrm rot="-8100000" flipH="1">
              <a:off x="7249845" y="-719557"/>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1"/>
            <p:cNvSpPr/>
            <p:nvPr/>
          </p:nvSpPr>
          <p:spPr>
            <a:xfrm>
              <a:off x="8355611" y="-292048"/>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1"/>
            <p:cNvSpPr/>
            <p:nvPr/>
          </p:nvSpPr>
          <p:spPr>
            <a:xfrm>
              <a:off x="8608100" y="70376"/>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 name="Google Shape;849;p21"/>
            <p:cNvGrpSpPr/>
            <p:nvPr/>
          </p:nvGrpSpPr>
          <p:grpSpPr>
            <a:xfrm>
              <a:off x="8449011" y="1244697"/>
              <a:ext cx="134100" cy="134100"/>
              <a:chOff x="-1999139" y="3143772"/>
              <a:chExt cx="134100" cy="134100"/>
            </a:xfrm>
          </p:grpSpPr>
          <p:sp>
            <p:nvSpPr>
              <p:cNvPr id="850" name="Google Shape;850;p21"/>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21"/>
            <p:cNvGrpSpPr/>
            <p:nvPr/>
          </p:nvGrpSpPr>
          <p:grpSpPr>
            <a:xfrm>
              <a:off x="8577286" y="2178484"/>
              <a:ext cx="134100" cy="134100"/>
              <a:chOff x="-1999139" y="3143772"/>
              <a:chExt cx="134100" cy="134100"/>
            </a:xfrm>
          </p:grpSpPr>
          <p:sp>
            <p:nvSpPr>
              <p:cNvPr id="853" name="Google Shape;853;p21"/>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21"/>
            <p:cNvGrpSpPr/>
            <p:nvPr/>
          </p:nvGrpSpPr>
          <p:grpSpPr>
            <a:xfrm>
              <a:off x="8526386" y="311022"/>
              <a:ext cx="134004" cy="134004"/>
              <a:chOff x="8356813" y="1074288"/>
              <a:chExt cx="351900" cy="351900"/>
            </a:xfrm>
          </p:grpSpPr>
          <p:sp>
            <p:nvSpPr>
              <p:cNvPr id="856" name="Google Shape;856;p21"/>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1"/>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8" name="Google Shape;858;p21"/>
            <p:cNvPicPr preferRelativeResize="0"/>
            <p:nvPr/>
          </p:nvPicPr>
          <p:blipFill rotWithShape="1">
            <a:blip r:embed="rId2">
              <a:alphaModFix/>
            </a:blip>
            <a:srcRect l="16960" t="24718" r="7121" b="26177"/>
            <a:stretch/>
          </p:blipFill>
          <p:spPr>
            <a:xfrm>
              <a:off x="6929350" y="-1036475"/>
              <a:ext cx="2441950" cy="1863749"/>
            </a:xfrm>
            <a:prstGeom prst="rect">
              <a:avLst/>
            </a:prstGeom>
            <a:noFill/>
            <a:ln>
              <a:noFill/>
            </a:ln>
          </p:spPr>
        </p:pic>
      </p:grpSp>
      <p:grpSp>
        <p:nvGrpSpPr>
          <p:cNvPr id="859" name="Google Shape;859;p21"/>
          <p:cNvGrpSpPr/>
          <p:nvPr/>
        </p:nvGrpSpPr>
        <p:grpSpPr>
          <a:xfrm rot="5400000">
            <a:off x="-1981527" y="1924690"/>
            <a:ext cx="6191222" cy="6191222"/>
            <a:chOff x="-2825827" y="1271890"/>
            <a:chExt cx="6191222" cy="6191222"/>
          </a:xfrm>
        </p:grpSpPr>
        <p:pic>
          <p:nvPicPr>
            <p:cNvPr id="860" name="Google Shape;860;p21"/>
            <p:cNvPicPr preferRelativeResize="0"/>
            <p:nvPr/>
          </p:nvPicPr>
          <p:blipFill rotWithShape="1">
            <a:blip r:embed="rId2">
              <a:alphaModFix/>
            </a:blip>
            <a:srcRect l="16960" t="24718" r="7121" b="26177"/>
            <a:stretch/>
          </p:blipFill>
          <p:spPr>
            <a:xfrm>
              <a:off x="-680950" y="3866725"/>
              <a:ext cx="2441950" cy="1863749"/>
            </a:xfrm>
            <a:prstGeom prst="rect">
              <a:avLst/>
            </a:prstGeom>
            <a:noFill/>
            <a:ln>
              <a:noFill/>
            </a:ln>
          </p:spPr>
        </p:pic>
        <p:grpSp>
          <p:nvGrpSpPr>
            <p:cNvPr id="861" name="Google Shape;861;p21"/>
            <p:cNvGrpSpPr/>
            <p:nvPr/>
          </p:nvGrpSpPr>
          <p:grpSpPr>
            <a:xfrm>
              <a:off x="-2825827" y="1271890"/>
              <a:ext cx="6191222" cy="6191222"/>
              <a:chOff x="-2825827" y="1271890"/>
              <a:chExt cx="6191222" cy="6191222"/>
            </a:xfrm>
          </p:grpSpPr>
          <p:sp>
            <p:nvSpPr>
              <p:cNvPr id="862" name="Google Shape;862;p21"/>
              <p:cNvSpPr/>
              <p:nvPr/>
            </p:nvSpPr>
            <p:spPr>
              <a:xfrm rot="2700000" flipH="1">
                <a:off x="-1733384" y="199281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1"/>
              <p:cNvSpPr/>
              <p:nvPr/>
            </p:nvSpPr>
            <p:spPr>
              <a:xfrm rot="2700000" flipH="1">
                <a:off x="-1192832" y="2500186"/>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 name="Google Shape;864;p21"/>
              <p:cNvGrpSpPr/>
              <p:nvPr/>
            </p:nvGrpSpPr>
            <p:grpSpPr>
              <a:xfrm rot="10800000">
                <a:off x="384881" y="3042905"/>
                <a:ext cx="134100" cy="134100"/>
                <a:chOff x="-1999139" y="3143772"/>
                <a:chExt cx="134100" cy="134100"/>
              </a:xfrm>
            </p:grpSpPr>
            <p:sp>
              <p:nvSpPr>
                <p:cNvPr id="865" name="Google Shape;865;p21"/>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21"/>
              <p:cNvGrpSpPr/>
              <p:nvPr/>
            </p:nvGrpSpPr>
            <p:grpSpPr>
              <a:xfrm rot="10800000">
                <a:off x="146106" y="3710980"/>
                <a:ext cx="134100" cy="134100"/>
                <a:chOff x="-1999139" y="3143772"/>
                <a:chExt cx="134100" cy="134100"/>
              </a:xfrm>
            </p:grpSpPr>
            <p:sp>
              <p:nvSpPr>
                <p:cNvPr id="868" name="Google Shape;868;p21"/>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1"/>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21"/>
              <p:cNvGrpSpPr/>
              <p:nvPr/>
            </p:nvGrpSpPr>
            <p:grpSpPr>
              <a:xfrm>
                <a:off x="-102297" y="3780153"/>
                <a:ext cx="939901" cy="2449421"/>
                <a:chOff x="-102297" y="3780153"/>
                <a:chExt cx="939901" cy="2449421"/>
              </a:xfrm>
            </p:grpSpPr>
            <p:sp>
              <p:nvSpPr>
                <p:cNvPr id="871" name="Google Shape;871;p21"/>
                <p:cNvSpPr/>
                <p:nvPr/>
              </p:nvSpPr>
              <p:spPr>
                <a:xfrm rot="10800000">
                  <a:off x="260154" y="4254866"/>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1"/>
                <p:cNvSpPr/>
                <p:nvPr/>
              </p:nvSpPr>
              <p:spPr>
                <a:xfrm rot="10800000">
                  <a:off x="-102297" y="3780153"/>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 name="Google Shape;873;p21"/>
                <p:cNvGrpSpPr/>
                <p:nvPr/>
              </p:nvGrpSpPr>
              <p:grpSpPr>
                <a:xfrm rot="10800000">
                  <a:off x="532825" y="5492502"/>
                  <a:ext cx="134004" cy="134004"/>
                  <a:chOff x="8356813" y="1074288"/>
                  <a:chExt cx="351900" cy="351900"/>
                </a:xfrm>
              </p:grpSpPr>
              <p:sp>
                <p:nvSpPr>
                  <p:cNvPr id="874" name="Google Shape;874;p21"/>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1"/>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876"/>
        <p:cNvGrpSpPr/>
        <p:nvPr/>
      </p:nvGrpSpPr>
      <p:grpSpPr>
        <a:xfrm>
          <a:off x="0" y="0"/>
          <a:ext cx="0" cy="0"/>
          <a:chOff x="0" y="0"/>
          <a:chExt cx="0" cy="0"/>
        </a:xfrm>
      </p:grpSpPr>
      <p:grpSp>
        <p:nvGrpSpPr>
          <p:cNvPr id="877" name="Google Shape;877;p22"/>
          <p:cNvGrpSpPr/>
          <p:nvPr/>
        </p:nvGrpSpPr>
        <p:grpSpPr>
          <a:xfrm>
            <a:off x="4582521" y="2433470"/>
            <a:ext cx="5022035" cy="4764449"/>
            <a:chOff x="4571996" y="2268220"/>
            <a:chExt cx="5022035" cy="4764449"/>
          </a:xfrm>
        </p:grpSpPr>
        <p:pic>
          <p:nvPicPr>
            <p:cNvPr id="878" name="Google Shape;878;p22"/>
            <p:cNvPicPr preferRelativeResize="0"/>
            <p:nvPr/>
          </p:nvPicPr>
          <p:blipFill rotWithShape="1">
            <a:blip r:embed="rId2">
              <a:alphaModFix/>
            </a:blip>
            <a:srcRect l="16960" t="24718" r="7121" b="26177"/>
            <a:stretch/>
          </p:blipFill>
          <p:spPr>
            <a:xfrm flipH="1">
              <a:off x="5978271" y="3376950"/>
              <a:ext cx="3615750" cy="2759625"/>
            </a:xfrm>
            <a:prstGeom prst="rect">
              <a:avLst/>
            </a:prstGeom>
            <a:noFill/>
            <a:ln>
              <a:noFill/>
            </a:ln>
          </p:spPr>
        </p:pic>
        <p:grpSp>
          <p:nvGrpSpPr>
            <p:cNvPr id="879" name="Google Shape;879;p22"/>
            <p:cNvGrpSpPr/>
            <p:nvPr/>
          </p:nvGrpSpPr>
          <p:grpSpPr>
            <a:xfrm rot="10800000">
              <a:off x="4571996" y="2268220"/>
              <a:ext cx="5022035" cy="4764449"/>
              <a:chOff x="-494406" y="-1584825"/>
              <a:chExt cx="4397193" cy="4171657"/>
            </a:xfrm>
          </p:grpSpPr>
          <p:grpSp>
            <p:nvGrpSpPr>
              <p:cNvPr id="880" name="Google Shape;880;p22"/>
              <p:cNvGrpSpPr/>
              <p:nvPr/>
            </p:nvGrpSpPr>
            <p:grpSpPr>
              <a:xfrm>
                <a:off x="245875" y="-51824"/>
                <a:ext cx="208200" cy="1824700"/>
                <a:chOff x="1040050" y="3812126"/>
                <a:chExt cx="208200" cy="1824700"/>
              </a:xfrm>
            </p:grpSpPr>
            <p:sp>
              <p:nvSpPr>
                <p:cNvPr id="881" name="Google Shape;881;p22"/>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2"/>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22"/>
              <p:cNvGrpSpPr/>
              <p:nvPr/>
            </p:nvGrpSpPr>
            <p:grpSpPr>
              <a:xfrm rot="-8100000">
                <a:off x="540898" y="-1172741"/>
                <a:ext cx="2552124" cy="3347490"/>
                <a:chOff x="2976325" y="908175"/>
                <a:chExt cx="4028179" cy="5283555"/>
              </a:xfrm>
            </p:grpSpPr>
            <p:sp>
              <p:nvSpPr>
                <p:cNvPr id="884" name="Google Shape;884;p22"/>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2"/>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2"/>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22"/>
              <p:cNvGrpSpPr/>
              <p:nvPr/>
            </p:nvGrpSpPr>
            <p:grpSpPr>
              <a:xfrm>
                <a:off x="-1" y="621223"/>
                <a:ext cx="699940" cy="478601"/>
                <a:chOff x="39722" y="4349021"/>
                <a:chExt cx="1061964" cy="726143"/>
              </a:xfrm>
            </p:grpSpPr>
            <p:grpSp>
              <p:nvGrpSpPr>
                <p:cNvPr id="888" name="Google Shape;888;p22"/>
                <p:cNvGrpSpPr/>
                <p:nvPr/>
              </p:nvGrpSpPr>
              <p:grpSpPr>
                <a:xfrm rot="2700000">
                  <a:off x="140502" y="4460924"/>
                  <a:ext cx="524584" cy="502337"/>
                  <a:chOff x="1189791" y="-1767331"/>
                  <a:chExt cx="904284" cy="865933"/>
                </a:xfrm>
              </p:grpSpPr>
              <p:sp>
                <p:nvSpPr>
                  <p:cNvPr id="889" name="Google Shape;889;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 name="Google Shape;890;p22"/>
                  <p:cNvGrpSpPr/>
                  <p:nvPr/>
                </p:nvGrpSpPr>
                <p:grpSpPr>
                  <a:xfrm>
                    <a:off x="1232795" y="-1740829"/>
                    <a:ext cx="717621" cy="717392"/>
                    <a:chOff x="1483457" y="3953671"/>
                    <a:chExt cx="717621" cy="717392"/>
                  </a:xfrm>
                </p:grpSpPr>
                <p:sp>
                  <p:nvSpPr>
                    <p:cNvPr id="891" name="Google Shape;891;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6" name="Google Shape;896;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22"/>
              <p:cNvGrpSpPr/>
              <p:nvPr/>
            </p:nvGrpSpPr>
            <p:grpSpPr>
              <a:xfrm>
                <a:off x="955673" y="11"/>
                <a:ext cx="592576" cy="405260"/>
                <a:chOff x="39722" y="4349021"/>
                <a:chExt cx="1061964" cy="726143"/>
              </a:xfrm>
            </p:grpSpPr>
            <p:grpSp>
              <p:nvGrpSpPr>
                <p:cNvPr id="898" name="Google Shape;898;p22"/>
                <p:cNvGrpSpPr/>
                <p:nvPr/>
              </p:nvGrpSpPr>
              <p:grpSpPr>
                <a:xfrm rot="2700000">
                  <a:off x="140502" y="4460924"/>
                  <a:ext cx="524584" cy="502337"/>
                  <a:chOff x="1189791" y="-1767331"/>
                  <a:chExt cx="904284" cy="865933"/>
                </a:xfrm>
              </p:grpSpPr>
              <p:sp>
                <p:nvSpPr>
                  <p:cNvPr id="899" name="Google Shape;899;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 name="Google Shape;900;p22"/>
                  <p:cNvGrpSpPr/>
                  <p:nvPr/>
                </p:nvGrpSpPr>
                <p:grpSpPr>
                  <a:xfrm>
                    <a:off x="1232795" y="-1740829"/>
                    <a:ext cx="717621" cy="717392"/>
                    <a:chOff x="1483457" y="3953671"/>
                    <a:chExt cx="717621" cy="717392"/>
                  </a:xfrm>
                </p:grpSpPr>
                <p:sp>
                  <p:nvSpPr>
                    <p:cNvPr id="901" name="Google Shape;901;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6" name="Google Shape;906;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22"/>
              <p:cNvGrpSpPr/>
              <p:nvPr/>
            </p:nvGrpSpPr>
            <p:grpSpPr>
              <a:xfrm>
                <a:off x="441574" y="-36652"/>
                <a:ext cx="699940" cy="478601"/>
                <a:chOff x="39722" y="4349021"/>
                <a:chExt cx="1061964" cy="726143"/>
              </a:xfrm>
            </p:grpSpPr>
            <p:grpSp>
              <p:nvGrpSpPr>
                <p:cNvPr id="908" name="Google Shape;908;p22"/>
                <p:cNvGrpSpPr/>
                <p:nvPr/>
              </p:nvGrpSpPr>
              <p:grpSpPr>
                <a:xfrm rot="2700000">
                  <a:off x="140502" y="4460924"/>
                  <a:ext cx="524584" cy="502337"/>
                  <a:chOff x="1189791" y="-1767331"/>
                  <a:chExt cx="904284" cy="865933"/>
                </a:xfrm>
              </p:grpSpPr>
              <p:sp>
                <p:nvSpPr>
                  <p:cNvPr id="909" name="Google Shape;909;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 name="Google Shape;910;p22"/>
                  <p:cNvGrpSpPr/>
                  <p:nvPr/>
                </p:nvGrpSpPr>
                <p:grpSpPr>
                  <a:xfrm>
                    <a:off x="1232795" y="-1740829"/>
                    <a:ext cx="717621" cy="717392"/>
                    <a:chOff x="1483457" y="3953671"/>
                    <a:chExt cx="717621" cy="717392"/>
                  </a:xfrm>
                </p:grpSpPr>
                <p:sp>
                  <p:nvSpPr>
                    <p:cNvPr id="911" name="Google Shape;911;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6" name="Google Shape;916;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22"/>
              <p:cNvGrpSpPr/>
              <p:nvPr/>
            </p:nvGrpSpPr>
            <p:grpSpPr>
              <a:xfrm>
                <a:off x="-494406" y="-252396"/>
                <a:ext cx="1741563" cy="1288563"/>
                <a:chOff x="-494406" y="-252396"/>
                <a:chExt cx="1741563" cy="1288563"/>
              </a:xfrm>
            </p:grpSpPr>
            <p:sp>
              <p:nvSpPr>
                <p:cNvPr id="918" name="Google Shape;918;p22"/>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2"/>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 name="Google Shape;920;p22"/>
            <p:cNvGrpSpPr/>
            <p:nvPr/>
          </p:nvGrpSpPr>
          <p:grpSpPr>
            <a:xfrm>
              <a:off x="5643425" y="4968525"/>
              <a:ext cx="439200" cy="439100"/>
              <a:chOff x="1101075" y="2142375"/>
              <a:chExt cx="439200" cy="439100"/>
            </a:xfrm>
          </p:grpSpPr>
          <p:sp>
            <p:nvSpPr>
              <p:cNvPr id="921" name="Google Shape;921;p2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3" name="Google Shape;923;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4" name="Google Shape;924;p22"/>
          <p:cNvSpPr txBox="1">
            <a:spLocks noGrp="1"/>
          </p:cNvSpPr>
          <p:nvPr>
            <p:ph type="body" idx="1"/>
          </p:nvPr>
        </p:nvSpPr>
        <p:spPr>
          <a:xfrm>
            <a:off x="720000" y="1139550"/>
            <a:ext cx="4290900" cy="3431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Char char="●"/>
              <a:defRPr sz="1200">
                <a:solidFill>
                  <a:srgbClr val="191919"/>
                </a:solidFill>
              </a:defRPr>
            </a:lvl1pPr>
            <a:lvl2pPr marL="914400" lvl="1" indent="-304800" rtl="0">
              <a:lnSpc>
                <a:spcPct val="115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sp>
        <p:nvSpPr>
          <p:cNvPr id="925" name="Google Shape;925;p22"/>
          <p:cNvSpPr txBox="1">
            <a:spLocks noGrp="1"/>
          </p:cNvSpPr>
          <p:nvPr>
            <p:ph type="body" idx="2"/>
          </p:nvPr>
        </p:nvSpPr>
        <p:spPr>
          <a:xfrm>
            <a:off x="5249025" y="1139550"/>
            <a:ext cx="3174900" cy="3431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Char char="●"/>
              <a:defRPr sz="1200">
                <a:solidFill>
                  <a:srgbClr val="191919"/>
                </a:solidFill>
              </a:defRPr>
            </a:lvl1pPr>
            <a:lvl2pPr marL="914400" lvl="1" indent="-304800" rtl="0">
              <a:lnSpc>
                <a:spcPct val="115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grpSp>
        <p:nvGrpSpPr>
          <p:cNvPr id="926" name="Google Shape;926;p22"/>
          <p:cNvGrpSpPr/>
          <p:nvPr/>
        </p:nvGrpSpPr>
        <p:grpSpPr>
          <a:xfrm>
            <a:off x="-913829" y="-2335097"/>
            <a:ext cx="5022161" cy="4764814"/>
            <a:chOff x="-837629" y="-2258897"/>
            <a:chExt cx="5022161" cy="4764814"/>
          </a:xfrm>
        </p:grpSpPr>
        <p:grpSp>
          <p:nvGrpSpPr>
            <p:cNvPr id="927" name="Google Shape;927;p22"/>
            <p:cNvGrpSpPr/>
            <p:nvPr/>
          </p:nvGrpSpPr>
          <p:grpSpPr>
            <a:xfrm>
              <a:off x="-837629" y="-736613"/>
              <a:ext cx="1989039" cy="1471668"/>
              <a:chOff x="-494406" y="-252396"/>
              <a:chExt cx="1741563" cy="1288563"/>
            </a:xfrm>
          </p:grpSpPr>
          <p:sp>
            <p:nvSpPr>
              <p:cNvPr id="928" name="Google Shape;928;p22"/>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2"/>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22"/>
            <p:cNvGrpSpPr/>
            <p:nvPr/>
          </p:nvGrpSpPr>
          <p:grpSpPr>
            <a:xfrm rot="-8100000">
              <a:off x="344623" y="-1788220"/>
              <a:ext cx="2915004" cy="3823461"/>
              <a:chOff x="2976325" y="908175"/>
              <a:chExt cx="4028179" cy="5283555"/>
            </a:xfrm>
          </p:grpSpPr>
          <p:sp>
            <p:nvSpPr>
              <p:cNvPr id="931" name="Google Shape;931;p22"/>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2"/>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2"/>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22"/>
            <p:cNvGrpSpPr/>
            <p:nvPr/>
          </p:nvGrpSpPr>
          <p:grpSpPr>
            <a:xfrm>
              <a:off x="-272968" y="261330"/>
              <a:ext cx="799446" cy="546640"/>
              <a:chOff x="39722" y="4349021"/>
              <a:chExt cx="1061964" cy="726143"/>
            </a:xfrm>
          </p:grpSpPr>
          <p:grpSp>
            <p:nvGrpSpPr>
              <p:cNvPr id="935" name="Google Shape;935;p22"/>
              <p:cNvGrpSpPr/>
              <p:nvPr/>
            </p:nvGrpSpPr>
            <p:grpSpPr>
              <a:xfrm rot="2700000">
                <a:off x="140502" y="4460924"/>
                <a:ext cx="524584" cy="502337"/>
                <a:chOff x="1189791" y="-1767331"/>
                <a:chExt cx="904284" cy="865933"/>
              </a:xfrm>
            </p:grpSpPr>
            <p:sp>
              <p:nvSpPr>
                <p:cNvPr id="936" name="Google Shape;936;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 name="Google Shape;937;p22"/>
                <p:cNvGrpSpPr/>
                <p:nvPr/>
              </p:nvGrpSpPr>
              <p:grpSpPr>
                <a:xfrm>
                  <a:off x="1232795" y="-1740829"/>
                  <a:ext cx="717621" cy="717392"/>
                  <a:chOff x="1483457" y="3953671"/>
                  <a:chExt cx="717621" cy="717392"/>
                </a:xfrm>
              </p:grpSpPr>
              <p:sp>
                <p:nvSpPr>
                  <p:cNvPr id="938" name="Google Shape;938;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3" name="Google Shape;943;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4" name="Google Shape;944;p22"/>
          <p:cNvGrpSpPr/>
          <p:nvPr/>
        </p:nvGrpSpPr>
        <p:grpSpPr>
          <a:xfrm>
            <a:off x="-224248" y="3297090"/>
            <a:ext cx="605804" cy="2417785"/>
            <a:chOff x="-224248" y="3297090"/>
            <a:chExt cx="605804" cy="2417785"/>
          </a:xfrm>
        </p:grpSpPr>
        <p:grpSp>
          <p:nvGrpSpPr>
            <p:cNvPr id="945" name="Google Shape;945;p22"/>
            <p:cNvGrpSpPr/>
            <p:nvPr/>
          </p:nvGrpSpPr>
          <p:grpSpPr>
            <a:xfrm>
              <a:off x="143770" y="3630885"/>
              <a:ext cx="237785" cy="2083990"/>
              <a:chOff x="1040050" y="3812126"/>
              <a:chExt cx="208200" cy="1824700"/>
            </a:xfrm>
          </p:grpSpPr>
          <p:sp>
            <p:nvSpPr>
              <p:cNvPr id="946" name="Google Shape;946;p22"/>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2"/>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22"/>
            <p:cNvGrpSpPr/>
            <p:nvPr/>
          </p:nvGrpSpPr>
          <p:grpSpPr>
            <a:xfrm rot="10800000">
              <a:off x="-224248" y="3297090"/>
              <a:ext cx="439200" cy="439100"/>
              <a:chOff x="1101075" y="2142375"/>
              <a:chExt cx="439200" cy="439100"/>
            </a:xfrm>
          </p:grpSpPr>
          <p:sp>
            <p:nvSpPr>
              <p:cNvPr id="949" name="Google Shape;949;p2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1" name="Google Shape;951;p22"/>
          <p:cNvGrpSpPr/>
          <p:nvPr/>
        </p:nvGrpSpPr>
        <p:grpSpPr>
          <a:xfrm>
            <a:off x="3585480" y="-1456810"/>
            <a:ext cx="3681465" cy="2759625"/>
            <a:chOff x="3585480" y="-1380610"/>
            <a:chExt cx="3681465" cy="2759625"/>
          </a:xfrm>
        </p:grpSpPr>
        <p:pic>
          <p:nvPicPr>
            <p:cNvPr id="952" name="Google Shape;952;p22"/>
            <p:cNvPicPr preferRelativeResize="0"/>
            <p:nvPr/>
          </p:nvPicPr>
          <p:blipFill rotWithShape="1">
            <a:blip r:embed="rId2">
              <a:alphaModFix/>
            </a:blip>
            <a:srcRect l="16960" t="24718" r="7121" b="26177"/>
            <a:stretch/>
          </p:blipFill>
          <p:spPr>
            <a:xfrm rot="10800000" flipH="1">
              <a:off x="3585480" y="-1380610"/>
              <a:ext cx="3615750" cy="2759625"/>
            </a:xfrm>
            <a:prstGeom prst="rect">
              <a:avLst/>
            </a:prstGeom>
            <a:noFill/>
            <a:ln>
              <a:noFill/>
            </a:ln>
          </p:spPr>
        </p:pic>
        <p:grpSp>
          <p:nvGrpSpPr>
            <p:cNvPr id="953" name="Google Shape;953;p22"/>
            <p:cNvGrpSpPr/>
            <p:nvPr/>
          </p:nvGrpSpPr>
          <p:grpSpPr>
            <a:xfrm>
              <a:off x="6590156" y="-232440"/>
              <a:ext cx="676790" cy="462843"/>
              <a:chOff x="39722" y="4349021"/>
              <a:chExt cx="1061964" cy="726143"/>
            </a:xfrm>
          </p:grpSpPr>
          <p:grpSp>
            <p:nvGrpSpPr>
              <p:cNvPr id="954" name="Google Shape;954;p22"/>
              <p:cNvGrpSpPr/>
              <p:nvPr/>
            </p:nvGrpSpPr>
            <p:grpSpPr>
              <a:xfrm rot="2700000">
                <a:off x="140502" y="4460924"/>
                <a:ext cx="524584" cy="502337"/>
                <a:chOff x="1189791" y="-1767331"/>
                <a:chExt cx="904284" cy="865933"/>
              </a:xfrm>
            </p:grpSpPr>
            <p:sp>
              <p:nvSpPr>
                <p:cNvPr id="955" name="Google Shape;955;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 name="Google Shape;956;p22"/>
                <p:cNvGrpSpPr/>
                <p:nvPr/>
              </p:nvGrpSpPr>
              <p:grpSpPr>
                <a:xfrm>
                  <a:off x="1232795" y="-1740829"/>
                  <a:ext cx="717621" cy="717392"/>
                  <a:chOff x="1483457" y="3953671"/>
                  <a:chExt cx="717621" cy="717392"/>
                </a:xfrm>
              </p:grpSpPr>
              <p:sp>
                <p:nvSpPr>
                  <p:cNvPr id="957" name="Google Shape;957;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2" name="Google Shape;962;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22"/>
            <p:cNvGrpSpPr/>
            <p:nvPr/>
          </p:nvGrpSpPr>
          <p:grpSpPr>
            <a:xfrm>
              <a:off x="6003005" y="-274104"/>
              <a:ext cx="799446" cy="546640"/>
              <a:chOff x="39722" y="4349021"/>
              <a:chExt cx="1061964" cy="726143"/>
            </a:xfrm>
          </p:grpSpPr>
          <p:grpSp>
            <p:nvGrpSpPr>
              <p:cNvPr id="964" name="Google Shape;964;p22"/>
              <p:cNvGrpSpPr/>
              <p:nvPr/>
            </p:nvGrpSpPr>
            <p:grpSpPr>
              <a:xfrm rot="2700000">
                <a:off x="140502" y="4460924"/>
                <a:ext cx="524584" cy="502337"/>
                <a:chOff x="1189791" y="-1767331"/>
                <a:chExt cx="904284" cy="865933"/>
              </a:xfrm>
            </p:grpSpPr>
            <p:sp>
              <p:nvSpPr>
                <p:cNvPr id="965" name="Google Shape;965;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22"/>
                <p:cNvGrpSpPr/>
                <p:nvPr/>
              </p:nvGrpSpPr>
              <p:grpSpPr>
                <a:xfrm>
                  <a:off x="1232795" y="-1740829"/>
                  <a:ext cx="717621" cy="717392"/>
                  <a:chOff x="1483457" y="3953671"/>
                  <a:chExt cx="717621" cy="717392"/>
                </a:xfrm>
              </p:grpSpPr>
              <p:sp>
                <p:nvSpPr>
                  <p:cNvPr id="967" name="Google Shape;967;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2" name="Google Shape;972;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973"/>
        <p:cNvGrpSpPr/>
        <p:nvPr/>
      </p:nvGrpSpPr>
      <p:grpSpPr>
        <a:xfrm>
          <a:off x="0" y="0"/>
          <a:ext cx="0" cy="0"/>
          <a:chOff x="0" y="0"/>
          <a:chExt cx="0" cy="0"/>
        </a:xfrm>
      </p:grpSpPr>
      <p:sp>
        <p:nvSpPr>
          <p:cNvPr id="974" name="Google Shape;974;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5" name="Google Shape;975;p23"/>
          <p:cNvSpPr txBox="1">
            <a:spLocks noGrp="1"/>
          </p:cNvSpPr>
          <p:nvPr>
            <p:ph type="subTitle" idx="1"/>
          </p:nvPr>
        </p:nvSpPr>
        <p:spPr>
          <a:xfrm>
            <a:off x="713225" y="2041525"/>
            <a:ext cx="5578500" cy="606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6" name="Google Shape;976;p23"/>
          <p:cNvSpPr txBox="1">
            <a:spLocks noGrp="1"/>
          </p:cNvSpPr>
          <p:nvPr>
            <p:ph type="subTitle" idx="2"/>
          </p:nvPr>
        </p:nvSpPr>
        <p:spPr>
          <a:xfrm>
            <a:off x="713225" y="3366650"/>
            <a:ext cx="5578500" cy="642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7" name="Google Shape;977;p23"/>
          <p:cNvSpPr txBox="1">
            <a:spLocks noGrp="1"/>
          </p:cNvSpPr>
          <p:nvPr>
            <p:ph type="subTitle" idx="3"/>
          </p:nvPr>
        </p:nvSpPr>
        <p:spPr>
          <a:xfrm>
            <a:off x="713225" y="1679400"/>
            <a:ext cx="55785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978" name="Google Shape;978;p23"/>
          <p:cNvSpPr txBox="1">
            <a:spLocks noGrp="1"/>
          </p:cNvSpPr>
          <p:nvPr>
            <p:ph type="subTitle" idx="4"/>
          </p:nvPr>
        </p:nvSpPr>
        <p:spPr>
          <a:xfrm>
            <a:off x="713225" y="3040550"/>
            <a:ext cx="55785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979" name="Google Shape;979;p23"/>
          <p:cNvGrpSpPr/>
          <p:nvPr/>
        </p:nvGrpSpPr>
        <p:grpSpPr>
          <a:xfrm rot="-5400000" flipH="1">
            <a:off x="6239121" y="1032770"/>
            <a:ext cx="5022035" cy="4764449"/>
            <a:chOff x="4571996" y="2268220"/>
            <a:chExt cx="5022035" cy="4764449"/>
          </a:xfrm>
        </p:grpSpPr>
        <p:pic>
          <p:nvPicPr>
            <p:cNvPr id="980" name="Google Shape;980;p23"/>
            <p:cNvPicPr preferRelativeResize="0"/>
            <p:nvPr/>
          </p:nvPicPr>
          <p:blipFill rotWithShape="1">
            <a:blip r:embed="rId2">
              <a:alphaModFix/>
            </a:blip>
            <a:srcRect l="16960" t="24718" r="7121" b="26177"/>
            <a:stretch/>
          </p:blipFill>
          <p:spPr>
            <a:xfrm flipH="1">
              <a:off x="5978271" y="3376950"/>
              <a:ext cx="3615750" cy="2759625"/>
            </a:xfrm>
            <a:prstGeom prst="rect">
              <a:avLst/>
            </a:prstGeom>
            <a:noFill/>
            <a:ln>
              <a:noFill/>
            </a:ln>
          </p:spPr>
        </p:pic>
        <p:grpSp>
          <p:nvGrpSpPr>
            <p:cNvPr id="981" name="Google Shape;981;p23"/>
            <p:cNvGrpSpPr/>
            <p:nvPr/>
          </p:nvGrpSpPr>
          <p:grpSpPr>
            <a:xfrm rot="10800000">
              <a:off x="4571996" y="2268220"/>
              <a:ext cx="5022035" cy="4764449"/>
              <a:chOff x="-494406" y="-1584825"/>
              <a:chExt cx="4397193" cy="4171657"/>
            </a:xfrm>
          </p:grpSpPr>
          <p:grpSp>
            <p:nvGrpSpPr>
              <p:cNvPr id="982" name="Google Shape;982;p23"/>
              <p:cNvGrpSpPr/>
              <p:nvPr/>
            </p:nvGrpSpPr>
            <p:grpSpPr>
              <a:xfrm>
                <a:off x="245875" y="-51824"/>
                <a:ext cx="208200" cy="1824700"/>
                <a:chOff x="1040050" y="3812126"/>
                <a:chExt cx="208200" cy="1824700"/>
              </a:xfrm>
            </p:grpSpPr>
            <p:sp>
              <p:nvSpPr>
                <p:cNvPr id="983" name="Google Shape;983;p23"/>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3"/>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23"/>
              <p:cNvGrpSpPr/>
              <p:nvPr/>
            </p:nvGrpSpPr>
            <p:grpSpPr>
              <a:xfrm rot="-8100000">
                <a:off x="540898" y="-1172741"/>
                <a:ext cx="2552124" cy="3347490"/>
                <a:chOff x="2976325" y="908175"/>
                <a:chExt cx="4028179" cy="5283555"/>
              </a:xfrm>
            </p:grpSpPr>
            <p:sp>
              <p:nvSpPr>
                <p:cNvPr id="986" name="Google Shape;986;p23"/>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3"/>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3"/>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23"/>
              <p:cNvGrpSpPr/>
              <p:nvPr/>
            </p:nvGrpSpPr>
            <p:grpSpPr>
              <a:xfrm>
                <a:off x="-1" y="621223"/>
                <a:ext cx="699940" cy="478601"/>
                <a:chOff x="39722" y="4349021"/>
                <a:chExt cx="1061964" cy="726143"/>
              </a:xfrm>
            </p:grpSpPr>
            <p:grpSp>
              <p:nvGrpSpPr>
                <p:cNvPr id="990" name="Google Shape;990;p23"/>
                <p:cNvGrpSpPr/>
                <p:nvPr/>
              </p:nvGrpSpPr>
              <p:grpSpPr>
                <a:xfrm rot="2700000">
                  <a:off x="140502" y="4460924"/>
                  <a:ext cx="524584" cy="502337"/>
                  <a:chOff x="1189791" y="-1767331"/>
                  <a:chExt cx="904284" cy="865933"/>
                </a:xfrm>
              </p:grpSpPr>
              <p:sp>
                <p:nvSpPr>
                  <p:cNvPr id="991" name="Google Shape;991;p2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 name="Google Shape;992;p23"/>
                  <p:cNvGrpSpPr/>
                  <p:nvPr/>
                </p:nvGrpSpPr>
                <p:grpSpPr>
                  <a:xfrm>
                    <a:off x="1232795" y="-1740829"/>
                    <a:ext cx="717621" cy="717392"/>
                    <a:chOff x="1483457" y="3953671"/>
                    <a:chExt cx="717621" cy="717392"/>
                  </a:xfrm>
                </p:grpSpPr>
                <p:sp>
                  <p:nvSpPr>
                    <p:cNvPr id="993" name="Google Shape;993;p2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8" name="Google Shape;998;p2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23"/>
              <p:cNvGrpSpPr/>
              <p:nvPr/>
            </p:nvGrpSpPr>
            <p:grpSpPr>
              <a:xfrm>
                <a:off x="955673" y="11"/>
                <a:ext cx="592576" cy="405260"/>
                <a:chOff x="39722" y="4349021"/>
                <a:chExt cx="1061964" cy="726143"/>
              </a:xfrm>
            </p:grpSpPr>
            <p:grpSp>
              <p:nvGrpSpPr>
                <p:cNvPr id="1000" name="Google Shape;1000;p23"/>
                <p:cNvGrpSpPr/>
                <p:nvPr/>
              </p:nvGrpSpPr>
              <p:grpSpPr>
                <a:xfrm rot="2700000">
                  <a:off x="140502" y="4460924"/>
                  <a:ext cx="524584" cy="502337"/>
                  <a:chOff x="1189791" y="-1767331"/>
                  <a:chExt cx="904284" cy="865933"/>
                </a:xfrm>
              </p:grpSpPr>
              <p:sp>
                <p:nvSpPr>
                  <p:cNvPr id="1001" name="Google Shape;1001;p2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 name="Google Shape;1002;p23"/>
                  <p:cNvGrpSpPr/>
                  <p:nvPr/>
                </p:nvGrpSpPr>
                <p:grpSpPr>
                  <a:xfrm>
                    <a:off x="1232795" y="-1740829"/>
                    <a:ext cx="717621" cy="717392"/>
                    <a:chOff x="1483457" y="3953671"/>
                    <a:chExt cx="717621" cy="717392"/>
                  </a:xfrm>
                </p:grpSpPr>
                <p:sp>
                  <p:nvSpPr>
                    <p:cNvPr id="1003" name="Google Shape;1003;p2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8" name="Google Shape;1008;p2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23"/>
              <p:cNvGrpSpPr/>
              <p:nvPr/>
            </p:nvGrpSpPr>
            <p:grpSpPr>
              <a:xfrm>
                <a:off x="441574" y="-36652"/>
                <a:ext cx="699940" cy="478601"/>
                <a:chOff x="39722" y="4349021"/>
                <a:chExt cx="1061964" cy="726143"/>
              </a:xfrm>
            </p:grpSpPr>
            <p:grpSp>
              <p:nvGrpSpPr>
                <p:cNvPr id="1010" name="Google Shape;1010;p23"/>
                <p:cNvGrpSpPr/>
                <p:nvPr/>
              </p:nvGrpSpPr>
              <p:grpSpPr>
                <a:xfrm rot="2700000">
                  <a:off x="140502" y="4460924"/>
                  <a:ext cx="524584" cy="502337"/>
                  <a:chOff x="1189791" y="-1767331"/>
                  <a:chExt cx="904284" cy="865933"/>
                </a:xfrm>
              </p:grpSpPr>
              <p:sp>
                <p:nvSpPr>
                  <p:cNvPr id="1011" name="Google Shape;1011;p2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23"/>
                  <p:cNvGrpSpPr/>
                  <p:nvPr/>
                </p:nvGrpSpPr>
                <p:grpSpPr>
                  <a:xfrm>
                    <a:off x="1232795" y="-1740829"/>
                    <a:ext cx="717621" cy="717392"/>
                    <a:chOff x="1483457" y="3953671"/>
                    <a:chExt cx="717621" cy="717392"/>
                  </a:xfrm>
                </p:grpSpPr>
                <p:sp>
                  <p:nvSpPr>
                    <p:cNvPr id="1013" name="Google Shape;1013;p2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8" name="Google Shape;1018;p2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23"/>
              <p:cNvGrpSpPr/>
              <p:nvPr/>
            </p:nvGrpSpPr>
            <p:grpSpPr>
              <a:xfrm>
                <a:off x="-494406" y="-252396"/>
                <a:ext cx="1741563" cy="1288563"/>
                <a:chOff x="-494406" y="-252396"/>
                <a:chExt cx="1741563" cy="1288563"/>
              </a:xfrm>
            </p:grpSpPr>
            <p:sp>
              <p:nvSpPr>
                <p:cNvPr id="1020" name="Google Shape;1020;p23"/>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3"/>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 name="Google Shape;1022;p23"/>
            <p:cNvGrpSpPr/>
            <p:nvPr/>
          </p:nvGrpSpPr>
          <p:grpSpPr>
            <a:xfrm>
              <a:off x="5643425" y="4968525"/>
              <a:ext cx="439200" cy="439100"/>
              <a:chOff x="1101075" y="2142375"/>
              <a:chExt cx="439200" cy="439100"/>
            </a:xfrm>
          </p:grpSpPr>
          <p:sp>
            <p:nvSpPr>
              <p:cNvPr id="1023" name="Google Shape;1023;p2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025" name="Google Shape;1025;p23"/>
          <p:cNvPicPr preferRelativeResize="0"/>
          <p:nvPr/>
        </p:nvPicPr>
        <p:blipFill rotWithShape="1">
          <a:blip r:embed="rId2">
            <a:alphaModFix/>
          </a:blip>
          <a:srcRect l="16960" t="24718" r="7121" b="26177"/>
          <a:stretch/>
        </p:blipFill>
        <p:spPr>
          <a:xfrm rot="5400000">
            <a:off x="-1432850" y="882950"/>
            <a:ext cx="2441950" cy="1863749"/>
          </a:xfrm>
          <a:prstGeom prst="rect">
            <a:avLst/>
          </a:prstGeom>
          <a:noFill/>
          <a:ln>
            <a:noFill/>
          </a:ln>
        </p:spPr>
      </p:pic>
      <p:grpSp>
        <p:nvGrpSpPr>
          <p:cNvPr id="1026" name="Google Shape;1026;p23"/>
          <p:cNvGrpSpPr/>
          <p:nvPr/>
        </p:nvGrpSpPr>
        <p:grpSpPr>
          <a:xfrm rot="10800000">
            <a:off x="6045700" y="237976"/>
            <a:ext cx="4558967" cy="134100"/>
            <a:chOff x="796100" y="3019701"/>
            <a:chExt cx="4558967" cy="134100"/>
          </a:xfrm>
        </p:grpSpPr>
        <p:sp>
          <p:nvSpPr>
            <p:cNvPr id="1027" name="Google Shape;1027;p23"/>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8" name="Google Shape;1028;p23"/>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29" name="Google Shape;1029;p23"/>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23"/>
          <p:cNvGrpSpPr/>
          <p:nvPr/>
        </p:nvGrpSpPr>
        <p:grpSpPr>
          <a:xfrm>
            <a:off x="-1143750" y="3925887"/>
            <a:ext cx="4558967" cy="1517787"/>
            <a:chOff x="-1143750" y="3849687"/>
            <a:chExt cx="4558967" cy="1517787"/>
          </a:xfrm>
        </p:grpSpPr>
        <p:grpSp>
          <p:nvGrpSpPr>
            <p:cNvPr id="1031" name="Google Shape;1031;p23"/>
            <p:cNvGrpSpPr/>
            <p:nvPr/>
          </p:nvGrpSpPr>
          <p:grpSpPr>
            <a:xfrm rot="5400000">
              <a:off x="-805838" y="4155104"/>
              <a:ext cx="1517787" cy="906953"/>
              <a:chOff x="-55500" y="4835979"/>
              <a:chExt cx="1517787" cy="906953"/>
            </a:xfrm>
          </p:grpSpPr>
          <p:sp>
            <p:nvSpPr>
              <p:cNvPr id="1032" name="Google Shape;1032;p23"/>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3"/>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3"/>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3"/>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23"/>
            <p:cNvGrpSpPr/>
            <p:nvPr/>
          </p:nvGrpSpPr>
          <p:grpSpPr>
            <a:xfrm>
              <a:off x="-549966" y="3946426"/>
              <a:ext cx="2833357" cy="1421047"/>
              <a:chOff x="-677366" y="4067276"/>
              <a:chExt cx="2833357" cy="1421047"/>
            </a:xfrm>
          </p:grpSpPr>
          <p:sp>
            <p:nvSpPr>
              <p:cNvPr id="1037" name="Google Shape;1037;p23"/>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 name="Google Shape;1038;p23"/>
              <p:cNvGrpSpPr/>
              <p:nvPr/>
            </p:nvGrpSpPr>
            <p:grpSpPr>
              <a:xfrm>
                <a:off x="317735" y="4614472"/>
                <a:ext cx="161977" cy="161940"/>
                <a:chOff x="1101075" y="2142375"/>
                <a:chExt cx="439200" cy="439100"/>
              </a:xfrm>
            </p:grpSpPr>
            <p:sp>
              <p:nvSpPr>
                <p:cNvPr id="1039" name="Google Shape;1039;p2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23"/>
              <p:cNvGrpSpPr/>
              <p:nvPr/>
            </p:nvGrpSpPr>
            <p:grpSpPr>
              <a:xfrm rot="10800000">
                <a:off x="1700151" y="5032693"/>
                <a:ext cx="161977" cy="161940"/>
                <a:chOff x="1101075" y="2142375"/>
                <a:chExt cx="439200" cy="439100"/>
              </a:xfrm>
            </p:grpSpPr>
            <p:sp>
              <p:nvSpPr>
                <p:cNvPr id="1042" name="Google Shape;1042;p2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4" name="Google Shape;1044;p23"/>
            <p:cNvSpPr/>
            <p:nvPr/>
          </p:nvSpPr>
          <p:spPr>
            <a:xfrm rot="-5400000">
              <a:off x="362395"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23"/>
            <p:cNvGrpSpPr/>
            <p:nvPr/>
          </p:nvGrpSpPr>
          <p:grpSpPr>
            <a:xfrm>
              <a:off x="-1143750" y="4741576"/>
              <a:ext cx="4558967" cy="134100"/>
              <a:chOff x="796100" y="3019701"/>
              <a:chExt cx="4558967" cy="134100"/>
            </a:xfrm>
          </p:grpSpPr>
          <p:sp>
            <p:nvSpPr>
              <p:cNvPr id="1046" name="Google Shape;1046;p23"/>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 name="Google Shape;1047;p23"/>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48" name="Google Shape;1048;p23"/>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049"/>
        <p:cNvGrpSpPr/>
        <p:nvPr/>
      </p:nvGrpSpPr>
      <p:grpSpPr>
        <a:xfrm>
          <a:off x="0" y="0"/>
          <a:ext cx="0" cy="0"/>
          <a:chOff x="0" y="0"/>
          <a:chExt cx="0" cy="0"/>
        </a:xfrm>
      </p:grpSpPr>
      <p:grpSp>
        <p:nvGrpSpPr>
          <p:cNvPr id="1050" name="Google Shape;1050;p24"/>
          <p:cNvGrpSpPr/>
          <p:nvPr/>
        </p:nvGrpSpPr>
        <p:grpSpPr>
          <a:xfrm>
            <a:off x="7059553" y="-2136808"/>
            <a:ext cx="4192757" cy="4558967"/>
            <a:chOff x="6983353" y="-2136808"/>
            <a:chExt cx="4192757" cy="4558967"/>
          </a:xfrm>
        </p:grpSpPr>
        <p:grpSp>
          <p:nvGrpSpPr>
            <p:cNvPr id="1051" name="Google Shape;1051;p24"/>
            <p:cNvGrpSpPr/>
            <p:nvPr/>
          </p:nvGrpSpPr>
          <p:grpSpPr>
            <a:xfrm rot="-509296">
              <a:off x="7187207" y="-982000"/>
              <a:ext cx="3785049" cy="3043008"/>
              <a:chOff x="7103825" y="-713112"/>
              <a:chExt cx="3785226" cy="3043150"/>
            </a:xfrm>
          </p:grpSpPr>
          <p:sp>
            <p:nvSpPr>
              <p:cNvPr id="1052" name="Google Shape;1052;p24"/>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53" name="Google Shape;1053;p24"/>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grpSp>
          <p:nvGrpSpPr>
            <p:cNvPr id="1054" name="Google Shape;1054;p24"/>
            <p:cNvGrpSpPr/>
            <p:nvPr/>
          </p:nvGrpSpPr>
          <p:grpSpPr>
            <a:xfrm rot="5400000">
              <a:off x="6489450" y="75626"/>
              <a:ext cx="4558967" cy="134100"/>
              <a:chOff x="796100" y="3019701"/>
              <a:chExt cx="4558967" cy="134100"/>
            </a:xfrm>
          </p:grpSpPr>
          <p:sp>
            <p:nvSpPr>
              <p:cNvPr id="1055" name="Google Shape;1055;p2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6" name="Google Shape;1056;p24"/>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57" name="Google Shape;1057;p2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8" name="Google Shape;1058;p24"/>
          <p:cNvSpPr txBox="1">
            <a:spLocks noGrp="1"/>
          </p:cNvSpPr>
          <p:nvPr>
            <p:ph type="subTitle" idx="1"/>
          </p:nvPr>
        </p:nvSpPr>
        <p:spPr>
          <a:xfrm>
            <a:off x="720000"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9" name="Google Shape;1059;p24"/>
          <p:cNvSpPr txBox="1">
            <a:spLocks noGrp="1"/>
          </p:cNvSpPr>
          <p:nvPr>
            <p:ph type="subTitle" idx="2"/>
          </p:nvPr>
        </p:nvSpPr>
        <p:spPr>
          <a:xfrm>
            <a:off x="3584484"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0" name="Google Shape;1060;p24"/>
          <p:cNvSpPr txBox="1">
            <a:spLocks noGrp="1"/>
          </p:cNvSpPr>
          <p:nvPr>
            <p:ph type="subTitle" idx="3"/>
          </p:nvPr>
        </p:nvSpPr>
        <p:spPr>
          <a:xfrm>
            <a:off x="6448975"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1" name="Google Shape;1061;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62" name="Google Shape;1062;p24"/>
          <p:cNvSpPr txBox="1">
            <a:spLocks noGrp="1"/>
          </p:cNvSpPr>
          <p:nvPr>
            <p:ph type="subTitle" idx="4"/>
          </p:nvPr>
        </p:nvSpPr>
        <p:spPr>
          <a:xfrm>
            <a:off x="720000"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3" name="Google Shape;1063;p24"/>
          <p:cNvSpPr txBox="1">
            <a:spLocks noGrp="1"/>
          </p:cNvSpPr>
          <p:nvPr>
            <p:ph type="subTitle" idx="5"/>
          </p:nvPr>
        </p:nvSpPr>
        <p:spPr>
          <a:xfrm>
            <a:off x="3584483"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4" name="Google Shape;1064;p24"/>
          <p:cNvSpPr txBox="1">
            <a:spLocks noGrp="1"/>
          </p:cNvSpPr>
          <p:nvPr>
            <p:ph type="subTitle" idx="6"/>
          </p:nvPr>
        </p:nvSpPr>
        <p:spPr>
          <a:xfrm>
            <a:off x="6448972"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065" name="Google Shape;1065;p24"/>
          <p:cNvGrpSpPr/>
          <p:nvPr/>
        </p:nvGrpSpPr>
        <p:grpSpPr>
          <a:xfrm>
            <a:off x="6067575" y="2796625"/>
            <a:ext cx="4006263" cy="4771152"/>
            <a:chOff x="5915175" y="2339425"/>
            <a:chExt cx="4006263" cy="4771152"/>
          </a:xfrm>
        </p:grpSpPr>
        <p:sp>
          <p:nvSpPr>
            <p:cNvPr id="1066" name="Google Shape;1066;p24"/>
            <p:cNvSpPr/>
            <p:nvPr/>
          </p:nvSpPr>
          <p:spPr>
            <a:xfrm>
              <a:off x="5915175" y="236128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4"/>
            <p:cNvSpPr/>
            <p:nvPr/>
          </p:nvSpPr>
          <p:spPr>
            <a:xfrm>
              <a:off x="6873793" y="233942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24"/>
            <p:cNvGrpSpPr/>
            <p:nvPr/>
          </p:nvGrpSpPr>
          <p:grpSpPr>
            <a:xfrm>
              <a:off x="7520550" y="4608575"/>
              <a:ext cx="582050" cy="582425"/>
              <a:chOff x="959750" y="3039275"/>
              <a:chExt cx="582050" cy="582425"/>
            </a:xfrm>
          </p:grpSpPr>
          <p:sp>
            <p:nvSpPr>
              <p:cNvPr id="1069" name="Google Shape;1069;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24"/>
            <p:cNvGrpSpPr/>
            <p:nvPr/>
          </p:nvGrpSpPr>
          <p:grpSpPr>
            <a:xfrm>
              <a:off x="8484675" y="3658275"/>
              <a:ext cx="582050" cy="582425"/>
              <a:chOff x="959750" y="3039275"/>
              <a:chExt cx="582050" cy="582425"/>
            </a:xfrm>
          </p:grpSpPr>
          <p:sp>
            <p:nvSpPr>
              <p:cNvPr id="1077" name="Google Shape;1077;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 name="Google Shape;1084;p24"/>
          <p:cNvGrpSpPr/>
          <p:nvPr/>
        </p:nvGrpSpPr>
        <p:grpSpPr>
          <a:xfrm>
            <a:off x="-235366" y="3828554"/>
            <a:ext cx="5249359" cy="2992224"/>
            <a:chOff x="-258616" y="3430829"/>
            <a:chExt cx="5249359" cy="2992224"/>
          </a:xfrm>
        </p:grpSpPr>
        <p:pic>
          <p:nvPicPr>
            <p:cNvPr id="1085" name="Google Shape;1085;p24"/>
            <p:cNvPicPr preferRelativeResize="0"/>
            <p:nvPr/>
          </p:nvPicPr>
          <p:blipFill rotWithShape="1">
            <a:blip r:embed="rId3">
              <a:alphaModFix/>
            </a:blip>
            <a:srcRect l="16960" t="24718" r="7121" b="26177"/>
            <a:stretch/>
          </p:blipFill>
          <p:spPr>
            <a:xfrm>
              <a:off x="1070243" y="3430829"/>
              <a:ext cx="3920501" cy="2992224"/>
            </a:xfrm>
            <a:prstGeom prst="rect">
              <a:avLst/>
            </a:prstGeom>
            <a:noFill/>
            <a:ln>
              <a:noFill/>
            </a:ln>
          </p:spPr>
        </p:pic>
        <p:sp>
          <p:nvSpPr>
            <p:cNvPr id="1086" name="Google Shape;1086;p24"/>
            <p:cNvSpPr/>
            <p:nvPr/>
          </p:nvSpPr>
          <p:spPr>
            <a:xfrm>
              <a:off x="363250" y="46677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p:nvPr/>
          </p:nvSpPr>
          <p:spPr>
            <a:xfrm>
              <a:off x="941424" y="47243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4"/>
            <p:cNvSpPr/>
            <p:nvPr/>
          </p:nvSpPr>
          <p:spPr>
            <a:xfrm>
              <a:off x="820562" y="49581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4"/>
            <p:cNvSpPr/>
            <p:nvPr/>
          </p:nvSpPr>
          <p:spPr>
            <a:xfrm>
              <a:off x="1299000" y="4608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4"/>
            <p:cNvSpPr/>
            <p:nvPr/>
          </p:nvSpPr>
          <p:spPr>
            <a:xfrm rot="5400000">
              <a:off x="447539" y="31337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24"/>
            <p:cNvGrpSpPr/>
            <p:nvPr/>
          </p:nvGrpSpPr>
          <p:grpSpPr>
            <a:xfrm>
              <a:off x="736485" y="4387072"/>
              <a:ext cx="161977" cy="161940"/>
              <a:chOff x="1101075" y="2142375"/>
              <a:chExt cx="439200" cy="439100"/>
            </a:xfrm>
          </p:grpSpPr>
          <p:sp>
            <p:nvSpPr>
              <p:cNvPr id="1092" name="Google Shape;1092;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24"/>
            <p:cNvGrpSpPr/>
            <p:nvPr/>
          </p:nvGrpSpPr>
          <p:grpSpPr>
            <a:xfrm rot="10800000">
              <a:off x="2118901" y="4805293"/>
              <a:ext cx="161977" cy="161940"/>
              <a:chOff x="1101075" y="2142375"/>
              <a:chExt cx="439200" cy="439100"/>
            </a:xfrm>
          </p:grpSpPr>
          <p:sp>
            <p:nvSpPr>
              <p:cNvPr id="1095" name="Google Shape;1095;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 name="Google Shape;1097;p24"/>
          <p:cNvGrpSpPr/>
          <p:nvPr/>
        </p:nvGrpSpPr>
        <p:grpSpPr>
          <a:xfrm>
            <a:off x="-515563" y="-797996"/>
            <a:ext cx="1433417" cy="2584783"/>
            <a:chOff x="-363163" y="-645596"/>
            <a:chExt cx="1433417" cy="2584783"/>
          </a:xfrm>
        </p:grpSpPr>
        <p:grpSp>
          <p:nvGrpSpPr>
            <p:cNvPr id="1098" name="Google Shape;1098;p24"/>
            <p:cNvGrpSpPr/>
            <p:nvPr/>
          </p:nvGrpSpPr>
          <p:grpSpPr>
            <a:xfrm rot="10800000">
              <a:off x="-64595" y="-645596"/>
              <a:ext cx="1134849" cy="2370191"/>
              <a:chOff x="-575575" y="3685599"/>
              <a:chExt cx="1421048" cy="2967932"/>
            </a:xfrm>
          </p:grpSpPr>
          <p:sp>
            <p:nvSpPr>
              <p:cNvPr id="1099" name="Google Shape;1099;p24"/>
              <p:cNvSpPr/>
              <p:nvPr/>
            </p:nvSpPr>
            <p:spPr>
              <a:xfrm>
                <a:off x="-575575" y="36855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4"/>
              <p:cNvSpPr/>
              <p:nvPr/>
            </p:nvSpPr>
            <p:spPr>
              <a:xfrm rot="10800000">
                <a:off x="-575573" y="3820175"/>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 name="Google Shape;1101;p24"/>
            <p:cNvSpPr/>
            <p:nvPr/>
          </p:nvSpPr>
          <p:spPr>
            <a:xfrm>
              <a:off x="0" y="36165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4"/>
            <p:cNvSpPr/>
            <p:nvPr/>
          </p:nvSpPr>
          <p:spPr>
            <a:xfrm>
              <a:off x="131225" y="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 name="Google Shape;1103;p24"/>
            <p:cNvGrpSpPr/>
            <p:nvPr/>
          </p:nvGrpSpPr>
          <p:grpSpPr>
            <a:xfrm rot="-2700000" flipH="1">
              <a:off x="-216370" y="1084101"/>
              <a:ext cx="708093" cy="708493"/>
              <a:chOff x="3678700" y="407275"/>
              <a:chExt cx="708100" cy="708500"/>
            </a:xfrm>
          </p:grpSpPr>
          <p:sp>
            <p:nvSpPr>
              <p:cNvPr id="1104" name="Google Shape;1104;p24"/>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4"/>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4"/>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4"/>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4"/>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4"/>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4"/>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111"/>
        <p:cNvGrpSpPr/>
        <p:nvPr/>
      </p:nvGrpSpPr>
      <p:grpSpPr>
        <a:xfrm>
          <a:off x="0" y="0"/>
          <a:ext cx="0" cy="0"/>
          <a:chOff x="0" y="0"/>
          <a:chExt cx="0" cy="0"/>
        </a:xfrm>
      </p:grpSpPr>
      <p:sp>
        <p:nvSpPr>
          <p:cNvPr id="1112" name="Google Shape;1112;p25"/>
          <p:cNvSpPr txBox="1">
            <a:spLocks noGrp="1"/>
          </p:cNvSpPr>
          <p:nvPr>
            <p:ph type="subTitle" idx="1"/>
          </p:nvPr>
        </p:nvSpPr>
        <p:spPr>
          <a:xfrm>
            <a:off x="720000" y="35204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3" name="Google Shape;1113;p25"/>
          <p:cNvSpPr txBox="1">
            <a:spLocks noGrp="1"/>
          </p:cNvSpPr>
          <p:nvPr>
            <p:ph type="subTitle" idx="2"/>
          </p:nvPr>
        </p:nvSpPr>
        <p:spPr>
          <a:xfrm>
            <a:off x="3584484" y="35204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4" name="Google Shape;1114;p25"/>
          <p:cNvSpPr txBox="1">
            <a:spLocks noGrp="1"/>
          </p:cNvSpPr>
          <p:nvPr>
            <p:ph type="subTitle" idx="3"/>
          </p:nvPr>
        </p:nvSpPr>
        <p:spPr>
          <a:xfrm>
            <a:off x="6448975" y="35204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5" name="Google Shape;1115;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6" name="Google Shape;1116;p25"/>
          <p:cNvSpPr txBox="1">
            <a:spLocks noGrp="1"/>
          </p:cNvSpPr>
          <p:nvPr>
            <p:ph type="subTitle" idx="4"/>
          </p:nvPr>
        </p:nvSpPr>
        <p:spPr>
          <a:xfrm>
            <a:off x="720000" y="31943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17" name="Google Shape;1117;p25"/>
          <p:cNvSpPr txBox="1">
            <a:spLocks noGrp="1"/>
          </p:cNvSpPr>
          <p:nvPr>
            <p:ph type="subTitle" idx="5"/>
          </p:nvPr>
        </p:nvSpPr>
        <p:spPr>
          <a:xfrm>
            <a:off x="3584483" y="31943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18" name="Google Shape;1118;p25"/>
          <p:cNvSpPr txBox="1">
            <a:spLocks noGrp="1"/>
          </p:cNvSpPr>
          <p:nvPr>
            <p:ph type="subTitle" idx="6"/>
          </p:nvPr>
        </p:nvSpPr>
        <p:spPr>
          <a:xfrm>
            <a:off x="6448972" y="31943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19" name="Google Shape;1119;p25"/>
          <p:cNvSpPr>
            <a:spLocks noGrp="1"/>
          </p:cNvSpPr>
          <p:nvPr>
            <p:ph type="pic" idx="7"/>
          </p:nvPr>
        </p:nvSpPr>
        <p:spPr>
          <a:xfrm>
            <a:off x="720000" y="1236800"/>
            <a:ext cx="1981800" cy="1662300"/>
          </a:xfrm>
          <a:prstGeom prst="snip1Rect">
            <a:avLst>
              <a:gd name="adj" fmla="val 16667"/>
            </a:avLst>
          </a:prstGeom>
          <a:noFill/>
          <a:ln>
            <a:noFill/>
          </a:ln>
        </p:spPr>
      </p:sp>
      <p:sp>
        <p:nvSpPr>
          <p:cNvPr id="1120" name="Google Shape;1120;p25"/>
          <p:cNvSpPr>
            <a:spLocks noGrp="1"/>
          </p:cNvSpPr>
          <p:nvPr>
            <p:ph type="pic" idx="8"/>
          </p:nvPr>
        </p:nvSpPr>
        <p:spPr>
          <a:xfrm>
            <a:off x="3584475" y="1236800"/>
            <a:ext cx="1981800" cy="1662300"/>
          </a:xfrm>
          <a:prstGeom prst="snip1Rect">
            <a:avLst>
              <a:gd name="adj" fmla="val 16667"/>
            </a:avLst>
          </a:prstGeom>
          <a:noFill/>
          <a:ln>
            <a:noFill/>
          </a:ln>
        </p:spPr>
      </p:sp>
      <p:sp>
        <p:nvSpPr>
          <p:cNvPr id="1121" name="Google Shape;1121;p25"/>
          <p:cNvSpPr>
            <a:spLocks noGrp="1"/>
          </p:cNvSpPr>
          <p:nvPr>
            <p:ph type="pic" idx="9"/>
          </p:nvPr>
        </p:nvSpPr>
        <p:spPr>
          <a:xfrm>
            <a:off x="6448950" y="1236800"/>
            <a:ext cx="1981800" cy="1662300"/>
          </a:xfrm>
          <a:prstGeom prst="snip1Rect">
            <a:avLst>
              <a:gd name="adj" fmla="val 16667"/>
            </a:avLst>
          </a:prstGeom>
          <a:noFill/>
          <a:ln>
            <a:noFill/>
          </a:ln>
        </p:spPr>
      </p:sp>
      <p:grpSp>
        <p:nvGrpSpPr>
          <p:cNvPr id="1122" name="Google Shape;1122;p25"/>
          <p:cNvGrpSpPr/>
          <p:nvPr/>
        </p:nvGrpSpPr>
        <p:grpSpPr>
          <a:xfrm>
            <a:off x="-928041" y="3925887"/>
            <a:ext cx="2833357" cy="1517787"/>
            <a:chOff x="-623241" y="3849687"/>
            <a:chExt cx="2833357" cy="1517787"/>
          </a:xfrm>
        </p:grpSpPr>
        <p:grpSp>
          <p:nvGrpSpPr>
            <p:cNvPr id="1123" name="Google Shape;1123;p25"/>
            <p:cNvGrpSpPr/>
            <p:nvPr/>
          </p:nvGrpSpPr>
          <p:grpSpPr>
            <a:xfrm rot="5400000">
              <a:off x="-879113" y="4155104"/>
              <a:ext cx="1517787" cy="906953"/>
              <a:chOff x="-55500" y="4835979"/>
              <a:chExt cx="1517787" cy="906953"/>
            </a:xfrm>
          </p:grpSpPr>
          <p:sp>
            <p:nvSpPr>
              <p:cNvPr id="1124" name="Google Shape;1124;p25"/>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5"/>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5"/>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5"/>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25"/>
            <p:cNvGrpSpPr/>
            <p:nvPr/>
          </p:nvGrpSpPr>
          <p:grpSpPr>
            <a:xfrm>
              <a:off x="-623241" y="3946426"/>
              <a:ext cx="2833357" cy="1421047"/>
              <a:chOff x="-677366" y="4067276"/>
              <a:chExt cx="2833357" cy="1421047"/>
            </a:xfrm>
          </p:grpSpPr>
          <p:sp>
            <p:nvSpPr>
              <p:cNvPr id="1129" name="Google Shape;1129;p25"/>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25"/>
              <p:cNvGrpSpPr/>
              <p:nvPr/>
            </p:nvGrpSpPr>
            <p:grpSpPr>
              <a:xfrm>
                <a:off x="317735" y="4614472"/>
                <a:ext cx="161977" cy="161940"/>
                <a:chOff x="1101075" y="2142375"/>
                <a:chExt cx="439200" cy="439100"/>
              </a:xfrm>
            </p:grpSpPr>
            <p:sp>
              <p:nvSpPr>
                <p:cNvPr id="1131" name="Google Shape;1131;p2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25"/>
              <p:cNvGrpSpPr/>
              <p:nvPr/>
            </p:nvGrpSpPr>
            <p:grpSpPr>
              <a:xfrm rot="10800000">
                <a:off x="1700151" y="5032693"/>
                <a:ext cx="161977" cy="161940"/>
                <a:chOff x="1101075" y="2142375"/>
                <a:chExt cx="439200" cy="439100"/>
              </a:xfrm>
            </p:grpSpPr>
            <p:sp>
              <p:nvSpPr>
                <p:cNvPr id="1134" name="Google Shape;1134;p2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6" name="Google Shape;1136;p25"/>
            <p:cNvSpPr/>
            <p:nvPr/>
          </p:nvSpPr>
          <p:spPr>
            <a:xfrm rot="-5400000">
              <a:off x="289120"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25"/>
          <p:cNvGrpSpPr/>
          <p:nvPr/>
        </p:nvGrpSpPr>
        <p:grpSpPr>
          <a:xfrm>
            <a:off x="6400125" y="-1754449"/>
            <a:ext cx="4189199" cy="3065874"/>
            <a:chOff x="6171525" y="-1678249"/>
            <a:chExt cx="4189199" cy="3065874"/>
          </a:xfrm>
        </p:grpSpPr>
        <p:sp>
          <p:nvSpPr>
            <p:cNvPr id="1138" name="Google Shape;1138;p25"/>
            <p:cNvSpPr/>
            <p:nvPr/>
          </p:nvSpPr>
          <p:spPr>
            <a:xfrm rot="-5400000">
              <a:off x="6808863" y="-808395"/>
              <a:ext cx="1558682"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9" name="Google Shape;1139;p25"/>
            <p:cNvPicPr preferRelativeResize="0"/>
            <p:nvPr/>
          </p:nvPicPr>
          <p:blipFill rotWithShape="1">
            <a:blip r:embed="rId2">
              <a:alphaModFix/>
            </a:blip>
            <a:srcRect l="16960" t="24718" r="7121" b="26177"/>
            <a:stretch/>
          </p:blipFill>
          <p:spPr>
            <a:xfrm>
              <a:off x="6587425" y="-1678249"/>
              <a:ext cx="3773299" cy="2879876"/>
            </a:xfrm>
            <a:prstGeom prst="rect">
              <a:avLst/>
            </a:prstGeom>
            <a:noFill/>
            <a:ln>
              <a:noFill/>
            </a:ln>
          </p:spPr>
        </p:pic>
        <p:sp>
          <p:nvSpPr>
            <p:cNvPr id="1140" name="Google Shape;1140;p25"/>
            <p:cNvSpPr/>
            <p:nvPr/>
          </p:nvSpPr>
          <p:spPr>
            <a:xfrm>
              <a:off x="8292929" y="-80469"/>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 name="Google Shape;1141;p25"/>
            <p:cNvGrpSpPr/>
            <p:nvPr/>
          </p:nvGrpSpPr>
          <p:grpSpPr>
            <a:xfrm rot="-2700000">
              <a:off x="8302147" y="61289"/>
              <a:ext cx="582044" cy="582419"/>
              <a:chOff x="959750" y="3039275"/>
              <a:chExt cx="582050" cy="582425"/>
            </a:xfrm>
          </p:grpSpPr>
          <p:sp>
            <p:nvSpPr>
              <p:cNvPr id="1142" name="Google Shape;1142;p2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5"/>
            <p:cNvGrpSpPr/>
            <p:nvPr/>
          </p:nvGrpSpPr>
          <p:grpSpPr>
            <a:xfrm rot="-2700000">
              <a:off x="8551447" y="61289"/>
              <a:ext cx="582044" cy="582419"/>
              <a:chOff x="959750" y="3039275"/>
              <a:chExt cx="582050" cy="582425"/>
            </a:xfrm>
          </p:grpSpPr>
          <p:sp>
            <p:nvSpPr>
              <p:cNvPr id="1150" name="Google Shape;1150;p2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7" name="Google Shape;1157;p25"/>
          <p:cNvGrpSpPr/>
          <p:nvPr/>
        </p:nvGrpSpPr>
        <p:grpSpPr>
          <a:xfrm rot="2700000">
            <a:off x="8945322" y="2352177"/>
            <a:ext cx="439196" cy="439096"/>
            <a:chOff x="1101075" y="2142375"/>
            <a:chExt cx="439200" cy="439100"/>
          </a:xfrm>
        </p:grpSpPr>
        <p:sp>
          <p:nvSpPr>
            <p:cNvPr id="1158" name="Google Shape;1158;p2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25"/>
          <p:cNvGrpSpPr/>
          <p:nvPr/>
        </p:nvGrpSpPr>
        <p:grpSpPr>
          <a:xfrm rot="10800000">
            <a:off x="4995775" y="180626"/>
            <a:ext cx="4558967" cy="134100"/>
            <a:chOff x="796100" y="3019701"/>
            <a:chExt cx="4558967" cy="134100"/>
          </a:xfrm>
        </p:grpSpPr>
        <p:sp>
          <p:nvSpPr>
            <p:cNvPr id="1161" name="Google Shape;1161;p2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2" name="Google Shape;1162;p25"/>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163" name="Google Shape;1163;p2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164"/>
        <p:cNvGrpSpPr/>
        <p:nvPr/>
      </p:nvGrpSpPr>
      <p:grpSpPr>
        <a:xfrm>
          <a:off x="0" y="0"/>
          <a:ext cx="0" cy="0"/>
          <a:chOff x="0" y="0"/>
          <a:chExt cx="0" cy="0"/>
        </a:xfrm>
      </p:grpSpPr>
      <p:sp>
        <p:nvSpPr>
          <p:cNvPr id="1165" name="Google Shape;1165;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66" name="Google Shape;1166;p26"/>
          <p:cNvSpPr txBox="1">
            <a:spLocks noGrp="1"/>
          </p:cNvSpPr>
          <p:nvPr>
            <p:ph type="subTitle" idx="1"/>
          </p:nvPr>
        </p:nvSpPr>
        <p:spPr>
          <a:xfrm>
            <a:off x="1804750"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7" name="Google Shape;1167;p26"/>
          <p:cNvSpPr txBox="1">
            <a:spLocks noGrp="1"/>
          </p:cNvSpPr>
          <p:nvPr>
            <p:ph type="subTitle" idx="2"/>
          </p:nvPr>
        </p:nvSpPr>
        <p:spPr>
          <a:xfrm>
            <a:off x="5237152"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8" name="Google Shape;1168;p26"/>
          <p:cNvSpPr txBox="1">
            <a:spLocks noGrp="1"/>
          </p:cNvSpPr>
          <p:nvPr>
            <p:ph type="subTitle" idx="3"/>
          </p:nvPr>
        </p:nvSpPr>
        <p:spPr>
          <a:xfrm>
            <a:off x="1804750"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9" name="Google Shape;1169;p26"/>
          <p:cNvSpPr txBox="1">
            <a:spLocks noGrp="1"/>
          </p:cNvSpPr>
          <p:nvPr>
            <p:ph type="subTitle" idx="4"/>
          </p:nvPr>
        </p:nvSpPr>
        <p:spPr>
          <a:xfrm>
            <a:off x="5237152"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0" name="Google Shape;1170;p26"/>
          <p:cNvSpPr txBox="1">
            <a:spLocks noGrp="1"/>
          </p:cNvSpPr>
          <p:nvPr>
            <p:ph type="subTitle" idx="5"/>
          </p:nvPr>
        </p:nvSpPr>
        <p:spPr>
          <a:xfrm>
            <a:off x="18047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1" name="Google Shape;1171;p26"/>
          <p:cNvSpPr txBox="1">
            <a:spLocks noGrp="1"/>
          </p:cNvSpPr>
          <p:nvPr>
            <p:ph type="subTitle" idx="6"/>
          </p:nvPr>
        </p:nvSpPr>
        <p:spPr>
          <a:xfrm>
            <a:off x="52371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2" name="Google Shape;1172;p26"/>
          <p:cNvSpPr txBox="1">
            <a:spLocks noGrp="1"/>
          </p:cNvSpPr>
          <p:nvPr>
            <p:ph type="subTitle" idx="7"/>
          </p:nvPr>
        </p:nvSpPr>
        <p:spPr>
          <a:xfrm>
            <a:off x="18047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3" name="Google Shape;1173;p26"/>
          <p:cNvSpPr txBox="1">
            <a:spLocks noGrp="1"/>
          </p:cNvSpPr>
          <p:nvPr>
            <p:ph type="subTitle" idx="8"/>
          </p:nvPr>
        </p:nvSpPr>
        <p:spPr>
          <a:xfrm>
            <a:off x="52371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174" name="Google Shape;1174;p26"/>
          <p:cNvGrpSpPr/>
          <p:nvPr/>
        </p:nvGrpSpPr>
        <p:grpSpPr>
          <a:xfrm>
            <a:off x="-2902027" y="1271890"/>
            <a:ext cx="6191222" cy="6191222"/>
            <a:chOff x="-2825827" y="1271890"/>
            <a:chExt cx="6191222" cy="6191222"/>
          </a:xfrm>
        </p:grpSpPr>
        <p:pic>
          <p:nvPicPr>
            <p:cNvPr id="1175" name="Google Shape;1175;p26"/>
            <p:cNvPicPr preferRelativeResize="0"/>
            <p:nvPr/>
          </p:nvPicPr>
          <p:blipFill rotWithShape="1">
            <a:blip r:embed="rId2">
              <a:alphaModFix/>
            </a:blip>
            <a:srcRect l="16960" t="24718" r="7121" b="26177"/>
            <a:stretch/>
          </p:blipFill>
          <p:spPr>
            <a:xfrm>
              <a:off x="-680950" y="3866725"/>
              <a:ext cx="2441950" cy="1863749"/>
            </a:xfrm>
            <a:prstGeom prst="rect">
              <a:avLst/>
            </a:prstGeom>
            <a:noFill/>
            <a:ln>
              <a:noFill/>
            </a:ln>
          </p:spPr>
        </p:pic>
        <p:grpSp>
          <p:nvGrpSpPr>
            <p:cNvPr id="1176" name="Google Shape;1176;p26"/>
            <p:cNvGrpSpPr/>
            <p:nvPr/>
          </p:nvGrpSpPr>
          <p:grpSpPr>
            <a:xfrm>
              <a:off x="-2825827" y="1271890"/>
              <a:ext cx="6191222" cy="6191222"/>
              <a:chOff x="-2825827" y="1271890"/>
              <a:chExt cx="6191222" cy="6191222"/>
            </a:xfrm>
          </p:grpSpPr>
          <p:sp>
            <p:nvSpPr>
              <p:cNvPr id="1177" name="Google Shape;1177;p26"/>
              <p:cNvSpPr/>
              <p:nvPr/>
            </p:nvSpPr>
            <p:spPr>
              <a:xfrm rot="2700000" flipH="1">
                <a:off x="-1733384" y="199281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6"/>
              <p:cNvSpPr/>
              <p:nvPr/>
            </p:nvSpPr>
            <p:spPr>
              <a:xfrm rot="2700000" flipH="1">
                <a:off x="-1192832" y="2500186"/>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 name="Google Shape;1179;p26"/>
              <p:cNvGrpSpPr/>
              <p:nvPr/>
            </p:nvGrpSpPr>
            <p:grpSpPr>
              <a:xfrm rot="10800000">
                <a:off x="384881" y="3042905"/>
                <a:ext cx="134100" cy="134100"/>
                <a:chOff x="-1999139" y="3143772"/>
                <a:chExt cx="134100" cy="134100"/>
              </a:xfrm>
            </p:grpSpPr>
            <p:sp>
              <p:nvSpPr>
                <p:cNvPr id="1180" name="Google Shape;1180;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26"/>
              <p:cNvGrpSpPr/>
              <p:nvPr/>
            </p:nvGrpSpPr>
            <p:grpSpPr>
              <a:xfrm rot="10800000">
                <a:off x="146106" y="3710980"/>
                <a:ext cx="134100" cy="134100"/>
                <a:chOff x="-1999139" y="3143772"/>
                <a:chExt cx="134100" cy="134100"/>
              </a:xfrm>
            </p:grpSpPr>
            <p:sp>
              <p:nvSpPr>
                <p:cNvPr id="1183" name="Google Shape;1183;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26"/>
              <p:cNvGrpSpPr/>
              <p:nvPr/>
            </p:nvGrpSpPr>
            <p:grpSpPr>
              <a:xfrm>
                <a:off x="-102297" y="3780153"/>
                <a:ext cx="939901" cy="2449421"/>
                <a:chOff x="-102297" y="3780153"/>
                <a:chExt cx="939901" cy="2449421"/>
              </a:xfrm>
            </p:grpSpPr>
            <p:sp>
              <p:nvSpPr>
                <p:cNvPr id="1186" name="Google Shape;1186;p26"/>
                <p:cNvSpPr/>
                <p:nvPr/>
              </p:nvSpPr>
              <p:spPr>
                <a:xfrm rot="10800000">
                  <a:off x="260154" y="4254866"/>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6"/>
                <p:cNvSpPr/>
                <p:nvPr/>
              </p:nvSpPr>
              <p:spPr>
                <a:xfrm rot="10800000">
                  <a:off x="-102297" y="3780153"/>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26"/>
                <p:cNvGrpSpPr/>
                <p:nvPr/>
              </p:nvGrpSpPr>
              <p:grpSpPr>
                <a:xfrm rot="10800000">
                  <a:off x="532825" y="5492502"/>
                  <a:ext cx="134004" cy="134004"/>
                  <a:chOff x="8356813" y="1074288"/>
                  <a:chExt cx="351900" cy="351900"/>
                </a:xfrm>
              </p:grpSpPr>
              <p:sp>
                <p:nvSpPr>
                  <p:cNvPr id="1189" name="Google Shape;1189;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91" name="Google Shape;1191;p26"/>
          <p:cNvGrpSpPr/>
          <p:nvPr/>
        </p:nvGrpSpPr>
        <p:grpSpPr>
          <a:xfrm>
            <a:off x="5650173" y="-1036475"/>
            <a:ext cx="6191222" cy="6865137"/>
            <a:chOff x="5497773" y="-1036475"/>
            <a:chExt cx="6191222" cy="6865137"/>
          </a:xfrm>
        </p:grpSpPr>
        <p:grpSp>
          <p:nvGrpSpPr>
            <p:cNvPr id="1192" name="Google Shape;1192;p26"/>
            <p:cNvGrpSpPr/>
            <p:nvPr/>
          </p:nvGrpSpPr>
          <p:grpSpPr>
            <a:xfrm>
              <a:off x="5497773" y="-362560"/>
              <a:ext cx="6191222" cy="6191222"/>
              <a:chOff x="5584373" y="-362560"/>
              <a:chExt cx="6191222" cy="6191222"/>
            </a:xfrm>
          </p:grpSpPr>
          <p:grpSp>
            <p:nvGrpSpPr>
              <p:cNvPr id="1193" name="Google Shape;1193;p26"/>
              <p:cNvGrpSpPr/>
              <p:nvPr/>
            </p:nvGrpSpPr>
            <p:grpSpPr>
              <a:xfrm>
                <a:off x="5584373" y="-362560"/>
                <a:ext cx="6191222" cy="6191222"/>
                <a:chOff x="5443673" y="-405860"/>
                <a:chExt cx="6191222" cy="6191222"/>
              </a:xfrm>
            </p:grpSpPr>
            <p:sp>
              <p:nvSpPr>
                <p:cNvPr id="1194" name="Google Shape;1194;p26"/>
                <p:cNvSpPr/>
                <p:nvPr/>
              </p:nvSpPr>
              <p:spPr>
                <a:xfrm rot="-8100000" flipH="1">
                  <a:off x="6536116" y="31506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6"/>
                <p:cNvSpPr/>
                <p:nvPr/>
              </p:nvSpPr>
              <p:spPr>
                <a:xfrm rot="-8100000" flipH="1">
                  <a:off x="7076657" y="1499343"/>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6"/>
                <p:cNvSpPr/>
                <p:nvPr/>
              </p:nvSpPr>
              <p:spPr>
                <a:xfrm>
                  <a:off x="8301511" y="-335348"/>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6"/>
                <p:cNvSpPr/>
                <p:nvPr/>
              </p:nvSpPr>
              <p:spPr>
                <a:xfrm>
                  <a:off x="8554000" y="27076"/>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26"/>
              <p:cNvGrpSpPr/>
              <p:nvPr/>
            </p:nvGrpSpPr>
            <p:grpSpPr>
              <a:xfrm>
                <a:off x="8430786" y="3923547"/>
                <a:ext cx="134100" cy="134100"/>
                <a:chOff x="-1999139" y="3143772"/>
                <a:chExt cx="134100" cy="134100"/>
              </a:xfrm>
            </p:grpSpPr>
            <p:sp>
              <p:nvSpPr>
                <p:cNvPr id="1199" name="Google Shape;1199;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26"/>
              <p:cNvGrpSpPr/>
              <p:nvPr/>
            </p:nvGrpSpPr>
            <p:grpSpPr>
              <a:xfrm>
                <a:off x="8669561" y="3255472"/>
                <a:ext cx="134100" cy="134100"/>
                <a:chOff x="-1999139" y="3143772"/>
                <a:chExt cx="134100" cy="134100"/>
              </a:xfrm>
            </p:grpSpPr>
            <p:sp>
              <p:nvSpPr>
                <p:cNvPr id="1202" name="Google Shape;1202;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26"/>
              <p:cNvGrpSpPr/>
              <p:nvPr/>
            </p:nvGrpSpPr>
            <p:grpSpPr>
              <a:xfrm>
                <a:off x="8612986" y="311022"/>
                <a:ext cx="134004" cy="134004"/>
                <a:chOff x="8356813" y="1074288"/>
                <a:chExt cx="351900" cy="351900"/>
              </a:xfrm>
            </p:grpSpPr>
            <p:sp>
              <p:nvSpPr>
                <p:cNvPr id="1205" name="Google Shape;1205;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207" name="Google Shape;1207;p26"/>
            <p:cNvPicPr preferRelativeResize="0"/>
            <p:nvPr/>
          </p:nvPicPr>
          <p:blipFill rotWithShape="1">
            <a:blip r:embed="rId2">
              <a:alphaModFix/>
            </a:blip>
            <a:srcRect l="16960" t="24718" r="7121" b="26177"/>
            <a:stretch/>
          </p:blipFill>
          <p:spPr>
            <a:xfrm>
              <a:off x="6929350" y="-1036475"/>
              <a:ext cx="2441950" cy="1863749"/>
            </a:xfrm>
            <a:prstGeom prst="rect">
              <a:avLst/>
            </a:prstGeom>
            <a:noFill/>
            <a:ln>
              <a:noFill/>
            </a:ln>
          </p:spPr>
        </p:pic>
      </p:grpSp>
      <p:grpSp>
        <p:nvGrpSpPr>
          <p:cNvPr id="1208" name="Google Shape;1208;p26"/>
          <p:cNvGrpSpPr/>
          <p:nvPr/>
        </p:nvGrpSpPr>
        <p:grpSpPr>
          <a:xfrm>
            <a:off x="3983988" y="4933175"/>
            <a:ext cx="667916" cy="439200"/>
            <a:chOff x="3983988" y="4933175"/>
            <a:chExt cx="667916" cy="439200"/>
          </a:xfrm>
        </p:grpSpPr>
        <p:grpSp>
          <p:nvGrpSpPr>
            <p:cNvPr id="1209" name="Google Shape;1209;p26"/>
            <p:cNvGrpSpPr/>
            <p:nvPr/>
          </p:nvGrpSpPr>
          <p:grpSpPr>
            <a:xfrm rot="5400000">
              <a:off x="3983938" y="4933225"/>
              <a:ext cx="439200" cy="439100"/>
              <a:chOff x="1101075" y="2142375"/>
              <a:chExt cx="439200" cy="439100"/>
            </a:xfrm>
          </p:grpSpPr>
          <p:sp>
            <p:nvSpPr>
              <p:cNvPr id="1210" name="Google Shape;1210;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26"/>
            <p:cNvGrpSpPr/>
            <p:nvPr/>
          </p:nvGrpSpPr>
          <p:grpSpPr>
            <a:xfrm rot="5400000">
              <a:off x="4423062" y="5038369"/>
              <a:ext cx="228867" cy="228815"/>
              <a:chOff x="1101075" y="2142375"/>
              <a:chExt cx="439200" cy="439100"/>
            </a:xfrm>
          </p:grpSpPr>
          <p:sp>
            <p:nvSpPr>
              <p:cNvPr id="1213" name="Google Shape;1213;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15"/>
        <p:cNvGrpSpPr/>
        <p:nvPr/>
      </p:nvGrpSpPr>
      <p:grpSpPr>
        <a:xfrm>
          <a:off x="0" y="0"/>
          <a:ext cx="0" cy="0"/>
          <a:chOff x="0" y="0"/>
          <a:chExt cx="0" cy="0"/>
        </a:xfrm>
      </p:grpSpPr>
      <p:sp>
        <p:nvSpPr>
          <p:cNvPr id="1216" name="Google Shape;1216;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17" name="Google Shape;1217;p27"/>
          <p:cNvSpPr txBox="1">
            <a:spLocks noGrp="1"/>
          </p:cNvSpPr>
          <p:nvPr>
            <p:ph type="subTitle" idx="1"/>
          </p:nvPr>
        </p:nvSpPr>
        <p:spPr>
          <a:xfrm>
            <a:off x="720000" y="2113784"/>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8" name="Google Shape;1218;p27"/>
          <p:cNvSpPr txBox="1">
            <a:spLocks noGrp="1"/>
          </p:cNvSpPr>
          <p:nvPr>
            <p:ph type="subTitle" idx="2"/>
          </p:nvPr>
        </p:nvSpPr>
        <p:spPr>
          <a:xfrm>
            <a:off x="3469872" y="2113784"/>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9" name="Google Shape;1219;p27"/>
          <p:cNvSpPr txBox="1">
            <a:spLocks noGrp="1"/>
          </p:cNvSpPr>
          <p:nvPr>
            <p:ph type="subTitle" idx="3"/>
          </p:nvPr>
        </p:nvSpPr>
        <p:spPr>
          <a:xfrm>
            <a:off x="720000" y="3859222"/>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0" name="Google Shape;1220;p27"/>
          <p:cNvSpPr txBox="1">
            <a:spLocks noGrp="1"/>
          </p:cNvSpPr>
          <p:nvPr>
            <p:ph type="subTitle" idx="4"/>
          </p:nvPr>
        </p:nvSpPr>
        <p:spPr>
          <a:xfrm>
            <a:off x="3469872" y="3859222"/>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1" name="Google Shape;1221;p27"/>
          <p:cNvSpPr txBox="1">
            <a:spLocks noGrp="1"/>
          </p:cNvSpPr>
          <p:nvPr>
            <p:ph type="subTitle" idx="5"/>
          </p:nvPr>
        </p:nvSpPr>
        <p:spPr>
          <a:xfrm>
            <a:off x="6219751" y="2113784"/>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2" name="Google Shape;1222;p27"/>
          <p:cNvSpPr txBox="1">
            <a:spLocks noGrp="1"/>
          </p:cNvSpPr>
          <p:nvPr>
            <p:ph type="subTitle" idx="6"/>
          </p:nvPr>
        </p:nvSpPr>
        <p:spPr>
          <a:xfrm>
            <a:off x="6219751" y="3859222"/>
            <a:ext cx="22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3" name="Google Shape;1223;p27"/>
          <p:cNvSpPr txBox="1">
            <a:spLocks noGrp="1"/>
          </p:cNvSpPr>
          <p:nvPr>
            <p:ph type="subTitle" idx="7"/>
          </p:nvPr>
        </p:nvSpPr>
        <p:spPr>
          <a:xfrm>
            <a:off x="720000" y="1787675"/>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4" name="Google Shape;1224;p27"/>
          <p:cNvSpPr txBox="1">
            <a:spLocks noGrp="1"/>
          </p:cNvSpPr>
          <p:nvPr>
            <p:ph type="subTitle" idx="8"/>
          </p:nvPr>
        </p:nvSpPr>
        <p:spPr>
          <a:xfrm>
            <a:off x="3469873" y="1787675"/>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5" name="Google Shape;1225;p27"/>
          <p:cNvSpPr txBox="1">
            <a:spLocks noGrp="1"/>
          </p:cNvSpPr>
          <p:nvPr>
            <p:ph type="subTitle" idx="9"/>
          </p:nvPr>
        </p:nvSpPr>
        <p:spPr>
          <a:xfrm>
            <a:off x="720000" y="3533123"/>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6" name="Google Shape;1226;p27"/>
          <p:cNvSpPr txBox="1">
            <a:spLocks noGrp="1"/>
          </p:cNvSpPr>
          <p:nvPr>
            <p:ph type="subTitle" idx="13"/>
          </p:nvPr>
        </p:nvSpPr>
        <p:spPr>
          <a:xfrm>
            <a:off x="3469873" y="3533123"/>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7" name="Google Shape;1227;p27"/>
          <p:cNvSpPr txBox="1">
            <a:spLocks noGrp="1"/>
          </p:cNvSpPr>
          <p:nvPr>
            <p:ph type="subTitle" idx="14"/>
          </p:nvPr>
        </p:nvSpPr>
        <p:spPr>
          <a:xfrm>
            <a:off x="6219752" y="1787675"/>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228" name="Google Shape;1228;p27"/>
          <p:cNvSpPr txBox="1">
            <a:spLocks noGrp="1"/>
          </p:cNvSpPr>
          <p:nvPr>
            <p:ph type="subTitle" idx="15"/>
          </p:nvPr>
        </p:nvSpPr>
        <p:spPr>
          <a:xfrm>
            <a:off x="6219752" y="3533123"/>
            <a:ext cx="22041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229" name="Google Shape;1229;p27"/>
          <p:cNvGrpSpPr/>
          <p:nvPr/>
        </p:nvGrpSpPr>
        <p:grpSpPr>
          <a:xfrm>
            <a:off x="6102850" y="-1735180"/>
            <a:ext cx="4625025" cy="4171657"/>
            <a:chOff x="6026650" y="-1658980"/>
            <a:chExt cx="4625025" cy="4171657"/>
          </a:xfrm>
        </p:grpSpPr>
        <p:pic>
          <p:nvPicPr>
            <p:cNvPr id="1230" name="Google Shape;1230;p27"/>
            <p:cNvPicPr preferRelativeResize="0"/>
            <p:nvPr/>
          </p:nvPicPr>
          <p:blipFill rotWithShape="1">
            <a:blip r:embed="rId2">
              <a:alphaModFix/>
            </a:blip>
            <a:srcRect l="16960" t="24718" r="7121" b="26177"/>
            <a:stretch/>
          </p:blipFill>
          <p:spPr>
            <a:xfrm>
              <a:off x="7361325" y="-596625"/>
              <a:ext cx="2441950" cy="1863749"/>
            </a:xfrm>
            <a:prstGeom prst="rect">
              <a:avLst/>
            </a:prstGeom>
            <a:noFill/>
            <a:ln>
              <a:noFill/>
            </a:ln>
          </p:spPr>
        </p:pic>
        <p:grpSp>
          <p:nvGrpSpPr>
            <p:cNvPr id="1231" name="Google Shape;1231;p27"/>
            <p:cNvGrpSpPr/>
            <p:nvPr/>
          </p:nvGrpSpPr>
          <p:grpSpPr>
            <a:xfrm rot="-2700000" flipH="1">
              <a:off x="7289785" y="-1246897"/>
              <a:ext cx="2552124" cy="3347490"/>
              <a:chOff x="2976325" y="908175"/>
              <a:chExt cx="4028179" cy="5283555"/>
            </a:xfrm>
          </p:grpSpPr>
          <p:sp>
            <p:nvSpPr>
              <p:cNvPr id="1232" name="Google Shape;1232;p27"/>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7"/>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7"/>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27"/>
            <p:cNvGrpSpPr/>
            <p:nvPr/>
          </p:nvGrpSpPr>
          <p:grpSpPr>
            <a:xfrm>
              <a:off x="6026650" y="-49075"/>
              <a:ext cx="803471" cy="494095"/>
              <a:chOff x="6394675" y="-49075"/>
              <a:chExt cx="803471" cy="494095"/>
            </a:xfrm>
          </p:grpSpPr>
          <p:sp>
            <p:nvSpPr>
              <p:cNvPr id="1236" name="Google Shape;1236;p27"/>
              <p:cNvSpPr/>
              <p:nvPr/>
            </p:nvSpPr>
            <p:spPr>
              <a:xfrm>
                <a:off x="6394675" y="0"/>
                <a:ext cx="284119" cy="246048"/>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7"/>
              <p:cNvSpPr/>
              <p:nvPr/>
            </p:nvSpPr>
            <p:spPr>
              <a:xfrm>
                <a:off x="6627600" y="-49075"/>
                <a:ext cx="570546" cy="494095"/>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8" name="Google Shape;1238;p27"/>
          <p:cNvGrpSpPr/>
          <p:nvPr/>
        </p:nvGrpSpPr>
        <p:grpSpPr>
          <a:xfrm>
            <a:off x="-1089100" y="4200325"/>
            <a:ext cx="5368850" cy="1863749"/>
            <a:chOff x="-1089100" y="4200325"/>
            <a:chExt cx="5368850" cy="1863749"/>
          </a:xfrm>
        </p:grpSpPr>
        <p:grpSp>
          <p:nvGrpSpPr>
            <p:cNvPr id="1239" name="Google Shape;1239;p27"/>
            <p:cNvGrpSpPr/>
            <p:nvPr/>
          </p:nvGrpSpPr>
          <p:grpSpPr>
            <a:xfrm>
              <a:off x="-185037" y="4598363"/>
              <a:ext cx="904666" cy="726121"/>
              <a:chOff x="7945225" y="4302000"/>
              <a:chExt cx="904666" cy="726121"/>
            </a:xfrm>
          </p:grpSpPr>
          <p:sp>
            <p:nvSpPr>
              <p:cNvPr id="1240" name="Google Shape;1240;p27"/>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7"/>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7"/>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3" name="Google Shape;1243;p27"/>
            <p:cNvPicPr preferRelativeResize="0"/>
            <p:nvPr/>
          </p:nvPicPr>
          <p:blipFill rotWithShape="1">
            <a:blip r:embed="rId2">
              <a:alphaModFix/>
            </a:blip>
            <a:srcRect l="16960" t="24718" r="7121" b="26177"/>
            <a:stretch/>
          </p:blipFill>
          <p:spPr>
            <a:xfrm>
              <a:off x="1837800" y="4200325"/>
              <a:ext cx="2441950" cy="1863749"/>
            </a:xfrm>
            <a:prstGeom prst="rect">
              <a:avLst/>
            </a:prstGeom>
            <a:noFill/>
            <a:ln>
              <a:noFill/>
            </a:ln>
          </p:spPr>
        </p:pic>
        <p:grpSp>
          <p:nvGrpSpPr>
            <p:cNvPr id="1244" name="Google Shape;1244;p27"/>
            <p:cNvGrpSpPr/>
            <p:nvPr/>
          </p:nvGrpSpPr>
          <p:grpSpPr>
            <a:xfrm rot="-2700000">
              <a:off x="390377" y="4688868"/>
              <a:ext cx="299453" cy="545119"/>
              <a:chOff x="-66426" y="1151064"/>
              <a:chExt cx="299455" cy="545125"/>
            </a:xfrm>
          </p:grpSpPr>
          <p:grpSp>
            <p:nvGrpSpPr>
              <p:cNvPr id="1245" name="Google Shape;1245;p27"/>
              <p:cNvGrpSpPr/>
              <p:nvPr/>
            </p:nvGrpSpPr>
            <p:grpSpPr>
              <a:xfrm>
                <a:off x="-66426" y="1396564"/>
                <a:ext cx="299455" cy="299625"/>
                <a:chOff x="3678700" y="407275"/>
                <a:chExt cx="708100" cy="708500"/>
              </a:xfrm>
            </p:grpSpPr>
            <p:sp>
              <p:nvSpPr>
                <p:cNvPr id="1246" name="Google Shape;1246;p27"/>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7"/>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7"/>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7"/>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7"/>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7"/>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7"/>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7"/>
              <p:cNvGrpSpPr/>
              <p:nvPr/>
            </p:nvGrpSpPr>
            <p:grpSpPr>
              <a:xfrm>
                <a:off x="-66426" y="1151064"/>
                <a:ext cx="299455" cy="299625"/>
                <a:chOff x="3678700" y="407275"/>
                <a:chExt cx="708100" cy="708500"/>
              </a:xfrm>
            </p:grpSpPr>
            <p:sp>
              <p:nvSpPr>
                <p:cNvPr id="1254" name="Google Shape;1254;p27"/>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7"/>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7"/>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7"/>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7"/>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7"/>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7"/>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 name="Google Shape;1261;p27"/>
            <p:cNvGrpSpPr/>
            <p:nvPr/>
          </p:nvGrpSpPr>
          <p:grpSpPr>
            <a:xfrm>
              <a:off x="-1089100" y="4894376"/>
              <a:ext cx="4558967" cy="134100"/>
              <a:chOff x="796100" y="3019701"/>
              <a:chExt cx="4558967" cy="134100"/>
            </a:xfrm>
          </p:grpSpPr>
          <p:sp>
            <p:nvSpPr>
              <p:cNvPr id="1262" name="Google Shape;1262;p2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 name="Google Shape;1263;p27"/>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264" name="Google Shape;1264;p2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265"/>
        <p:cNvGrpSpPr/>
        <p:nvPr/>
      </p:nvGrpSpPr>
      <p:grpSpPr>
        <a:xfrm>
          <a:off x="0" y="0"/>
          <a:ext cx="0" cy="0"/>
          <a:chOff x="0" y="0"/>
          <a:chExt cx="0" cy="0"/>
        </a:xfrm>
      </p:grpSpPr>
      <p:sp>
        <p:nvSpPr>
          <p:cNvPr id="1266" name="Google Shape;1266;p28"/>
          <p:cNvSpPr txBox="1">
            <a:spLocks noGrp="1"/>
          </p:cNvSpPr>
          <p:nvPr>
            <p:ph type="title" hasCustomPrompt="1"/>
          </p:nvPr>
        </p:nvSpPr>
        <p:spPr>
          <a:xfrm>
            <a:off x="2358450" y="664988"/>
            <a:ext cx="46968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67" name="Google Shape;1267;p28"/>
          <p:cNvSpPr txBox="1">
            <a:spLocks noGrp="1"/>
          </p:cNvSpPr>
          <p:nvPr>
            <p:ph type="subTitle" idx="1"/>
          </p:nvPr>
        </p:nvSpPr>
        <p:spPr>
          <a:xfrm>
            <a:off x="2358450" y="1282313"/>
            <a:ext cx="4696800" cy="59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268" name="Google Shape;1268;p28"/>
          <p:cNvSpPr txBox="1">
            <a:spLocks noGrp="1"/>
          </p:cNvSpPr>
          <p:nvPr>
            <p:ph type="title" idx="2" hasCustomPrompt="1"/>
          </p:nvPr>
        </p:nvSpPr>
        <p:spPr>
          <a:xfrm>
            <a:off x="2358450" y="2027244"/>
            <a:ext cx="46968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69" name="Google Shape;1269;p28"/>
          <p:cNvSpPr txBox="1">
            <a:spLocks noGrp="1"/>
          </p:cNvSpPr>
          <p:nvPr>
            <p:ph type="subTitle" idx="3"/>
          </p:nvPr>
        </p:nvSpPr>
        <p:spPr>
          <a:xfrm>
            <a:off x="2358450" y="2645558"/>
            <a:ext cx="4696800" cy="59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270" name="Google Shape;1270;p28"/>
          <p:cNvSpPr txBox="1">
            <a:spLocks noGrp="1"/>
          </p:cNvSpPr>
          <p:nvPr>
            <p:ph type="title" idx="4" hasCustomPrompt="1"/>
          </p:nvPr>
        </p:nvSpPr>
        <p:spPr>
          <a:xfrm>
            <a:off x="2358450" y="3390475"/>
            <a:ext cx="46968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200">
                <a:latin typeface="Poppins"/>
                <a:ea typeface="Poppins"/>
                <a:cs typeface="Poppins"/>
                <a:sym typeface="Poppin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71" name="Google Shape;1271;p28"/>
          <p:cNvSpPr txBox="1">
            <a:spLocks noGrp="1"/>
          </p:cNvSpPr>
          <p:nvPr>
            <p:ph type="subTitle" idx="5"/>
          </p:nvPr>
        </p:nvSpPr>
        <p:spPr>
          <a:xfrm>
            <a:off x="2358450" y="4009779"/>
            <a:ext cx="4696800" cy="59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272" name="Google Shape;1272;p28"/>
          <p:cNvSpPr/>
          <p:nvPr/>
        </p:nvSpPr>
        <p:spPr>
          <a:xfrm>
            <a:off x="6751200" y="2645550"/>
            <a:ext cx="2925000" cy="2945400"/>
          </a:xfrm>
          <a:prstGeom prst="ellipse">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 name="Google Shape;1273;p28"/>
          <p:cNvGrpSpPr/>
          <p:nvPr/>
        </p:nvGrpSpPr>
        <p:grpSpPr>
          <a:xfrm rot="5400000">
            <a:off x="8359950" y="-226050"/>
            <a:ext cx="439200" cy="439100"/>
            <a:chOff x="1101075" y="2142375"/>
            <a:chExt cx="439200" cy="439100"/>
          </a:xfrm>
        </p:grpSpPr>
        <p:sp>
          <p:nvSpPr>
            <p:cNvPr id="1274" name="Google Shape;1274;p2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28"/>
          <p:cNvGrpSpPr/>
          <p:nvPr/>
        </p:nvGrpSpPr>
        <p:grpSpPr>
          <a:xfrm>
            <a:off x="-903250" y="4838101"/>
            <a:ext cx="4558967" cy="134100"/>
            <a:chOff x="796100" y="3019701"/>
            <a:chExt cx="4558967" cy="134100"/>
          </a:xfrm>
        </p:grpSpPr>
        <p:sp>
          <p:nvSpPr>
            <p:cNvPr id="1277" name="Google Shape;1277;p2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8" name="Google Shape;1278;p2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279" name="Google Shape;1279;p2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1280"/>
        <p:cNvGrpSpPr/>
        <p:nvPr/>
      </p:nvGrpSpPr>
      <p:grpSpPr>
        <a:xfrm>
          <a:off x="0" y="0"/>
          <a:ext cx="0" cy="0"/>
          <a:chOff x="0" y="0"/>
          <a:chExt cx="0" cy="0"/>
        </a:xfrm>
      </p:grpSpPr>
      <p:sp>
        <p:nvSpPr>
          <p:cNvPr id="1281" name="Google Shape;1281;p29"/>
          <p:cNvSpPr txBox="1">
            <a:spLocks noGrp="1"/>
          </p:cNvSpPr>
          <p:nvPr>
            <p:ph type="title"/>
          </p:nvPr>
        </p:nvSpPr>
        <p:spPr>
          <a:xfrm>
            <a:off x="1157288" y="68527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7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82" name="Google Shape;1282;p29"/>
          <p:cNvSpPr txBox="1">
            <a:spLocks noGrp="1"/>
          </p:cNvSpPr>
          <p:nvPr>
            <p:ph type="subTitle" idx="1"/>
          </p:nvPr>
        </p:nvSpPr>
        <p:spPr>
          <a:xfrm>
            <a:off x="1157250" y="2203275"/>
            <a:ext cx="4448100" cy="10071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3" name="Google Shape;1283;p29"/>
          <p:cNvSpPr txBox="1">
            <a:spLocks noGrp="1"/>
          </p:cNvSpPr>
          <p:nvPr>
            <p:ph type="subTitle" idx="2"/>
          </p:nvPr>
        </p:nvSpPr>
        <p:spPr>
          <a:xfrm>
            <a:off x="1157250" y="1800075"/>
            <a:ext cx="4448100" cy="385800"/>
          </a:xfrm>
          <a:prstGeom prst="rect">
            <a:avLst/>
          </a:prstGeom>
        </p:spPr>
        <p:txBody>
          <a:bodyPr spcFirstLastPara="1" wrap="square" lIns="91425" tIns="91425" rIns="91425" bIns="91425" anchor="t" anchorCtr="0">
            <a:noAutofit/>
          </a:bodyPr>
          <a:lstStyle>
            <a:lvl1pPr lvl="0">
              <a:spcBef>
                <a:spcPts val="0"/>
              </a:spcBef>
              <a:spcAft>
                <a:spcPts val="0"/>
              </a:spcAft>
              <a:buSzPts val="2500"/>
              <a:buFont typeface="IBM Plex Mono"/>
              <a:buNone/>
              <a:defRPr sz="2000" b="1">
                <a:latin typeface="IBM Plex Mono"/>
                <a:ea typeface="IBM Plex Mono"/>
                <a:cs typeface="IBM Plex Mono"/>
                <a:sym typeface="IBM Plex Mon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84" name="Google Shape;1284;p29"/>
          <p:cNvSpPr txBox="1"/>
          <p:nvPr/>
        </p:nvSpPr>
        <p:spPr>
          <a:xfrm>
            <a:off x="1157300" y="3286450"/>
            <a:ext cx="5320200" cy="60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b="1">
                <a:solidFill>
                  <a:schemeClr val="dk1"/>
                </a:solidFill>
                <a:latin typeface="Poppins"/>
                <a:ea typeface="Poppins"/>
                <a:cs typeface="Poppins"/>
                <a:sym typeface="Poppins"/>
              </a:rPr>
              <a:t>CREDITS: </a:t>
            </a:r>
            <a:r>
              <a:rPr lang="en" sz="1200">
                <a:solidFill>
                  <a:schemeClr val="dk1"/>
                </a:solidFill>
                <a:latin typeface="Poppins"/>
                <a:ea typeface="Poppins"/>
                <a:cs typeface="Poppins"/>
                <a:sym typeface="Poppins"/>
              </a:rPr>
              <a:t>This presentation template was created by </a:t>
            </a:r>
            <a:r>
              <a:rPr lang="en" sz="1200" b="1" u="sng">
                <a:solidFill>
                  <a:schemeClr val="dk1"/>
                </a:solidFill>
                <a:latin typeface="Poppins"/>
                <a:ea typeface="Poppins"/>
                <a:cs typeface="Poppins"/>
                <a:sym typeface="Poppins"/>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a:solidFill>
                  <a:schemeClr val="dk1"/>
                </a:solidFill>
                <a:latin typeface="Poppins"/>
                <a:ea typeface="Poppins"/>
                <a:cs typeface="Poppins"/>
                <a:sym typeface="Poppins"/>
              </a:rPr>
              <a:t>, and includes icons by </a:t>
            </a:r>
            <a:r>
              <a:rPr lang="en" sz="1200" b="1" u="sng">
                <a:solidFill>
                  <a:schemeClr val="dk1"/>
                </a:solidFill>
                <a:latin typeface="Poppins"/>
                <a:ea typeface="Poppins"/>
                <a:cs typeface="Poppins"/>
                <a:sym typeface="Poppi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200">
                <a:solidFill>
                  <a:schemeClr val="dk1"/>
                </a:solidFill>
                <a:latin typeface="Poppins"/>
                <a:ea typeface="Poppins"/>
                <a:cs typeface="Poppins"/>
                <a:sym typeface="Poppins"/>
              </a:rPr>
              <a:t>, and infographics &amp; images by</a:t>
            </a:r>
            <a:r>
              <a:rPr lang="en" sz="1200" b="1">
                <a:solidFill>
                  <a:schemeClr val="dk1"/>
                </a:solidFill>
                <a:latin typeface="Poppins"/>
                <a:ea typeface="Poppins"/>
                <a:cs typeface="Poppins"/>
                <a:sym typeface="Poppins"/>
              </a:rPr>
              <a:t> </a:t>
            </a:r>
            <a:r>
              <a:rPr lang="en" sz="1200" b="1" u="sng">
                <a:solidFill>
                  <a:schemeClr val="dk1"/>
                </a:solidFill>
                <a:latin typeface="Poppins"/>
                <a:ea typeface="Poppins"/>
                <a:cs typeface="Poppins"/>
                <a:sym typeface="Poppin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200" b="1" u="sng">
                <a:solidFill>
                  <a:schemeClr val="dk1"/>
                </a:solidFill>
                <a:latin typeface="Poppins"/>
                <a:ea typeface="Poppins"/>
                <a:cs typeface="Poppins"/>
                <a:sym typeface="Poppins"/>
              </a:rPr>
              <a:t> </a:t>
            </a:r>
            <a:endParaRPr sz="1200" b="1" u="sng">
              <a:solidFill>
                <a:schemeClr val="dk1"/>
              </a:solidFill>
              <a:latin typeface="Poppins"/>
              <a:ea typeface="Poppins"/>
              <a:cs typeface="Poppins"/>
              <a:sym typeface="Poppins"/>
            </a:endParaRPr>
          </a:p>
        </p:txBody>
      </p:sp>
      <p:grpSp>
        <p:nvGrpSpPr>
          <p:cNvPr id="1285" name="Google Shape;1285;p29"/>
          <p:cNvGrpSpPr/>
          <p:nvPr/>
        </p:nvGrpSpPr>
        <p:grpSpPr>
          <a:xfrm>
            <a:off x="-291585" y="-494819"/>
            <a:ext cx="1448824" cy="2238804"/>
            <a:chOff x="-308635" y="-494819"/>
            <a:chExt cx="1448824" cy="2238804"/>
          </a:xfrm>
        </p:grpSpPr>
        <p:grpSp>
          <p:nvGrpSpPr>
            <p:cNvPr id="1286" name="Google Shape;1286;p29"/>
            <p:cNvGrpSpPr/>
            <p:nvPr/>
          </p:nvGrpSpPr>
          <p:grpSpPr>
            <a:xfrm>
              <a:off x="-275757" y="-242066"/>
              <a:ext cx="981772" cy="1986051"/>
              <a:chOff x="-293545" y="3454371"/>
              <a:chExt cx="981772" cy="1986051"/>
            </a:xfrm>
          </p:grpSpPr>
          <p:sp>
            <p:nvSpPr>
              <p:cNvPr id="1287" name="Google Shape;1287;p29"/>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9"/>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29"/>
            <p:cNvGrpSpPr/>
            <p:nvPr/>
          </p:nvGrpSpPr>
          <p:grpSpPr>
            <a:xfrm>
              <a:off x="364499" y="794648"/>
              <a:ext cx="699940" cy="478601"/>
              <a:chOff x="39722" y="4349021"/>
              <a:chExt cx="1061964" cy="726143"/>
            </a:xfrm>
          </p:grpSpPr>
          <p:grpSp>
            <p:nvGrpSpPr>
              <p:cNvPr id="1290" name="Google Shape;1290;p29"/>
              <p:cNvGrpSpPr/>
              <p:nvPr/>
            </p:nvGrpSpPr>
            <p:grpSpPr>
              <a:xfrm rot="2700000">
                <a:off x="140502" y="4460924"/>
                <a:ext cx="524584" cy="502337"/>
                <a:chOff x="1189791" y="-1767331"/>
                <a:chExt cx="904284" cy="865933"/>
              </a:xfrm>
            </p:grpSpPr>
            <p:sp>
              <p:nvSpPr>
                <p:cNvPr id="1291" name="Google Shape;1291;p2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 name="Google Shape;1292;p29"/>
                <p:cNvGrpSpPr/>
                <p:nvPr/>
              </p:nvGrpSpPr>
              <p:grpSpPr>
                <a:xfrm>
                  <a:off x="1232795" y="-1740829"/>
                  <a:ext cx="717621" cy="717392"/>
                  <a:chOff x="1483457" y="3953671"/>
                  <a:chExt cx="717621" cy="717392"/>
                </a:xfrm>
              </p:grpSpPr>
              <p:sp>
                <p:nvSpPr>
                  <p:cNvPr id="1293" name="Google Shape;1293;p2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8" name="Google Shape;1298;p2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29"/>
            <p:cNvGrpSpPr/>
            <p:nvPr/>
          </p:nvGrpSpPr>
          <p:grpSpPr>
            <a:xfrm rot="-5400000">
              <a:off x="-460623" y="-342832"/>
              <a:ext cx="1351491" cy="1047516"/>
              <a:chOff x="-2460210" y="2758493"/>
              <a:chExt cx="1351491" cy="1047516"/>
            </a:xfrm>
          </p:grpSpPr>
          <p:sp>
            <p:nvSpPr>
              <p:cNvPr id="1300" name="Google Shape;1300;p29"/>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9"/>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9"/>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9"/>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29"/>
            <p:cNvGrpSpPr/>
            <p:nvPr/>
          </p:nvGrpSpPr>
          <p:grpSpPr>
            <a:xfrm>
              <a:off x="440249" y="455173"/>
              <a:ext cx="699940" cy="478601"/>
              <a:chOff x="39722" y="4349021"/>
              <a:chExt cx="1061964" cy="726143"/>
            </a:xfrm>
          </p:grpSpPr>
          <p:grpSp>
            <p:nvGrpSpPr>
              <p:cNvPr id="1305" name="Google Shape;1305;p29"/>
              <p:cNvGrpSpPr/>
              <p:nvPr/>
            </p:nvGrpSpPr>
            <p:grpSpPr>
              <a:xfrm rot="2700000">
                <a:off x="140502" y="4460924"/>
                <a:ext cx="524584" cy="502337"/>
                <a:chOff x="1189791" y="-1767331"/>
                <a:chExt cx="904284" cy="865933"/>
              </a:xfrm>
            </p:grpSpPr>
            <p:sp>
              <p:nvSpPr>
                <p:cNvPr id="1306" name="Google Shape;1306;p2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 name="Google Shape;1307;p29"/>
                <p:cNvGrpSpPr/>
                <p:nvPr/>
              </p:nvGrpSpPr>
              <p:grpSpPr>
                <a:xfrm>
                  <a:off x="1232795" y="-1740829"/>
                  <a:ext cx="717621" cy="717392"/>
                  <a:chOff x="1483457" y="3953671"/>
                  <a:chExt cx="717621" cy="717392"/>
                </a:xfrm>
              </p:grpSpPr>
              <p:sp>
                <p:nvSpPr>
                  <p:cNvPr id="1308" name="Google Shape;1308;p2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13" name="Google Shape;1313;p2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29"/>
            <p:cNvGrpSpPr/>
            <p:nvPr/>
          </p:nvGrpSpPr>
          <p:grpSpPr>
            <a:xfrm>
              <a:off x="-63826" y="511661"/>
              <a:ext cx="699940" cy="478601"/>
              <a:chOff x="39722" y="4349021"/>
              <a:chExt cx="1061964" cy="726143"/>
            </a:xfrm>
          </p:grpSpPr>
          <p:grpSp>
            <p:nvGrpSpPr>
              <p:cNvPr id="1315" name="Google Shape;1315;p29"/>
              <p:cNvGrpSpPr/>
              <p:nvPr/>
            </p:nvGrpSpPr>
            <p:grpSpPr>
              <a:xfrm rot="2700000">
                <a:off x="140502" y="4460924"/>
                <a:ext cx="524584" cy="502337"/>
                <a:chOff x="1189791" y="-1767331"/>
                <a:chExt cx="904284" cy="865933"/>
              </a:xfrm>
            </p:grpSpPr>
            <p:sp>
              <p:nvSpPr>
                <p:cNvPr id="1316" name="Google Shape;1316;p2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 name="Google Shape;1317;p29"/>
                <p:cNvGrpSpPr/>
                <p:nvPr/>
              </p:nvGrpSpPr>
              <p:grpSpPr>
                <a:xfrm>
                  <a:off x="1232795" y="-1740829"/>
                  <a:ext cx="717621" cy="717392"/>
                  <a:chOff x="1483457" y="3953671"/>
                  <a:chExt cx="717621" cy="717392"/>
                </a:xfrm>
              </p:grpSpPr>
              <p:sp>
                <p:nvSpPr>
                  <p:cNvPr id="1318" name="Google Shape;1318;p2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23" name="Google Shape;1323;p2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4" name="Google Shape;1324;p29"/>
          <p:cNvGrpSpPr/>
          <p:nvPr/>
        </p:nvGrpSpPr>
        <p:grpSpPr>
          <a:xfrm>
            <a:off x="2659712" y="4275400"/>
            <a:ext cx="4952059" cy="2992224"/>
            <a:chOff x="2659712" y="4275400"/>
            <a:chExt cx="4952059" cy="2992224"/>
          </a:xfrm>
        </p:grpSpPr>
        <p:pic>
          <p:nvPicPr>
            <p:cNvPr id="1325" name="Google Shape;1325;p29"/>
            <p:cNvPicPr preferRelativeResize="0"/>
            <p:nvPr/>
          </p:nvPicPr>
          <p:blipFill rotWithShape="1">
            <a:blip r:embed="rId5">
              <a:alphaModFix/>
            </a:blip>
            <a:srcRect l="16960" t="24718" r="7121" b="26177"/>
            <a:stretch/>
          </p:blipFill>
          <p:spPr>
            <a:xfrm rot="10800000">
              <a:off x="2659712" y="4275400"/>
              <a:ext cx="3549051" cy="2992224"/>
            </a:xfrm>
            <a:prstGeom prst="rect">
              <a:avLst/>
            </a:prstGeom>
            <a:noFill/>
            <a:ln>
              <a:noFill/>
            </a:ln>
          </p:spPr>
        </p:pic>
        <p:grpSp>
          <p:nvGrpSpPr>
            <p:cNvPr id="1326" name="Google Shape;1326;p29"/>
            <p:cNvGrpSpPr/>
            <p:nvPr/>
          </p:nvGrpSpPr>
          <p:grpSpPr>
            <a:xfrm rot="-5400000">
              <a:off x="3258038" y="4413859"/>
              <a:ext cx="906953" cy="1517787"/>
              <a:chOff x="79748" y="2808602"/>
              <a:chExt cx="906953" cy="1517787"/>
            </a:xfrm>
          </p:grpSpPr>
          <p:sp>
            <p:nvSpPr>
              <p:cNvPr id="1327" name="Google Shape;1327;p29"/>
              <p:cNvSpPr/>
              <p:nvPr/>
            </p:nvSpPr>
            <p:spPr>
              <a:xfrm rot="5400000">
                <a:off x="357831" y="282094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9"/>
              <p:cNvSpPr/>
              <p:nvPr/>
            </p:nvSpPr>
            <p:spPr>
              <a:xfrm rot="5400000">
                <a:off x="537866" y="3393994"/>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9"/>
              <p:cNvSpPr/>
              <p:nvPr/>
            </p:nvSpPr>
            <p:spPr>
              <a:xfrm rot="5400000">
                <a:off x="67406" y="3278257"/>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9"/>
              <p:cNvSpPr/>
              <p:nvPr/>
            </p:nvSpPr>
            <p:spPr>
              <a:xfrm rot="5400000">
                <a:off x="417006" y="375669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29"/>
            <p:cNvGrpSpPr/>
            <p:nvPr/>
          </p:nvGrpSpPr>
          <p:grpSpPr>
            <a:xfrm rot="5400000">
              <a:off x="5484569" y="3756062"/>
              <a:ext cx="1421047" cy="2833357"/>
              <a:chOff x="334358" y="2186737"/>
              <a:chExt cx="1421047" cy="2833357"/>
            </a:xfrm>
          </p:grpSpPr>
          <p:sp>
            <p:nvSpPr>
              <p:cNvPr id="1332" name="Google Shape;1332;p29"/>
              <p:cNvSpPr/>
              <p:nvPr/>
            </p:nvSpPr>
            <p:spPr>
              <a:xfrm rot="10800000">
                <a:off x="334358" y="2186737"/>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29"/>
              <p:cNvGrpSpPr/>
              <p:nvPr/>
            </p:nvGrpSpPr>
            <p:grpSpPr>
              <a:xfrm rot="5400000">
                <a:off x="1046250" y="3181856"/>
                <a:ext cx="161977" cy="161940"/>
                <a:chOff x="1101075" y="2142375"/>
                <a:chExt cx="439200" cy="439100"/>
              </a:xfrm>
            </p:grpSpPr>
            <p:sp>
              <p:nvSpPr>
                <p:cNvPr id="1334" name="Google Shape;1334;p2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29"/>
              <p:cNvGrpSpPr/>
              <p:nvPr/>
            </p:nvGrpSpPr>
            <p:grpSpPr>
              <a:xfrm rot="-5400000">
                <a:off x="628029" y="4564272"/>
                <a:ext cx="161977" cy="161940"/>
                <a:chOff x="1101075" y="2142375"/>
                <a:chExt cx="439200" cy="439100"/>
              </a:xfrm>
            </p:grpSpPr>
            <p:sp>
              <p:nvSpPr>
                <p:cNvPr id="1337" name="Google Shape;1337;p2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39"/>
        <p:cNvGrpSpPr/>
        <p:nvPr/>
      </p:nvGrpSpPr>
      <p:grpSpPr>
        <a:xfrm>
          <a:off x="0" y="0"/>
          <a:ext cx="0" cy="0"/>
          <a:chOff x="0" y="0"/>
          <a:chExt cx="0" cy="0"/>
        </a:xfrm>
      </p:grpSpPr>
      <p:grpSp>
        <p:nvGrpSpPr>
          <p:cNvPr id="1340" name="Google Shape;1340;p30"/>
          <p:cNvGrpSpPr/>
          <p:nvPr/>
        </p:nvGrpSpPr>
        <p:grpSpPr>
          <a:xfrm>
            <a:off x="-623241" y="3925887"/>
            <a:ext cx="2833357" cy="1517787"/>
            <a:chOff x="-623241" y="3849687"/>
            <a:chExt cx="2833357" cy="1517787"/>
          </a:xfrm>
        </p:grpSpPr>
        <p:grpSp>
          <p:nvGrpSpPr>
            <p:cNvPr id="1341" name="Google Shape;1341;p30"/>
            <p:cNvGrpSpPr/>
            <p:nvPr/>
          </p:nvGrpSpPr>
          <p:grpSpPr>
            <a:xfrm rot="5400000">
              <a:off x="-879113" y="4155104"/>
              <a:ext cx="1517787" cy="906953"/>
              <a:chOff x="-55500" y="4835979"/>
              <a:chExt cx="1517787" cy="906953"/>
            </a:xfrm>
          </p:grpSpPr>
          <p:sp>
            <p:nvSpPr>
              <p:cNvPr id="1342" name="Google Shape;1342;p30"/>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0"/>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0"/>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0"/>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30"/>
            <p:cNvGrpSpPr/>
            <p:nvPr/>
          </p:nvGrpSpPr>
          <p:grpSpPr>
            <a:xfrm>
              <a:off x="-623241" y="3946426"/>
              <a:ext cx="2833357" cy="1421047"/>
              <a:chOff x="-677366" y="4067276"/>
              <a:chExt cx="2833357" cy="1421047"/>
            </a:xfrm>
          </p:grpSpPr>
          <p:sp>
            <p:nvSpPr>
              <p:cNvPr id="1347" name="Google Shape;1347;p30"/>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8" name="Google Shape;1348;p30"/>
              <p:cNvGrpSpPr/>
              <p:nvPr/>
            </p:nvGrpSpPr>
            <p:grpSpPr>
              <a:xfrm>
                <a:off x="317735" y="4614472"/>
                <a:ext cx="161977" cy="161940"/>
                <a:chOff x="1101075" y="2142375"/>
                <a:chExt cx="439200" cy="439100"/>
              </a:xfrm>
            </p:grpSpPr>
            <p:sp>
              <p:nvSpPr>
                <p:cNvPr id="1349" name="Google Shape;1349;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30"/>
              <p:cNvGrpSpPr/>
              <p:nvPr/>
            </p:nvGrpSpPr>
            <p:grpSpPr>
              <a:xfrm rot="10800000">
                <a:off x="1700151" y="5032693"/>
                <a:ext cx="161977" cy="161940"/>
                <a:chOff x="1101075" y="2142375"/>
                <a:chExt cx="439200" cy="439100"/>
              </a:xfrm>
            </p:grpSpPr>
            <p:sp>
              <p:nvSpPr>
                <p:cNvPr id="1352" name="Google Shape;1352;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4" name="Google Shape;1354;p30"/>
            <p:cNvSpPr/>
            <p:nvPr/>
          </p:nvSpPr>
          <p:spPr>
            <a:xfrm rot="-5400000">
              <a:off x="289120"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30"/>
          <p:cNvGrpSpPr/>
          <p:nvPr/>
        </p:nvGrpSpPr>
        <p:grpSpPr>
          <a:xfrm>
            <a:off x="6323925" y="-1678249"/>
            <a:ext cx="4189199" cy="3065874"/>
            <a:chOff x="6171525" y="-1678249"/>
            <a:chExt cx="4189199" cy="3065874"/>
          </a:xfrm>
        </p:grpSpPr>
        <p:sp>
          <p:nvSpPr>
            <p:cNvPr id="1356" name="Google Shape;1356;p30"/>
            <p:cNvSpPr/>
            <p:nvPr/>
          </p:nvSpPr>
          <p:spPr>
            <a:xfrm rot="-5400000">
              <a:off x="6808863" y="-808395"/>
              <a:ext cx="1558682"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57" name="Google Shape;1357;p30"/>
            <p:cNvPicPr preferRelativeResize="0"/>
            <p:nvPr/>
          </p:nvPicPr>
          <p:blipFill rotWithShape="1">
            <a:blip r:embed="rId2">
              <a:alphaModFix/>
            </a:blip>
            <a:srcRect l="16960" t="24718" r="7121" b="26177"/>
            <a:stretch/>
          </p:blipFill>
          <p:spPr>
            <a:xfrm>
              <a:off x="6587425" y="-1678249"/>
              <a:ext cx="3773299" cy="2879876"/>
            </a:xfrm>
            <a:prstGeom prst="rect">
              <a:avLst/>
            </a:prstGeom>
            <a:noFill/>
            <a:ln>
              <a:noFill/>
            </a:ln>
          </p:spPr>
        </p:pic>
        <p:sp>
          <p:nvSpPr>
            <p:cNvPr id="1358" name="Google Shape;1358;p30"/>
            <p:cNvSpPr/>
            <p:nvPr/>
          </p:nvSpPr>
          <p:spPr>
            <a:xfrm>
              <a:off x="8292929" y="-80469"/>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 name="Google Shape;1359;p30"/>
            <p:cNvGrpSpPr/>
            <p:nvPr/>
          </p:nvGrpSpPr>
          <p:grpSpPr>
            <a:xfrm rot="-2700000">
              <a:off x="8302147" y="61289"/>
              <a:ext cx="582044" cy="582419"/>
              <a:chOff x="959750" y="3039275"/>
              <a:chExt cx="582050" cy="582425"/>
            </a:xfrm>
          </p:grpSpPr>
          <p:sp>
            <p:nvSpPr>
              <p:cNvPr id="1360" name="Google Shape;1360;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30"/>
            <p:cNvGrpSpPr/>
            <p:nvPr/>
          </p:nvGrpSpPr>
          <p:grpSpPr>
            <a:xfrm rot="-2700000">
              <a:off x="8551447" y="61289"/>
              <a:ext cx="582044" cy="582419"/>
              <a:chOff x="959750" y="3039275"/>
              <a:chExt cx="582050" cy="582425"/>
            </a:xfrm>
          </p:grpSpPr>
          <p:sp>
            <p:nvSpPr>
              <p:cNvPr id="1368" name="Google Shape;1368;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 name="Google Shape;1375;p30"/>
          <p:cNvGrpSpPr/>
          <p:nvPr/>
        </p:nvGrpSpPr>
        <p:grpSpPr>
          <a:xfrm rot="2700000">
            <a:off x="8945322" y="2352177"/>
            <a:ext cx="439196" cy="439096"/>
            <a:chOff x="1101075" y="2142375"/>
            <a:chExt cx="439200" cy="439100"/>
          </a:xfrm>
        </p:grpSpPr>
        <p:sp>
          <p:nvSpPr>
            <p:cNvPr id="1376" name="Google Shape;1376;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0"/>
        <p:cNvGrpSpPr/>
        <p:nvPr/>
      </p:nvGrpSpPr>
      <p:grpSpPr>
        <a:xfrm>
          <a:off x="0" y="0"/>
          <a:ext cx="0" cy="0"/>
          <a:chOff x="0" y="0"/>
          <a:chExt cx="0" cy="0"/>
        </a:xfrm>
      </p:grpSpPr>
      <p:sp>
        <p:nvSpPr>
          <p:cNvPr id="141" name="Google Shape;14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2" name="Google Shape;142;p4"/>
          <p:cNvSpPr txBox="1">
            <a:spLocks noGrp="1"/>
          </p:cNvSpPr>
          <p:nvPr>
            <p:ph type="body" idx="1"/>
          </p:nvPr>
        </p:nvSpPr>
        <p:spPr>
          <a:xfrm>
            <a:off x="720000" y="1139551"/>
            <a:ext cx="7704000" cy="411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AutoNum type="arabicPeriod"/>
              <a:defRPr>
                <a:solidFill>
                  <a:srgbClr val="191919"/>
                </a:solidFill>
              </a:defRPr>
            </a:lvl1pPr>
            <a:lvl2pPr marL="914400" lvl="1"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2pPr>
            <a:lvl3pPr marL="1371600" lvl="2"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3pPr>
            <a:lvl4pPr marL="1828800" lvl="3" indent="-317500" rtl="0">
              <a:lnSpc>
                <a:spcPct val="115000"/>
              </a:lnSpc>
              <a:spcBef>
                <a:spcPts val="0"/>
              </a:spcBef>
              <a:spcAft>
                <a:spcPts val="0"/>
              </a:spcAft>
              <a:buClr>
                <a:srgbClr val="434343"/>
              </a:buClr>
              <a:buSzPts val="1400"/>
              <a:buFont typeface="Roboto Condensed Light"/>
              <a:buAutoNum type="arabicPeriod"/>
              <a:defRPr>
                <a:solidFill>
                  <a:srgbClr val="434343"/>
                </a:solidFill>
              </a:defRPr>
            </a:lvl4pPr>
            <a:lvl5pPr marL="2286000" lvl="4"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5pPr>
            <a:lvl6pPr marL="2743200" lvl="5"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6pPr>
            <a:lvl7pPr marL="3200400" lvl="6" indent="-317500" rtl="0">
              <a:lnSpc>
                <a:spcPct val="115000"/>
              </a:lnSpc>
              <a:spcBef>
                <a:spcPts val="0"/>
              </a:spcBef>
              <a:spcAft>
                <a:spcPts val="0"/>
              </a:spcAft>
              <a:buClr>
                <a:srgbClr val="434343"/>
              </a:buClr>
              <a:buSzPts val="1400"/>
              <a:buFont typeface="Roboto Condensed Light"/>
              <a:buAutoNum type="arabicPeriod"/>
              <a:defRPr>
                <a:solidFill>
                  <a:srgbClr val="434343"/>
                </a:solidFill>
              </a:defRPr>
            </a:lvl7pPr>
            <a:lvl8pPr marL="3657600" lvl="7" indent="-317500" rtl="0">
              <a:lnSpc>
                <a:spcPct val="115000"/>
              </a:lnSpc>
              <a:spcBef>
                <a:spcPts val="0"/>
              </a:spcBef>
              <a:spcAft>
                <a:spcPts val="0"/>
              </a:spcAft>
              <a:buClr>
                <a:srgbClr val="434343"/>
              </a:buClr>
              <a:buSzPts val="1400"/>
              <a:buFont typeface="Roboto Condensed Light"/>
              <a:buAutoNum type="alphaLcPeriod"/>
              <a:defRPr>
                <a:solidFill>
                  <a:srgbClr val="434343"/>
                </a:solidFill>
              </a:defRPr>
            </a:lvl8pPr>
            <a:lvl9pPr marL="4114800" lvl="8" indent="-317500" rtl="0">
              <a:lnSpc>
                <a:spcPct val="115000"/>
              </a:lnSpc>
              <a:spcBef>
                <a:spcPts val="0"/>
              </a:spcBef>
              <a:spcAft>
                <a:spcPts val="0"/>
              </a:spcAft>
              <a:buClr>
                <a:srgbClr val="434343"/>
              </a:buClr>
              <a:buSzPts val="1400"/>
              <a:buFont typeface="Roboto Condensed Light"/>
              <a:buAutoNum type="romanLcPeriod"/>
              <a:defRPr>
                <a:solidFill>
                  <a:srgbClr val="434343"/>
                </a:solidFill>
              </a:defRPr>
            </a:lvl9pPr>
          </a:lstStyle>
          <a:p>
            <a:endParaRPr/>
          </a:p>
        </p:txBody>
      </p:sp>
      <p:grpSp>
        <p:nvGrpSpPr>
          <p:cNvPr id="143" name="Google Shape;143;p4"/>
          <p:cNvGrpSpPr/>
          <p:nvPr/>
        </p:nvGrpSpPr>
        <p:grpSpPr>
          <a:xfrm>
            <a:off x="7365150" y="-1147799"/>
            <a:ext cx="3733124" cy="6537004"/>
            <a:chOff x="7212750" y="-1147799"/>
            <a:chExt cx="3733124" cy="6537004"/>
          </a:xfrm>
        </p:grpSpPr>
        <p:pic>
          <p:nvPicPr>
            <p:cNvPr id="144" name="Google Shape;144;p4"/>
            <p:cNvPicPr preferRelativeResize="0"/>
            <p:nvPr/>
          </p:nvPicPr>
          <p:blipFill rotWithShape="1">
            <a:blip r:embed="rId2">
              <a:alphaModFix/>
            </a:blip>
            <a:srcRect l="16960" t="24718" r="7121" b="26177"/>
            <a:stretch/>
          </p:blipFill>
          <p:spPr>
            <a:xfrm>
              <a:off x="7212750" y="-1147799"/>
              <a:ext cx="3733124" cy="2849200"/>
            </a:xfrm>
            <a:prstGeom prst="rect">
              <a:avLst/>
            </a:prstGeom>
            <a:noFill/>
            <a:ln>
              <a:noFill/>
            </a:ln>
          </p:spPr>
        </p:pic>
        <p:grpSp>
          <p:nvGrpSpPr>
            <p:cNvPr id="145" name="Google Shape;145;p4"/>
            <p:cNvGrpSpPr/>
            <p:nvPr/>
          </p:nvGrpSpPr>
          <p:grpSpPr>
            <a:xfrm>
              <a:off x="7392021" y="539499"/>
              <a:ext cx="1518472" cy="3030657"/>
              <a:chOff x="7785196" y="342199"/>
              <a:chExt cx="1518472" cy="3030657"/>
            </a:xfrm>
          </p:grpSpPr>
          <p:sp>
            <p:nvSpPr>
              <p:cNvPr id="146" name="Google Shape;146;p4"/>
              <p:cNvSpPr/>
              <p:nvPr/>
            </p:nvSpPr>
            <p:spPr>
              <a:xfrm rot="10800000">
                <a:off x="7882621" y="5394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rot="10800000">
                <a:off x="7785196" y="3421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4"/>
            <p:cNvSpPr/>
            <p:nvPr/>
          </p:nvSpPr>
          <p:spPr>
            <a:xfrm rot="5400000">
              <a:off x="8098189" y="-87718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4"/>
            <p:cNvGrpSpPr/>
            <p:nvPr/>
          </p:nvGrpSpPr>
          <p:grpSpPr>
            <a:xfrm>
              <a:off x="7740801" y="270000"/>
              <a:ext cx="3153315" cy="5119205"/>
              <a:chOff x="7740801" y="270000"/>
              <a:chExt cx="3153315" cy="5119205"/>
            </a:xfrm>
          </p:grpSpPr>
          <p:sp>
            <p:nvSpPr>
              <p:cNvPr id="150" name="Google Shape;150;p4"/>
              <p:cNvSpPr/>
              <p:nvPr/>
            </p:nvSpPr>
            <p:spPr>
              <a:xfrm>
                <a:off x="7740801" y="27000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4"/>
              <p:cNvGrpSpPr/>
              <p:nvPr/>
            </p:nvGrpSpPr>
            <p:grpSpPr>
              <a:xfrm>
                <a:off x="8192886" y="4736397"/>
                <a:ext cx="134004" cy="134004"/>
                <a:chOff x="8356813" y="1074288"/>
                <a:chExt cx="351900" cy="351900"/>
              </a:xfrm>
            </p:grpSpPr>
            <p:sp>
              <p:nvSpPr>
                <p:cNvPr id="152" name="Google Shape;152;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4"/>
              <p:cNvGrpSpPr/>
              <p:nvPr/>
            </p:nvGrpSpPr>
            <p:grpSpPr>
              <a:xfrm>
                <a:off x="8788211" y="3794722"/>
                <a:ext cx="134004" cy="134004"/>
                <a:chOff x="8356813" y="1074288"/>
                <a:chExt cx="351900" cy="351900"/>
              </a:xfrm>
            </p:grpSpPr>
            <p:sp>
              <p:nvSpPr>
                <p:cNvPr id="155" name="Google Shape;155;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8654186" y="2424672"/>
                <a:ext cx="134004" cy="134004"/>
                <a:chOff x="8356813" y="1074288"/>
                <a:chExt cx="351900" cy="351900"/>
              </a:xfrm>
            </p:grpSpPr>
            <p:sp>
              <p:nvSpPr>
                <p:cNvPr id="158" name="Google Shape;158;p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0" name="Google Shape;160;p4"/>
          <p:cNvGrpSpPr/>
          <p:nvPr/>
        </p:nvGrpSpPr>
        <p:grpSpPr>
          <a:xfrm rot="-2529045">
            <a:off x="105741" y="3680210"/>
            <a:ext cx="591691" cy="2260270"/>
            <a:chOff x="-132364" y="1829399"/>
            <a:chExt cx="591677" cy="2260214"/>
          </a:xfrm>
        </p:grpSpPr>
        <p:sp>
          <p:nvSpPr>
            <p:cNvPr id="161" name="Google Shape;161;p4"/>
            <p:cNvSpPr/>
            <p:nvPr/>
          </p:nvSpPr>
          <p:spPr>
            <a:xfrm rot="10800000">
              <a:off x="62461" y="1829399"/>
              <a:ext cx="396852" cy="2260214"/>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rot="10800000">
              <a:off x="-132364" y="1829399"/>
              <a:ext cx="396852" cy="2260214"/>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4"/>
          <p:cNvGrpSpPr/>
          <p:nvPr/>
        </p:nvGrpSpPr>
        <p:grpSpPr>
          <a:xfrm>
            <a:off x="-520148" y="-573164"/>
            <a:ext cx="1502291" cy="2806842"/>
            <a:chOff x="-367748" y="-573164"/>
            <a:chExt cx="1502291" cy="2806842"/>
          </a:xfrm>
        </p:grpSpPr>
        <p:grpSp>
          <p:nvGrpSpPr>
            <p:cNvPr id="164" name="Google Shape;164;p4"/>
            <p:cNvGrpSpPr/>
            <p:nvPr/>
          </p:nvGrpSpPr>
          <p:grpSpPr>
            <a:xfrm rot="10800000">
              <a:off x="-191449" y="1507557"/>
              <a:ext cx="904666" cy="726121"/>
              <a:chOff x="7945225" y="4302000"/>
              <a:chExt cx="904666" cy="726121"/>
            </a:xfrm>
          </p:grpSpPr>
          <p:sp>
            <p:nvSpPr>
              <p:cNvPr id="165" name="Google Shape;165;p4"/>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4"/>
            <p:cNvSpPr/>
            <p:nvPr/>
          </p:nvSpPr>
          <p:spPr>
            <a:xfrm>
              <a:off x="152767" y="-57254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6579" y="-573164"/>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4"/>
            <p:cNvGrpSpPr/>
            <p:nvPr/>
          </p:nvGrpSpPr>
          <p:grpSpPr>
            <a:xfrm rot="10800000">
              <a:off x="-367748" y="-467133"/>
              <a:ext cx="699928" cy="1651024"/>
              <a:chOff x="8337812" y="3492483"/>
              <a:chExt cx="699928" cy="1651024"/>
            </a:xfrm>
          </p:grpSpPr>
          <p:sp>
            <p:nvSpPr>
              <p:cNvPr id="171" name="Google Shape;171;p4"/>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2"/>
        </a:solidFill>
        <a:effectLst/>
      </p:bgPr>
    </p:bg>
    <p:spTree>
      <p:nvGrpSpPr>
        <p:cNvPr id="1" name="Shape 1378"/>
        <p:cNvGrpSpPr/>
        <p:nvPr/>
      </p:nvGrpSpPr>
      <p:grpSpPr>
        <a:xfrm>
          <a:off x="0" y="0"/>
          <a:ext cx="0" cy="0"/>
          <a:chOff x="0" y="0"/>
          <a:chExt cx="0" cy="0"/>
        </a:xfrm>
      </p:grpSpPr>
      <p:grpSp>
        <p:nvGrpSpPr>
          <p:cNvPr id="1379" name="Google Shape;1379;p31"/>
          <p:cNvGrpSpPr/>
          <p:nvPr/>
        </p:nvGrpSpPr>
        <p:grpSpPr>
          <a:xfrm>
            <a:off x="8332551" y="-7"/>
            <a:ext cx="2386151" cy="3293873"/>
            <a:chOff x="8256351" y="-7"/>
            <a:chExt cx="2386151" cy="3293873"/>
          </a:xfrm>
        </p:grpSpPr>
        <p:pic>
          <p:nvPicPr>
            <p:cNvPr id="1380" name="Google Shape;1380;p31"/>
            <p:cNvPicPr preferRelativeResize="0"/>
            <p:nvPr/>
          </p:nvPicPr>
          <p:blipFill rotWithShape="1">
            <a:blip r:embed="rId2">
              <a:alphaModFix/>
            </a:blip>
            <a:srcRect l="16960" t="24718" r="7121" b="26177"/>
            <a:stretch/>
          </p:blipFill>
          <p:spPr>
            <a:xfrm rot="5400000">
              <a:off x="7886227" y="537590"/>
              <a:ext cx="3126400" cy="2386151"/>
            </a:xfrm>
            <a:prstGeom prst="rect">
              <a:avLst/>
            </a:prstGeom>
            <a:noFill/>
            <a:ln>
              <a:noFill/>
            </a:ln>
          </p:spPr>
        </p:pic>
        <p:grpSp>
          <p:nvGrpSpPr>
            <p:cNvPr id="1381" name="Google Shape;1381;p31"/>
            <p:cNvGrpSpPr/>
            <p:nvPr/>
          </p:nvGrpSpPr>
          <p:grpSpPr>
            <a:xfrm rot="10800000">
              <a:off x="8452444" y="-7"/>
              <a:ext cx="325154" cy="1788670"/>
              <a:chOff x="8869019" y="-622132"/>
              <a:chExt cx="325154" cy="1788670"/>
            </a:xfrm>
          </p:grpSpPr>
          <p:sp>
            <p:nvSpPr>
              <p:cNvPr id="1382" name="Google Shape;1382;p31"/>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 name="Google Shape;1383;p31"/>
              <p:cNvGrpSpPr/>
              <p:nvPr/>
            </p:nvGrpSpPr>
            <p:grpSpPr>
              <a:xfrm rot="1800062">
                <a:off x="9035610" y="1007995"/>
                <a:ext cx="134040" cy="134009"/>
                <a:chOff x="1101075" y="2142375"/>
                <a:chExt cx="439200" cy="439100"/>
              </a:xfrm>
            </p:grpSpPr>
            <p:sp>
              <p:nvSpPr>
                <p:cNvPr id="1384" name="Google Shape;1384;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86" name="Google Shape;1386;p31"/>
          <p:cNvGrpSpPr/>
          <p:nvPr/>
        </p:nvGrpSpPr>
        <p:grpSpPr>
          <a:xfrm>
            <a:off x="-213525" y="171225"/>
            <a:ext cx="439200" cy="439100"/>
            <a:chOff x="1101075" y="2142375"/>
            <a:chExt cx="439200" cy="439100"/>
          </a:xfrm>
        </p:grpSpPr>
        <p:sp>
          <p:nvSpPr>
            <p:cNvPr id="1387" name="Google Shape;1387;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31"/>
          <p:cNvGrpSpPr/>
          <p:nvPr/>
        </p:nvGrpSpPr>
        <p:grpSpPr>
          <a:xfrm>
            <a:off x="-1262974" y="3161328"/>
            <a:ext cx="4822591" cy="2934500"/>
            <a:chOff x="-1186774" y="3161328"/>
            <a:chExt cx="4822591" cy="2934500"/>
          </a:xfrm>
        </p:grpSpPr>
        <p:pic>
          <p:nvPicPr>
            <p:cNvPr id="1390" name="Google Shape;1390;p31"/>
            <p:cNvPicPr preferRelativeResize="0"/>
            <p:nvPr/>
          </p:nvPicPr>
          <p:blipFill rotWithShape="1">
            <a:blip r:embed="rId2">
              <a:alphaModFix/>
            </a:blip>
            <a:srcRect l="16960" t="24718" r="7121" b="26177"/>
            <a:stretch/>
          </p:blipFill>
          <p:spPr>
            <a:xfrm rot="5400000">
              <a:off x="-1534175" y="3508728"/>
              <a:ext cx="2934500" cy="2239699"/>
            </a:xfrm>
            <a:prstGeom prst="rect">
              <a:avLst/>
            </a:prstGeom>
            <a:noFill/>
            <a:ln>
              <a:noFill/>
            </a:ln>
          </p:spPr>
        </p:pic>
        <p:sp>
          <p:nvSpPr>
            <p:cNvPr id="1391" name="Google Shape;1391;p31"/>
            <p:cNvSpPr/>
            <p:nvPr/>
          </p:nvSpPr>
          <p:spPr>
            <a:xfrm rot="-5400000">
              <a:off x="-184180" y="3596444"/>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31"/>
            <p:cNvGrpSpPr/>
            <p:nvPr/>
          </p:nvGrpSpPr>
          <p:grpSpPr>
            <a:xfrm>
              <a:off x="58899" y="4608583"/>
              <a:ext cx="604346" cy="657081"/>
              <a:chOff x="58899" y="4608583"/>
              <a:chExt cx="604346" cy="657081"/>
            </a:xfrm>
          </p:grpSpPr>
          <p:grpSp>
            <p:nvGrpSpPr>
              <p:cNvPr id="1393" name="Google Shape;1393;p31"/>
              <p:cNvGrpSpPr/>
              <p:nvPr/>
            </p:nvGrpSpPr>
            <p:grpSpPr>
              <a:xfrm rot="10800000">
                <a:off x="58899" y="4608583"/>
                <a:ext cx="328346" cy="328531"/>
                <a:chOff x="3678700" y="407275"/>
                <a:chExt cx="708100" cy="708500"/>
              </a:xfrm>
            </p:grpSpPr>
            <p:sp>
              <p:nvSpPr>
                <p:cNvPr id="1394" name="Google Shape;1394;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31"/>
              <p:cNvGrpSpPr/>
              <p:nvPr/>
            </p:nvGrpSpPr>
            <p:grpSpPr>
              <a:xfrm rot="10800000">
                <a:off x="334899" y="4608583"/>
                <a:ext cx="328346" cy="328531"/>
                <a:chOff x="3678700" y="407275"/>
                <a:chExt cx="708100" cy="708500"/>
              </a:xfrm>
            </p:grpSpPr>
            <p:sp>
              <p:nvSpPr>
                <p:cNvPr id="1402" name="Google Shape;1402;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31"/>
              <p:cNvGrpSpPr/>
              <p:nvPr/>
            </p:nvGrpSpPr>
            <p:grpSpPr>
              <a:xfrm rot="10800000">
                <a:off x="282574" y="4937133"/>
                <a:ext cx="328346" cy="328531"/>
                <a:chOff x="3678700" y="407275"/>
                <a:chExt cx="708100" cy="708500"/>
              </a:xfrm>
            </p:grpSpPr>
            <p:sp>
              <p:nvSpPr>
                <p:cNvPr id="1410" name="Google Shape;1410;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7" name="Google Shape;1417;p31"/>
            <p:cNvGrpSpPr/>
            <p:nvPr/>
          </p:nvGrpSpPr>
          <p:grpSpPr>
            <a:xfrm>
              <a:off x="-923150" y="4796551"/>
              <a:ext cx="4558967" cy="134100"/>
              <a:chOff x="796100" y="3019701"/>
              <a:chExt cx="4558967" cy="134100"/>
            </a:xfrm>
          </p:grpSpPr>
          <p:sp>
            <p:nvSpPr>
              <p:cNvPr id="1418" name="Google Shape;1418;p31"/>
              <p:cNvSpPr/>
              <p:nvPr/>
            </p:nvSpPr>
            <p:spPr>
              <a:xfrm>
                <a:off x="5220967" y="3019701"/>
                <a:ext cx="134100" cy="134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9" name="Google Shape;1419;p31"/>
              <p:cNvCxnSpPr/>
              <p:nvPr/>
            </p:nvCxnSpPr>
            <p:spPr>
              <a:xfrm>
                <a:off x="796100" y="3086750"/>
                <a:ext cx="4462800" cy="0"/>
              </a:xfrm>
              <a:prstGeom prst="straightConnector1">
                <a:avLst/>
              </a:prstGeom>
              <a:noFill/>
              <a:ln w="9525" cap="flat" cmpd="sng">
                <a:solidFill>
                  <a:schemeClr val="lt1"/>
                </a:solidFill>
                <a:prstDash val="solid"/>
                <a:round/>
                <a:headEnd type="none" w="med" len="med"/>
                <a:tailEnd type="none" w="med" len="med"/>
              </a:ln>
            </p:spPr>
          </p:cxnSp>
          <p:sp>
            <p:nvSpPr>
              <p:cNvPr id="1420" name="Google Shape;1420;p31"/>
              <p:cNvSpPr/>
              <p:nvPr/>
            </p:nvSpPr>
            <p:spPr>
              <a:xfrm>
                <a:off x="5251079" y="3049843"/>
                <a:ext cx="73800" cy="73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24"/>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25"/>
        <p:cNvGrpSpPr/>
        <p:nvPr/>
      </p:nvGrpSpPr>
      <p:grpSpPr>
        <a:xfrm>
          <a:off x="0" y="0"/>
          <a:ext cx="0" cy="0"/>
          <a:chOff x="0" y="0"/>
          <a:chExt cx="0" cy="0"/>
        </a:xfrm>
      </p:grpSpPr>
      <p:sp>
        <p:nvSpPr>
          <p:cNvPr id="1426" name="Google Shape;1426;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4"/>
        <p:cNvGrpSpPr/>
        <p:nvPr/>
      </p:nvGrpSpPr>
      <p:grpSpPr>
        <a:xfrm>
          <a:off x="0" y="0"/>
          <a:ext cx="0" cy="0"/>
          <a:chOff x="0" y="0"/>
          <a:chExt cx="0" cy="0"/>
        </a:xfrm>
      </p:grpSpPr>
      <p:sp>
        <p:nvSpPr>
          <p:cNvPr id="175" name="Google Shape;17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5"/>
          <p:cNvSpPr txBox="1">
            <a:spLocks noGrp="1"/>
          </p:cNvSpPr>
          <p:nvPr>
            <p:ph type="subTitle" idx="1"/>
          </p:nvPr>
        </p:nvSpPr>
        <p:spPr>
          <a:xfrm>
            <a:off x="4999903" y="2372500"/>
            <a:ext cx="2340300" cy="1320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7" name="Google Shape;177;p5"/>
          <p:cNvSpPr txBox="1">
            <a:spLocks noGrp="1"/>
          </p:cNvSpPr>
          <p:nvPr>
            <p:ph type="subTitle" idx="2"/>
          </p:nvPr>
        </p:nvSpPr>
        <p:spPr>
          <a:xfrm>
            <a:off x="1803800" y="2372500"/>
            <a:ext cx="2340300" cy="1320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5"/>
          <p:cNvSpPr txBox="1">
            <a:spLocks noGrp="1"/>
          </p:cNvSpPr>
          <p:nvPr>
            <p:ph type="subTitle" idx="3"/>
          </p:nvPr>
        </p:nvSpPr>
        <p:spPr>
          <a:xfrm>
            <a:off x="4999908" y="2048488"/>
            <a:ext cx="23403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79" name="Google Shape;179;p5"/>
          <p:cNvSpPr txBox="1">
            <a:spLocks noGrp="1"/>
          </p:cNvSpPr>
          <p:nvPr>
            <p:ph type="subTitle" idx="4"/>
          </p:nvPr>
        </p:nvSpPr>
        <p:spPr>
          <a:xfrm>
            <a:off x="1803800" y="2048488"/>
            <a:ext cx="23403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80" name="Google Shape;180;p5"/>
          <p:cNvGrpSpPr/>
          <p:nvPr/>
        </p:nvGrpSpPr>
        <p:grpSpPr>
          <a:xfrm>
            <a:off x="7579113" y="-890399"/>
            <a:ext cx="2898275" cy="3032950"/>
            <a:chOff x="7198113" y="-890399"/>
            <a:chExt cx="2898275" cy="3032950"/>
          </a:xfrm>
        </p:grpSpPr>
        <p:pic>
          <p:nvPicPr>
            <p:cNvPr id="181" name="Google Shape;181;p5"/>
            <p:cNvPicPr preferRelativeResize="0"/>
            <p:nvPr/>
          </p:nvPicPr>
          <p:blipFill rotWithShape="1">
            <a:blip r:embed="rId2">
              <a:alphaModFix/>
            </a:blip>
            <a:srcRect l="16960" t="24718" r="7121" b="26177"/>
            <a:stretch/>
          </p:blipFill>
          <p:spPr>
            <a:xfrm rot="-5400000">
              <a:off x="7130775" y="-823062"/>
              <a:ext cx="3032950" cy="2898275"/>
            </a:xfrm>
            <a:prstGeom prst="rect">
              <a:avLst/>
            </a:prstGeom>
            <a:noFill/>
            <a:ln>
              <a:noFill/>
            </a:ln>
          </p:spPr>
        </p:pic>
        <p:grpSp>
          <p:nvGrpSpPr>
            <p:cNvPr id="182" name="Google Shape;182;p5"/>
            <p:cNvGrpSpPr/>
            <p:nvPr/>
          </p:nvGrpSpPr>
          <p:grpSpPr>
            <a:xfrm>
              <a:off x="8319318" y="-249682"/>
              <a:ext cx="1460040" cy="1171886"/>
              <a:chOff x="7945225" y="4302000"/>
              <a:chExt cx="904666" cy="726121"/>
            </a:xfrm>
          </p:grpSpPr>
          <p:sp>
            <p:nvSpPr>
              <p:cNvPr id="183" name="Google Shape;183;p5"/>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 name="Google Shape;186;p5"/>
          <p:cNvGrpSpPr/>
          <p:nvPr/>
        </p:nvGrpSpPr>
        <p:grpSpPr>
          <a:xfrm>
            <a:off x="-613920" y="3693606"/>
            <a:ext cx="2048057" cy="2238804"/>
            <a:chOff x="-461520" y="3617406"/>
            <a:chExt cx="2048057" cy="2238804"/>
          </a:xfrm>
        </p:grpSpPr>
        <p:grpSp>
          <p:nvGrpSpPr>
            <p:cNvPr id="187" name="Google Shape;187;p5"/>
            <p:cNvGrpSpPr/>
            <p:nvPr/>
          </p:nvGrpSpPr>
          <p:grpSpPr>
            <a:xfrm>
              <a:off x="-461520" y="3617406"/>
              <a:ext cx="1916534" cy="2238804"/>
              <a:chOff x="-461520" y="3617406"/>
              <a:chExt cx="1916534" cy="2238804"/>
            </a:xfrm>
          </p:grpSpPr>
          <p:grpSp>
            <p:nvGrpSpPr>
              <p:cNvPr id="188" name="Google Shape;188;p5"/>
              <p:cNvGrpSpPr/>
              <p:nvPr/>
            </p:nvGrpSpPr>
            <p:grpSpPr>
              <a:xfrm flipH="1">
                <a:off x="-461520" y="4010132"/>
                <a:ext cx="1916534" cy="1538287"/>
                <a:chOff x="7945225" y="4302000"/>
                <a:chExt cx="904666" cy="726121"/>
              </a:xfrm>
            </p:grpSpPr>
            <p:sp>
              <p:nvSpPr>
                <p:cNvPr id="189" name="Google Shape;189;p5"/>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309885" y="3617406"/>
                <a:ext cx="1448824" cy="2238804"/>
                <a:chOff x="-309885" y="3617406"/>
                <a:chExt cx="1448824" cy="2238804"/>
              </a:xfrm>
            </p:grpSpPr>
            <p:grpSp>
              <p:nvGrpSpPr>
                <p:cNvPr id="193" name="Google Shape;193;p5"/>
                <p:cNvGrpSpPr/>
                <p:nvPr/>
              </p:nvGrpSpPr>
              <p:grpSpPr>
                <a:xfrm>
                  <a:off x="-277007" y="3870159"/>
                  <a:ext cx="981772" cy="1986051"/>
                  <a:chOff x="-293545" y="3454371"/>
                  <a:chExt cx="981772" cy="1986051"/>
                </a:xfrm>
              </p:grpSpPr>
              <p:sp>
                <p:nvSpPr>
                  <p:cNvPr id="194" name="Google Shape;194;p5"/>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5"/>
                <p:cNvGrpSpPr/>
                <p:nvPr/>
              </p:nvGrpSpPr>
              <p:grpSpPr>
                <a:xfrm>
                  <a:off x="363249" y="4906873"/>
                  <a:ext cx="699940" cy="478601"/>
                  <a:chOff x="39722" y="4349021"/>
                  <a:chExt cx="1061964" cy="726143"/>
                </a:xfrm>
              </p:grpSpPr>
              <p:grpSp>
                <p:nvGrpSpPr>
                  <p:cNvPr id="197" name="Google Shape;197;p5"/>
                  <p:cNvGrpSpPr/>
                  <p:nvPr/>
                </p:nvGrpSpPr>
                <p:grpSpPr>
                  <a:xfrm rot="2700000">
                    <a:off x="140502" y="4460924"/>
                    <a:ext cx="524584" cy="502337"/>
                    <a:chOff x="1189791" y="-1767331"/>
                    <a:chExt cx="904284" cy="865933"/>
                  </a:xfrm>
                </p:grpSpPr>
                <p:sp>
                  <p:nvSpPr>
                    <p:cNvPr id="198" name="Google Shape;198;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199;p5"/>
                    <p:cNvGrpSpPr/>
                    <p:nvPr/>
                  </p:nvGrpSpPr>
                  <p:grpSpPr>
                    <a:xfrm>
                      <a:off x="1232795" y="-1740829"/>
                      <a:ext cx="717621" cy="717392"/>
                      <a:chOff x="1483457" y="3953671"/>
                      <a:chExt cx="717621" cy="717392"/>
                    </a:xfrm>
                  </p:grpSpPr>
                  <p:sp>
                    <p:nvSpPr>
                      <p:cNvPr id="200" name="Google Shape;200;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 name="Google Shape;205;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5"/>
                <p:cNvGrpSpPr/>
                <p:nvPr/>
              </p:nvGrpSpPr>
              <p:grpSpPr>
                <a:xfrm rot="-5400000">
                  <a:off x="-461873" y="3769393"/>
                  <a:ext cx="1351491" cy="1047516"/>
                  <a:chOff x="-2460210" y="2758493"/>
                  <a:chExt cx="1351491" cy="1047516"/>
                </a:xfrm>
              </p:grpSpPr>
              <p:sp>
                <p:nvSpPr>
                  <p:cNvPr id="207" name="Google Shape;207;p5"/>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5"/>
                <p:cNvGrpSpPr/>
                <p:nvPr/>
              </p:nvGrpSpPr>
              <p:grpSpPr>
                <a:xfrm>
                  <a:off x="438999" y="4567398"/>
                  <a:ext cx="699940" cy="478601"/>
                  <a:chOff x="39722" y="4349021"/>
                  <a:chExt cx="1061964" cy="726143"/>
                </a:xfrm>
              </p:grpSpPr>
              <p:grpSp>
                <p:nvGrpSpPr>
                  <p:cNvPr id="212" name="Google Shape;212;p5"/>
                  <p:cNvGrpSpPr/>
                  <p:nvPr/>
                </p:nvGrpSpPr>
                <p:grpSpPr>
                  <a:xfrm rot="2700000">
                    <a:off x="140502" y="4460924"/>
                    <a:ext cx="524584" cy="502337"/>
                    <a:chOff x="1189791" y="-1767331"/>
                    <a:chExt cx="904284" cy="865933"/>
                  </a:xfrm>
                </p:grpSpPr>
                <p:sp>
                  <p:nvSpPr>
                    <p:cNvPr id="213" name="Google Shape;213;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 name="Google Shape;214;p5"/>
                    <p:cNvGrpSpPr/>
                    <p:nvPr/>
                  </p:nvGrpSpPr>
                  <p:grpSpPr>
                    <a:xfrm>
                      <a:off x="1232795" y="-1740829"/>
                      <a:ext cx="717621" cy="717392"/>
                      <a:chOff x="1483457" y="3953671"/>
                      <a:chExt cx="717621" cy="717392"/>
                    </a:xfrm>
                  </p:grpSpPr>
                  <p:sp>
                    <p:nvSpPr>
                      <p:cNvPr id="215" name="Google Shape;215;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0" name="Google Shape;220;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5"/>
                <p:cNvGrpSpPr/>
                <p:nvPr/>
              </p:nvGrpSpPr>
              <p:grpSpPr>
                <a:xfrm>
                  <a:off x="-65076" y="4623886"/>
                  <a:ext cx="699940" cy="478601"/>
                  <a:chOff x="39722" y="4349021"/>
                  <a:chExt cx="1061964" cy="726143"/>
                </a:xfrm>
              </p:grpSpPr>
              <p:grpSp>
                <p:nvGrpSpPr>
                  <p:cNvPr id="222" name="Google Shape;222;p5"/>
                  <p:cNvGrpSpPr/>
                  <p:nvPr/>
                </p:nvGrpSpPr>
                <p:grpSpPr>
                  <a:xfrm rot="2700000">
                    <a:off x="140502" y="4460924"/>
                    <a:ext cx="524584" cy="502337"/>
                    <a:chOff x="1189791" y="-1767331"/>
                    <a:chExt cx="904284" cy="865933"/>
                  </a:xfrm>
                </p:grpSpPr>
                <p:sp>
                  <p:nvSpPr>
                    <p:cNvPr id="223" name="Google Shape;223;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5"/>
                    <p:cNvGrpSpPr/>
                    <p:nvPr/>
                  </p:nvGrpSpPr>
                  <p:grpSpPr>
                    <a:xfrm>
                      <a:off x="1232795" y="-1740829"/>
                      <a:ext cx="717621" cy="717392"/>
                      <a:chOff x="1483457" y="3953671"/>
                      <a:chExt cx="717621" cy="717392"/>
                    </a:xfrm>
                  </p:grpSpPr>
                  <p:sp>
                    <p:nvSpPr>
                      <p:cNvPr id="225" name="Google Shape;225;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0" name="Google Shape;230;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1" name="Google Shape;231;p5"/>
            <p:cNvGrpSpPr/>
            <p:nvPr/>
          </p:nvGrpSpPr>
          <p:grpSpPr>
            <a:xfrm rot="5400000">
              <a:off x="1147388" y="4839000"/>
              <a:ext cx="439200" cy="439100"/>
              <a:chOff x="1101075" y="2142375"/>
              <a:chExt cx="439200" cy="439100"/>
            </a:xfrm>
          </p:grpSpPr>
          <p:sp>
            <p:nvSpPr>
              <p:cNvPr id="232" name="Google Shape;232;p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 name="Google Shape;234;p5"/>
          <p:cNvGrpSpPr/>
          <p:nvPr/>
        </p:nvGrpSpPr>
        <p:grpSpPr>
          <a:xfrm>
            <a:off x="-2352525" y="-402069"/>
            <a:ext cx="5307515" cy="2438355"/>
            <a:chOff x="-2276325" y="-249669"/>
            <a:chExt cx="5307515" cy="2438355"/>
          </a:xfrm>
        </p:grpSpPr>
        <p:grpSp>
          <p:nvGrpSpPr>
            <p:cNvPr id="235" name="Google Shape;235;p5"/>
            <p:cNvGrpSpPr/>
            <p:nvPr/>
          </p:nvGrpSpPr>
          <p:grpSpPr>
            <a:xfrm rot="10800000">
              <a:off x="-1297788" y="-249669"/>
              <a:ext cx="2601921" cy="2438355"/>
              <a:chOff x="7340128" y="2866613"/>
              <a:chExt cx="2439225" cy="2438355"/>
            </a:xfrm>
          </p:grpSpPr>
          <p:sp>
            <p:nvSpPr>
              <p:cNvPr id="236" name="Google Shape;236;p5"/>
              <p:cNvSpPr/>
              <p:nvPr/>
            </p:nvSpPr>
            <p:spPr>
              <a:xfrm rot="2700000" flipH="1">
                <a:off x="8012290" y="2875755"/>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rot="2700000" flipH="1">
                <a:off x="8125398" y="2987994"/>
                <a:ext cx="981794" cy="230783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5"/>
            <p:cNvSpPr/>
            <p:nvPr/>
          </p:nvSpPr>
          <p:spPr>
            <a:xfrm rot="-5400000">
              <a:off x="1755111" y="-89601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 name="Google Shape;239;p5"/>
            <p:cNvGrpSpPr/>
            <p:nvPr/>
          </p:nvGrpSpPr>
          <p:grpSpPr>
            <a:xfrm>
              <a:off x="-2276325" y="245976"/>
              <a:ext cx="4558967" cy="134100"/>
              <a:chOff x="796100" y="3019701"/>
              <a:chExt cx="4558967" cy="134100"/>
            </a:xfrm>
          </p:grpSpPr>
          <p:sp>
            <p:nvSpPr>
              <p:cNvPr id="240" name="Google Shape;240;p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 name="Google Shape;241;p5"/>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42" name="Google Shape;242;p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3" name="Google Shape;243;p5"/>
          <p:cNvGrpSpPr/>
          <p:nvPr/>
        </p:nvGrpSpPr>
        <p:grpSpPr>
          <a:xfrm>
            <a:off x="6795100" y="3095213"/>
            <a:ext cx="4558967" cy="2438355"/>
            <a:chOff x="6490300" y="2866613"/>
            <a:chExt cx="4558967" cy="2438355"/>
          </a:xfrm>
        </p:grpSpPr>
        <p:grpSp>
          <p:nvGrpSpPr>
            <p:cNvPr id="244" name="Google Shape;244;p5"/>
            <p:cNvGrpSpPr/>
            <p:nvPr/>
          </p:nvGrpSpPr>
          <p:grpSpPr>
            <a:xfrm>
              <a:off x="7340128" y="2866613"/>
              <a:ext cx="2439225" cy="2438355"/>
              <a:chOff x="7340128" y="2866613"/>
              <a:chExt cx="2439225" cy="2438355"/>
            </a:xfrm>
          </p:grpSpPr>
          <p:sp>
            <p:nvSpPr>
              <p:cNvPr id="245" name="Google Shape;245;p5"/>
              <p:cNvSpPr/>
              <p:nvPr/>
            </p:nvSpPr>
            <p:spPr>
              <a:xfrm rot="2700000" flipH="1">
                <a:off x="8012290" y="2875755"/>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rot="2700000" flipH="1">
                <a:off x="8125398" y="2987994"/>
                <a:ext cx="981794" cy="230783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5"/>
            <p:cNvGrpSpPr/>
            <p:nvPr/>
          </p:nvGrpSpPr>
          <p:grpSpPr>
            <a:xfrm rot="10800000">
              <a:off x="6490300" y="4774026"/>
              <a:ext cx="4558967" cy="134100"/>
              <a:chOff x="796100" y="3019701"/>
              <a:chExt cx="4558967" cy="134100"/>
            </a:xfrm>
          </p:grpSpPr>
          <p:sp>
            <p:nvSpPr>
              <p:cNvPr id="248" name="Google Shape;248;p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9" name="Google Shape;249;p5"/>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50" name="Google Shape;250;p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1"/>
        <p:cNvGrpSpPr/>
        <p:nvPr/>
      </p:nvGrpSpPr>
      <p:grpSpPr>
        <a:xfrm>
          <a:off x="0" y="0"/>
          <a:ext cx="0" cy="0"/>
          <a:chOff x="0" y="0"/>
          <a:chExt cx="0" cy="0"/>
        </a:xfrm>
      </p:grpSpPr>
      <p:grpSp>
        <p:nvGrpSpPr>
          <p:cNvPr id="252" name="Google Shape;252;p6"/>
          <p:cNvGrpSpPr/>
          <p:nvPr/>
        </p:nvGrpSpPr>
        <p:grpSpPr>
          <a:xfrm rot="-8100000">
            <a:off x="-1629951" y="-1138306"/>
            <a:ext cx="3785189" cy="3043121"/>
            <a:chOff x="7103825" y="-713112"/>
            <a:chExt cx="3785226" cy="3043150"/>
          </a:xfrm>
        </p:grpSpPr>
        <p:sp>
          <p:nvSpPr>
            <p:cNvPr id="253" name="Google Shape;253;p6"/>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4" name="Google Shape;254;p6"/>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255" name="Google Shape;25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256" name="Google Shape;256;p6"/>
          <p:cNvGrpSpPr/>
          <p:nvPr/>
        </p:nvGrpSpPr>
        <p:grpSpPr>
          <a:xfrm>
            <a:off x="8106279" y="-844413"/>
            <a:ext cx="1791132" cy="2767833"/>
            <a:chOff x="8030079" y="-844413"/>
            <a:chExt cx="1791132" cy="2767833"/>
          </a:xfrm>
        </p:grpSpPr>
        <p:grpSp>
          <p:nvGrpSpPr>
            <p:cNvPr id="257" name="Google Shape;257;p6"/>
            <p:cNvGrpSpPr/>
            <p:nvPr/>
          </p:nvGrpSpPr>
          <p:grpSpPr>
            <a:xfrm rot="10800000">
              <a:off x="8566799" y="-844413"/>
              <a:ext cx="1213764" cy="2455355"/>
              <a:chOff x="-293545" y="3454371"/>
              <a:chExt cx="981772" cy="1986051"/>
            </a:xfrm>
          </p:grpSpPr>
          <p:sp>
            <p:nvSpPr>
              <p:cNvPr id="258" name="Google Shape;258;p6"/>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6"/>
            <p:cNvGrpSpPr/>
            <p:nvPr/>
          </p:nvGrpSpPr>
          <p:grpSpPr>
            <a:xfrm rot="10800000">
              <a:off x="8123728" y="-262212"/>
              <a:ext cx="865288" cy="591661"/>
              <a:chOff x="39722" y="4349021"/>
              <a:chExt cx="1061964" cy="726143"/>
            </a:xfrm>
          </p:grpSpPr>
          <p:grpSp>
            <p:nvGrpSpPr>
              <p:cNvPr id="261" name="Google Shape;261;p6"/>
              <p:cNvGrpSpPr/>
              <p:nvPr/>
            </p:nvGrpSpPr>
            <p:grpSpPr>
              <a:xfrm rot="2700000">
                <a:off x="140502" y="4460924"/>
                <a:ext cx="524584" cy="502337"/>
                <a:chOff x="1189791" y="-1767331"/>
                <a:chExt cx="904284" cy="865933"/>
              </a:xfrm>
            </p:grpSpPr>
            <p:sp>
              <p:nvSpPr>
                <p:cNvPr id="262" name="Google Shape;262;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6"/>
                <p:cNvGrpSpPr/>
                <p:nvPr/>
              </p:nvGrpSpPr>
              <p:grpSpPr>
                <a:xfrm>
                  <a:off x="1232795" y="-1740829"/>
                  <a:ext cx="717621" cy="717392"/>
                  <a:chOff x="1483457" y="3953671"/>
                  <a:chExt cx="717621" cy="717392"/>
                </a:xfrm>
              </p:grpSpPr>
              <p:sp>
                <p:nvSpPr>
                  <p:cNvPr id="264" name="Google Shape;264;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9" name="Google Shape;269;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6"/>
            <p:cNvGrpSpPr/>
            <p:nvPr/>
          </p:nvGrpSpPr>
          <p:grpSpPr>
            <a:xfrm rot="5400000">
              <a:off x="8338264" y="440474"/>
              <a:ext cx="1670849" cy="1295044"/>
              <a:chOff x="-2460210" y="2758493"/>
              <a:chExt cx="1351491" cy="1047516"/>
            </a:xfrm>
          </p:grpSpPr>
          <p:sp>
            <p:nvSpPr>
              <p:cNvPr id="271" name="Google Shape;271;p6"/>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6"/>
            <p:cNvGrpSpPr/>
            <p:nvPr/>
          </p:nvGrpSpPr>
          <p:grpSpPr>
            <a:xfrm rot="10800000">
              <a:off x="8030079" y="157481"/>
              <a:ext cx="865288" cy="591661"/>
              <a:chOff x="39722" y="4349021"/>
              <a:chExt cx="1061964" cy="726143"/>
            </a:xfrm>
          </p:grpSpPr>
          <p:grpSp>
            <p:nvGrpSpPr>
              <p:cNvPr id="276" name="Google Shape;276;p6"/>
              <p:cNvGrpSpPr/>
              <p:nvPr/>
            </p:nvGrpSpPr>
            <p:grpSpPr>
              <a:xfrm rot="2700000">
                <a:off x="140502" y="4460924"/>
                <a:ext cx="524584" cy="502337"/>
                <a:chOff x="1189791" y="-1767331"/>
                <a:chExt cx="904284" cy="865933"/>
              </a:xfrm>
            </p:grpSpPr>
            <p:sp>
              <p:nvSpPr>
                <p:cNvPr id="277" name="Google Shape;277;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 name="Google Shape;278;p6"/>
                <p:cNvGrpSpPr/>
                <p:nvPr/>
              </p:nvGrpSpPr>
              <p:grpSpPr>
                <a:xfrm>
                  <a:off x="1232795" y="-1740829"/>
                  <a:ext cx="717621" cy="717392"/>
                  <a:chOff x="1483457" y="3953671"/>
                  <a:chExt cx="717621" cy="717392"/>
                </a:xfrm>
              </p:grpSpPr>
              <p:sp>
                <p:nvSpPr>
                  <p:cNvPr id="279" name="Google Shape;279;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4" name="Google Shape;284;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rot="10800000">
              <a:off x="8653266" y="87645"/>
              <a:ext cx="865288" cy="591661"/>
              <a:chOff x="39722" y="4349021"/>
              <a:chExt cx="1061964" cy="726143"/>
            </a:xfrm>
          </p:grpSpPr>
          <p:grpSp>
            <p:nvGrpSpPr>
              <p:cNvPr id="286" name="Google Shape;286;p6"/>
              <p:cNvGrpSpPr/>
              <p:nvPr/>
            </p:nvGrpSpPr>
            <p:grpSpPr>
              <a:xfrm rot="2700000">
                <a:off x="140502" y="4460924"/>
                <a:ext cx="524584" cy="502337"/>
                <a:chOff x="1189791" y="-1767331"/>
                <a:chExt cx="904284" cy="865933"/>
              </a:xfrm>
            </p:grpSpPr>
            <p:sp>
              <p:nvSpPr>
                <p:cNvPr id="287" name="Google Shape;287;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6"/>
                <p:cNvGrpSpPr/>
                <p:nvPr/>
              </p:nvGrpSpPr>
              <p:grpSpPr>
                <a:xfrm>
                  <a:off x="1232795" y="-1740829"/>
                  <a:ext cx="717621" cy="717392"/>
                  <a:chOff x="1483457" y="3953671"/>
                  <a:chExt cx="717621" cy="717392"/>
                </a:xfrm>
              </p:grpSpPr>
              <p:sp>
                <p:nvSpPr>
                  <p:cNvPr id="289" name="Google Shape;289;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4" name="Google Shape;294;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6"/>
          <p:cNvGrpSpPr/>
          <p:nvPr/>
        </p:nvGrpSpPr>
        <p:grpSpPr>
          <a:xfrm>
            <a:off x="-1499000" y="3182553"/>
            <a:ext cx="4558967" cy="3356863"/>
            <a:chOff x="-1422800" y="3106353"/>
            <a:chExt cx="4558967" cy="3356863"/>
          </a:xfrm>
        </p:grpSpPr>
        <p:grpSp>
          <p:nvGrpSpPr>
            <p:cNvPr id="296" name="Google Shape;296;p6"/>
            <p:cNvGrpSpPr/>
            <p:nvPr/>
          </p:nvGrpSpPr>
          <p:grpSpPr>
            <a:xfrm>
              <a:off x="-474664" y="3485331"/>
              <a:ext cx="1472068" cy="2977885"/>
              <a:chOff x="-293545" y="3454371"/>
              <a:chExt cx="981772" cy="1986051"/>
            </a:xfrm>
          </p:grpSpPr>
          <p:sp>
            <p:nvSpPr>
              <p:cNvPr id="297" name="Google Shape;297;p6"/>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6"/>
            <p:cNvGrpSpPr/>
            <p:nvPr/>
          </p:nvGrpSpPr>
          <p:grpSpPr>
            <a:xfrm>
              <a:off x="485337" y="5039978"/>
              <a:ext cx="1049539" cy="717647"/>
              <a:chOff x="39722" y="4349021"/>
              <a:chExt cx="1061964" cy="726143"/>
            </a:xfrm>
          </p:grpSpPr>
          <p:grpSp>
            <p:nvGrpSpPr>
              <p:cNvPr id="300" name="Google Shape;300;p6"/>
              <p:cNvGrpSpPr/>
              <p:nvPr/>
            </p:nvGrpSpPr>
            <p:grpSpPr>
              <a:xfrm rot="2700000">
                <a:off x="140502" y="4460924"/>
                <a:ext cx="524584" cy="502337"/>
                <a:chOff x="1189791" y="-1767331"/>
                <a:chExt cx="904284" cy="865933"/>
              </a:xfrm>
            </p:grpSpPr>
            <p:sp>
              <p:nvSpPr>
                <p:cNvPr id="301" name="Google Shape;301;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 name="Google Shape;302;p6"/>
                <p:cNvGrpSpPr/>
                <p:nvPr/>
              </p:nvGrpSpPr>
              <p:grpSpPr>
                <a:xfrm>
                  <a:off x="1232795" y="-1740829"/>
                  <a:ext cx="717621" cy="717392"/>
                  <a:chOff x="1483457" y="3953671"/>
                  <a:chExt cx="717621" cy="717392"/>
                </a:xfrm>
              </p:grpSpPr>
              <p:sp>
                <p:nvSpPr>
                  <p:cNvPr id="303" name="Google Shape;303;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8" name="Google Shape;308;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6"/>
            <p:cNvGrpSpPr/>
            <p:nvPr/>
          </p:nvGrpSpPr>
          <p:grpSpPr>
            <a:xfrm rot="5400000">
              <a:off x="-645364" y="3334243"/>
              <a:ext cx="2026426" cy="1570646"/>
              <a:chOff x="-2460210" y="2758493"/>
              <a:chExt cx="1351491" cy="1047516"/>
            </a:xfrm>
          </p:grpSpPr>
          <p:sp>
            <p:nvSpPr>
              <p:cNvPr id="310" name="Google Shape;310;p6"/>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6"/>
            <p:cNvGrpSpPr/>
            <p:nvPr/>
          </p:nvGrpSpPr>
          <p:grpSpPr>
            <a:xfrm>
              <a:off x="598917" y="4530969"/>
              <a:ext cx="1049539" cy="717647"/>
              <a:chOff x="39722" y="4349021"/>
              <a:chExt cx="1061964" cy="726143"/>
            </a:xfrm>
          </p:grpSpPr>
          <p:grpSp>
            <p:nvGrpSpPr>
              <p:cNvPr id="315" name="Google Shape;315;p6"/>
              <p:cNvGrpSpPr/>
              <p:nvPr/>
            </p:nvGrpSpPr>
            <p:grpSpPr>
              <a:xfrm rot="2700000">
                <a:off x="140502" y="4460924"/>
                <a:ext cx="524584" cy="502337"/>
                <a:chOff x="1189791" y="-1767331"/>
                <a:chExt cx="904284" cy="865933"/>
              </a:xfrm>
            </p:grpSpPr>
            <p:sp>
              <p:nvSpPr>
                <p:cNvPr id="316" name="Google Shape;316;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 name="Google Shape;317;p6"/>
                <p:cNvGrpSpPr/>
                <p:nvPr/>
              </p:nvGrpSpPr>
              <p:grpSpPr>
                <a:xfrm>
                  <a:off x="1232795" y="-1740829"/>
                  <a:ext cx="717621" cy="717392"/>
                  <a:chOff x="1483457" y="3953671"/>
                  <a:chExt cx="717621" cy="717392"/>
                </a:xfrm>
              </p:grpSpPr>
              <p:sp>
                <p:nvSpPr>
                  <p:cNvPr id="318" name="Google Shape;318;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3" name="Google Shape;323;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6"/>
            <p:cNvGrpSpPr/>
            <p:nvPr/>
          </p:nvGrpSpPr>
          <p:grpSpPr>
            <a:xfrm>
              <a:off x="-156893" y="4615667"/>
              <a:ext cx="1049539" cy="717647"/>
              <a:chOff x="39722" y="4349021"/>
              <a:chExt cx="1061964" cy="726143"/>
            </a:xfrm>
          </p:grpSpPr>
          <p:grpSp>
            <p:nvGrpSpPr>
              <p:cNvPr id="325" name="Google Shape;325;p6"/>
              <p:cNvGrpSpPr/>
              <p:nvPr/>
            </p:nvGrpSpPr>
            <p:grpSpPr>
              <a:xfrm rot="2700000">
                <a:off x="140502" y="4460924"/>
                <a:ext cx="524584" cy="502337"/>
                <a:chOff x="1189791" y="-1767331"/>
                <a:chExt cx="904284" cy="865933"/>
              </a:xfrm>
            </p:grpSpPr>
            <p:sp>
              <p:nvSpPr>
                <p:cNvPr id="326" name="Google Shape;326;p6"/>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6"/>
                <p:cNvGrpSpPr/>
                <p:nvPr/>
              </p:nvGrpSpPr>
              <p:grpSpPr>
                <a:xfrm>
                  <a:off x="1232795" y="-1740829"/>
                  <a:ext cx="717621" cy="717392"/>
                  <a:chOff x="1483457" y="3953671"/>
                  <a:chExt cx="717621" cy="717392"/>
                </a:xfrm>
              </p:grpSpPr>
              <p:sp>
                <p:nvSpPr>
                  <p:cNvPr id="328" name="Google Shape;328;p6"/>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3" name="Google Shape;333;p6"/>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6"/>
            <p:cNvGrpSpPr/>
            <p:nvPr/>
          </p:nvGrpSpPr>
          <p:grpSpPr>
            <a:xfrm>
              <a:off x="-1422800" y="4822751"/>
              <a:ext cx="4558967" cy="134100"/>
              <a:chOff x="796100" y="3019701"/>
              <a:chExt cx="4558967" cy="134100"/>
            </a:xfrm>
          </p:grpSpPr>
          <p:sp>
            <p:nvSpPr>
              <p:cNvPr id="335" name="Google Shape;335;p6"/>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6" name="Google Shape;336;p6"/>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337" name="Google Shape;337;p6"/>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8"/>
        <p:cNvGrpSpPr/>
        <p:nvPr/>
      </p:nvGrpSpPr>
      <p:grpSpPr>
        <a:xfrm>
          <a:off x="0" y="0"/>
          <a:ext cx="0" cy="0"/>
          <a:chOff x="0" y="0"/>
          <a:chExt cx="0" cy="0"/>
        </a:xfrm>
      </p:grpSpPr>
      <p:sp>
        <p:nvSpPr>
          <p:cNvPr id="339" name="Google Shape;339;p7"/>
          <p:cNvSpPr txBox="1">
            <a:spLocks noGrp="1"/>
          </p:cNvSpPr>
          <p:nvPr>
            <p:ph type="subTitle" idx="1"/>
          </p:nvPr>
        </p:nvSpPr>
        <p:spPr>
          <a:xfrm>
            <a:off x="713225" y="1160775"/>
            <a:ext cx="7710900" cy="345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AutoNum type="arabicPeriod"/>
              <a:defRPr sz="1400"/>
            </a:lvl1pPr>
            <a:lvl2pPr lvl="1" rtl="0">
              <a:lnSpc>
                <a:spcPct val="100000"/>
              </a:lnSpc>
              <a:spcBef>
                <a:spcPts val="0"/>
              </a:spcBef>
              <a:spcAft>
                <a:spcPts val="0"/>
              </a:spcAft>
              <a:buClr>
                <a:srgbClr val="999999"/>
              </a:buClr>
              <a:buSzPts val="800"/>
              <a:buFont typeface="Open Sans"/>
              <a:buAutoNum type="alphaLcPeriod"/>
              <a:defRPr/>
            </a:lvl2pPr>
            <a:lvl3pPr lvl="2" rtl="0">
              <a:lnSpc>
                <a:spcPct val="100000"/>
              </a:lnSpc>
              <a:spcBef>
                <a:spcPts val="0"/>
              </a:spcBef>
              <a:spcAft>
                <a:spcPts val="0"/>
              </a:spcAft>
              <a:buClr>
                <a:srgbClr val="999999"/>
              </a:buClr>
              <a:buSzPts val="800"/>
              <a:buFont typeface="Open Sans"/>
              <a:buAutoNum type="romanLcPeriod"/>
              <a:defRPr/>
            </a:lvl3pPr>
            <a:lvl4pPr lvl="3" rtl="0">
              <a:lnSpc>
                <a:spcPct val="100000"/>
              </a:lnSpc>
              <a:spcBef>
                <a:spcPts val="0"/>
              </a:spcBef>
              <a:spcAft>
                <a:spcPts val="0"/>
              </a:spcAft>
              <a:buClr>
                <a:srgbClr val="999999"/>
              </a:buClr>
              <a:buSzPts val="800"/>
              <a:buFont typeface="Open Sans"/>
              <a:buAutoNum type="arabicPeriod"/>
              <a:defRPr/>
            </a:lvl4pPr>
            <a:lvl5pPr lvl="4" rtl="0">
              <a:lnSpc>
                <a:spcPct val="100000"/>
              </a:lnSpc>
              <a:spcBef>
                <a:spcPts val="0"/>
              </a:spcBef>
              <a:spcAft>
                <a:spcPts val="0"/>
              </a:spcAft>
              <a:buClr>
                <a:srgbClr val="999999"/>
              </a:buClr>
              <a:buSzPts val="1200"/>
              <a:buFont typeface="Open Sans"/>
              <a:buAutoNum type="alphaLcPeriod"/>
              <a:defRPr/>
            </a:lvl5pPr>
            <a:lvl6pPr lvl="5" rtl="0">
              <a:lnSpc>
                <a:spcPct val="100000"/>
              </a:lnSpc>
              <a:spcBef>
                <a:spcPts val="0"/>
              </a:spcBef>
              <a:spcAft>
                <a:spcPts val="0"/>
              </a:spcAft>
              <a:buClr>
                <a:srgbClr val="999999"/>
              </a:buClr>
              <a:buSzPts val="1200"/>
              <a:buFont typeface="Open Sans"/>
              <a:buAutoNum type="romanLcPeriod"/>
              <a:defRPr/>
            </a:lvl6pPr>
            <a:lvl7pPr lvl="6" rtl="0">
              <a:lnSpc>
                <a:spcPct val="100000"/>
              </a:lnSpc>
              <a:spcBef>
                <a:spcPts val="0"/>
              </a:spcBef>
              <a:spcAft>
                <a:spcPts val="0"/>
              </a:spcAft>
              <a:buClr>
                <a:srgbClr val="999999"/>
              </a:buClr>
              <a:buSzPts val="700"/>
              <a:buFont typeface="Open Sans"/>
              <a:buAutoNum type="arabicPeriod"/>
              <a:defRPr/>
            </a:lvl7pPr>
            <a:lvl8pPr lvl="7" rtl="0">
              <a:lnSpc>
                <a:spcPct val="100000"/>
              </a:lnSpc>
              <a:spcBef>
                <a:spcPts val="0"/>
              </a:spcBef>
              <a:spcAft>
                <a:spcPts val="0"/>
              </a:spcAft>
              <a:buClr>
                <a:srgbClr val="999999"/>
              </a:buClr>
              <a:buSzPts val="700"/>
              <a:buFont typeface="Open Sans"/>
              <a:buAutoNum type="alphaLcPeriod"/>
              <a:defRPr/>
            </a:lvl8pPr>
            <a:lvl9pPr lvl="8" rtl="0">
              <a:lnSpc>
                <a:spcPct val="100000"/>
              </a:lnSpc>
              <a:spcBef>
                <a:spcPts val="0"/>
              </a:spcBef>
              <a:spcAft>
                <a:spcPts val="0"/>
              </a:spcAft>
              <a:buClr>
                <a:srgbClr val="999999"/>
              </a:buClr>
              <a:buSzPts val="600"/>
              <a:buFont typeface="Open Sans"/>
              <a:buAutoNum type="romanLcPeriod"/>
              <a:defRPr/>
            </a:lvl9pPr>
          </a:lstStyle>
          <a:p>
            <a:endParaRPr/>
          </a:p>
        </p:txBody>
      </p:sp>
      <p:sp>
        <p:nvSpPr>
          <p:cNvPr id="340" name="Google Shape;340;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41" name="Google Shape;341;p7"/>
          <p:cNvGrpSpPr/>
          <p:nvPr/>
        </p:nvGrpSpPr>
        <p:grpSpPr>
          <a:xfrm>
            <a:off x="8934675" y="3943438"/>
            <a:ext cx="439200" cy="439100"/>
            <a:chOff x="1101075" y="2142375"/>
            <a:chExt cx="439200" cy="439100"/>
          </a:xfrm>
        </p:grpSpPr>
        <p:sp>
          <p:nvSpPr>
            <p:cNvPr id="342" name="Google Shape;342;p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7"/>
          <p:cNvGrpSpPr/>
          <p:nvPr/>
        </p:nvGrpSpPr>
        <p:grpSpPr>
          <a:xfrm>
            <a:off x="5481594" y="-3117615"/>
            <a:ext cx="5954334" cy="6142759"/>
            <a:chOff x="5329194" y="-2965215"/>
            <a:chExt cx="5954334" cy="6142759"/>
          </a:xfrm>
        </p:grpSpPr>
        <p:sp>
          <p:nvSpPr>
            <p:cNvPr id="345" name="Google Shape;345;p7"/>
            <p:cNvSpPr/>
            <p:nvPr/>
          </p:nvSpPr>
          <p:spPr>
            <a:xfrm rot="-2700000">
              <a:off x="6677338" y="-2306933"/>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rot="-2700000">
              <a:off x="6782013" y="-2600033"/>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7"/>
            <p:cNvGrpSpPr/>
            <p:nvPr/>
          </p:nvGrpSpPr>
          <p:grpSpPr>
            <a:xfrm rot="10800000">
              <a:off x="5710125" y="185651"/>
              <a:ext cx="4558967" cy="134100"/>
              <a:chOff x="796100" y="3019701"/>
              <a:chExt cx="4558967" cy="134100"/>
            </a:xfrm>
          </p:grpSpPr>
          <p:sp>
            <p:nvSpPr>
              <p:cNvPr id="348" name="Google Shape;348;p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9" name="Google Shape;349;p7"/>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350" name="Google Shape;350;p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 name="Google Shape;351;p7"/>
          <p:cNvGrpSpPr/>
          <p:nvPr/>
        </p:nvGrpSpPr>
        <p:grpSpPr>
          <a:xfrm flipH="1">
            <a:off x="-503516" y="3986929"/>
            <a:ext cx="5249359" cy="2992224"/>
            <a:chOff x="-258616" y="3430829"/>
            <a:chExt cx="5249359" cy="2992224"/>
          </a:xfrm>
        </p:grpSpPr>
        <p:pic>
          <p:nvPicPr>
            <p:cNvPr id="352" name="Google Shape;352;p7"/>
            <p:cNvPicPr preferRelativeResize="0"/>
            <p:nvPr/>
          </p:nvPicPr>
          <p:blipFill rotWithShape="1">
            <a:blip r:embed="rId2">
              <a:alphaModFix/>
            </a:blip>
            <a:srcRect l="16960" t="24718" r="7121" b="26177"/>
            <a:stretch/>
          </p:blipFill>
          <p:spPr>
            <a:xfrm>
              <a:off x="1070243" y="3430829"/>
              <a:ext cx="3920501" cy="2992224"/>
            </a:xfrm>
            <a:prstGeom prst="rect">
              <a:avLst/>
            </a:prstGeom>
            <a:noFill/>
            <a:ln>
              <a:noFill/>
            </a:ln>
          </p:spPr>
        </p:pic>
        <p:sp>
          <p:nvSpPr>
            <p:cNvPr id="353" name="Google Shape;353;p7"/>
            <p:cNvSpPr/>
            <p:nvPr/>
          </p:nvSpPr>
          <p:spPr>
            <a:xfrm>
              <a:off x="363250" y="46677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941424" y="47243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20562" y="49581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1299000" y="4608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rot="5400000">
              <a:off x="447539" y="31337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7"/>
            <p:cNvGrpSpPr/>
            <p:nvPr/>
          </p:nvGrpSpPr>
          <p:grpSpPr>
            <a:xfrm>
              <a:off x="736485" y="4387072"/>
              <a:ext cx="161977" cy="161940"/>
              <a:chOff x="1101075" y="2142375"/>
              <a:chExt cx="439200" cy="439100"/>
            </a:xfrm>
          </p:grpSpPr>
          <p:sp>
            <p:nvSpPr>
              <p:cNvPr id="359" name="Google Shape;359;p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7"/>
            <p:cNvGrpSpPr/>
            <p:nvPr/>
          </p:nvGrpSpPr>
          <p:grpSpPr>
            <a:xfrm rot="10800000">
              <a:off x="2118901" y="4805293"/>
              <a:ext cx="161977" cy="161940"/>
              <a:chOff x="1101075" y="2142375"/>
              <a:chExt cx="439200" cy="439100"/>
            </a:xfrm>
          </p:grpSpPr>
          <p:sp>
            <p:nvSpPr>
              <p:cNvPr id="362" name="Google Shape;362;p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4"/>
        <p:cNvGrpSpPr/>
        <p:nvPr/>
      </p:nvGrpSpPr>
      <p:grpSpPr>
        <a:xfrm>
          <a:off x="0" y="0"/>
          <a:ext cx="0" cy="0"/>
          <a:chOff x="0" y="0"/>
          <a:chExt cx="0" cy="0"/>
        </a:xfrm>
      </p:grpSpPr>
      <p:sp>
        <p:nvSpPr>
          <p:cNvPr id="365" name="Google Shape;365;p8"/>
          <p:cNvSpPr txBox="1">
            <a:spLocks noGrp="1"/>
          </p:cNvSpPr>
          <p:nvPr>
            <p:ph type="title"/>
          </p:nvPr>
        </p:nvSpPr>
        <p:spPr>
          <a:xfrm>
            <a:off x="713225" y="2122600"/>
            <a:ext cx="7297500" cy="9102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66" name="Google Shape;366;p8"/>
          <p:cNvGrpSpPr/>
          <p:nvPr/>
        </p:nvGrpSpPr>
        <p:grpSpPr>
          <a:xfrm>
            <a:off x="6475811" y="-1541623"/>
            <a:ext cx="2583360" cy="2409685"/>
            <a:chOff x="6475811" y="-1541623"/>
            <a:chExt cx="2583360" cy="2409685"/>
          </a:xfrm>
        </p:grpSpPr>
        <p:grpSp>
          <p:nvGrpSpPr>
            <p:cNvPr id="367" name="Google Shape;367;p8"/>
            <p:cNvGrpSpPr/>
            <p:nvPr/>
          </p:nvGrpSpPr>
          <p:grpSpPr>
            <a:xfrm rot="-5400000">
              <a:off x="5879041" y="-944853"/>
              <a:ext cx="2133442" cy="939904"/>
              <a:chOff x="-149984" y="3754784"/>
              <a:chExt cx="2133442" cy="939904"/>
            </a:xfrm>
          </p:grpSpPr>
          <p:sp>
            <p:nvSpPr>
              <p:cNvPr id="368" name="Google Shape;368;p8"/>
              <p:cNvSpPr/>
              <p:nvPr/>
            </p:nvSpPr>
            <p:spPr>
              <a:xfrm rot="5400000">
                <a:off x="707379" y="3056155"/>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rot="5400000">
                <a:off x="391825" y="3465468"/>
                <a:ext cx="687411" cy="1771028"/>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p:nvPr/>
          </p:nvSpPr>
          <p:spPr>
            <a:xfrm rot="5400000">
              <a:off x="7783092" y="-77047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5400000">
              <a:off x="7617537" y="-361157"/>
              <a:ext cx="687411" cy="1771028"/>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8"/>
            <p:cNvGrpSpPr/>
            <p:nvPr/>
          </p:nvGrpSpPr>
          <p:grpSpPr>
            <a:xfrm>
              <a:off x="7741638" y="-258450"/>
              <a:ext cx="439200" cy="439100"/>
              <a:chOff x="1101075" y="2142375"/>
              <a:chExt cx="439200" cy="439100"/>
            </a:xfrm>
          </p:grpSpPr>
          <p:sp>
            <p:nvSpPr>
              <p:cNvPr id="373" name="Google Shape;373;p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5"/>
        <p:cNvGrpSpPr/>
        <p:nvPr/>
      </p:nvGrpSpPr>
      <p:grpSpPr>
        <a:xfrm>
          <a:off x="0" y="0"/>
          <a:ext cx="0" cy="0"/>
          <a:chOff x="0" y="0"/>
          <a:chExt cx="0" cy="0"/>
        </a:xfrm>
      </p:grpSpPr>
      <p:sp>
        <p:nvSpPr>
          <p:cNvPr id="376" name="Google Shape;376;p9"/>
          <p:cNvSpPr txBox="1">
            <a:spLocks noGrp="1"/>
          </p:cNvSpPr>
          <p:nvPr>
            <p:ph type="title"/>
          </p:nvPr>
        </p:nvSpPr>
        <p:spPr>
          <a:xfrm>
            <a:off x="720000" y="919750"/>
            <a:ext cx="3145200" cy="140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7" name="Google Shape;377;p9"/>
          <p:cNvSpPr txBox="1">
            <a:spLocks noGrp="1"/>
          </p:cNvSpPr>
          <p:nvPr>
            <p:ph type="subTitle" idx="1"/>
          </p:nvPr>
        </p:nvSpPr>
        <p:spPr>
          <a:xfrm>
            <a:off x="720000" y="2628350"/>
            <a:ext cx="3145200" cy="1595400"/>
          </a:xfrm>
          <a:prstGeom prst="rect">
            <a:avLst/>
          </a:prstGeom>
        </p:spPr>
        <p:txBody>
          <a:bodyPr spcFirstLastPara="1" wrap="square" lIns="91425" tIns="91425" rIns="91425" bIns="91425" anchor="t" anchorCtr="0">
            <a:noAutofit/>
          </a:bodyPr>
          <a:lstStyle>
            <a:lvl1pPr lvl="0" rtl="0">
              <a:spcBef>
                <a:spcPts val="0"/>
              </a:spcBef>
              <a:spcAft>
                <a:spcPts val="0"/>
              </a:spcAft>
              <a:buSzPts val="800"/>
              <a:buFont typeface="Open Sans"/>
              <a:buChar char="●"/>
              <a:defRPr/>
            </a:lvl1pPr>
            <a:lvl2pPr lvl="1" algn="ctr" rtl="0">
              <a:lnSpc>
                <a:spcPct val="100000"/>
              </a:lnSpc>
              <a:spcBef>
                <a:spcPts val="0"/>
              </a:spcBef>
              <a:spcAft>
                <a:spcPts val="0"/>
              </a:spcAft>
              <a:buSzPts val="800"/>
              <a:buFont typeface="Open Sans"/>
              <a:buChar char="○"/>
              <a:defRPr/>
            </a:lvl2pPr>
            <a:lvl3pPr lvl="2" algn="ctr" rtl="0">
              <a:lnSpc>
                <a:spcPct val="100000"/>
              </a:lnSpc>
              <a:spcBef>
                <a:spcPts val="0"/>
              </a:spcBef>
              <a:spcAft>
                <a:spcPts val="0"/>
              </a:spcAft>
              <a:buSzPts val="800"/>
              <a:buFont typeface="Open Sans"/>
              <a:buChar char="■"/>
              <a:defRPr/>
            </a:lvl3pPr>
            <a:lvl4pPr lvl="3" algn="ctr" rtl="0">
              <a:lnSpc>
                <a:spcPct val="100000"/>
              </a:lnSpc>
              <a:spcBef>
                <a:spcPts val="0"/>
              </a:spcBef>
              <a:spcAft>
                <a:spcPts val="0"/>
              </a:spcAft>
              <a:buSzPts val="800"/>
              <a:buFont typeface="Open Sans"/>
              <a:buChar char="●"/>
              <a:defRPr/>
            </a:lvl4pPr>
            <a:lvl5pPr lvl="4" algn="ctr" rtl="0">
              <a:lnSpc>
                <a:spcPct val="100000"/>
              </a:lnSpc>
              <a:spcBef>
                <a:spcPts val="0"/>
              </a:spcBef>
              <a:spcAft>
                <a:spcPts val="0"/>
              </a:spcAft>
              <a:buSzPts val="1200"/>
              <a:buFont typeface="Open Sans"/>
              <a:buChar char="○"/>
              <a:defRPr/>
            </a:lvl5pPr>
            <a:lvl6pPr lvl="5" algn="ctr" rtl="0">
              <a:lnSpc>
                <a:spcPct val="100000"/>
              </a:lnSpc>
              <a:spcBef>
                <a:spcPts val="0"/>
              </a:spcBef>
              <a:spcAft>
                <a:spcPts val="0"/>
              </a:spcAft>
              <a:buSzPts val="1200"/>
              <a:buFont typeface="Open Sans"/>
              <a:buChar char="■"/>
              <a:defRPr/>
            </a:lvl6pPr>
            <a:lvl7pPr lvl="6" algn="ctr" rtl="0">
              <a:lnSpc>
                <a:spcPct val="100000"/>
              </a:lnSpc>
              <a:spcBef>
                <a:spcPts val="0"/>
              </a:spcBef>
              <a:spcAft>
                <a:spcPts val="0"/>
              </a:spcAft>
              <a:buSzPts val="700"/>
              <a:buFont typeface="Open Sans"/>
              <a:buChar char="●"/>
              <a:defRPr/>
            </a:lvl7pPr>
            <a:lvl8pPr lvl="7" algn="ctr" rtl="0">
              <a:lnSpc>
                <a:spcPct val="100000"/>
              </a:lnSpc>
              <a:spcBef>
                <a:spcPts val="0"/>
              </a:spcBef>
              <a:spcAft>
                <a:spcPts val="0"/>
              </a:spcAft>
              <a:buSzPts val="700"/>
              <a:buFont typeface="Open Sans"/>
              <a:buChar char="○"/>
              <a:defRPr/>
            </a:lvl8pPr>
            <a:lvl9pPr lvl="8" algn="ctr" rtl="0">
              <a:lnSpc>
                <a:spcPct val="100000"/>
              </a:lnSpc>
              <a:spcBef>
                <a:spcPts val="0"/>
              </a:spcBef>
              <a:spcAft>
                <a:spcPts val="0"/>
              </a:spcAft>
              <a:buSzPts val="600"/>
              <a:buFont typeface="Open Sans"/>
              <a:buChar char="■"/>
              <a:defRPr/>
            </a:lvl9pPr>
          </a:lstStyle>
          <a:p>
            <a:endParaRPr/>
          </a:p>
        </p:txBody>
      </p:sp>
      <p:sp>
        <p:nvSpPr>
          <p:cNvPr id="378" name="Google Shape;378;p9"/>
          <p:cNvSpPr>
            <a:spLocks noGrp="1"/>
          </p:cNvSpPr>
          <p:nvPr>
            <p:ph type="pic" idx="2"/>
          </p:nvPr>
        </p:nvSpPr>
        <p:spPr>
          <a:xfrm>
            <a:off x="4135800" y="539500"/>
            <a:ext cx="4295100" cy="4069200"/>
          </a:xfrm>
          <a:prstGeom prst="snip1Rect">
            <a:avLst>
              <a:gd name="adj" fmla="val 16667"/>
            </a:avLst>
          </a:prstGeom>
          <a:noFill/>
          <a:ln>
            <a:noFill/>
          </a:ln>
        </p:spPr>
      </p:sp>
      <p:grpSp>
        <p:nvGrpSpPr>
          <p:cNvPr id="379" name="Google Shape;379;p9"/>
          <p:cNvGrpSpPr/>
          <p:nvPr/>
        </p:nvGrpSpPr>
        <p:grpSpPr>
          <a:xfrm>
            <a:off x="-2393465" y="-1635538"/>
            <a:ext cx="4710415" cy="5344655"/>
            <a:chOff x="-2317265" y="-1559338"/>
            <a:chExt cx="4710415" cy="5344655"/>
          </a:xfrm>
        </p:grpSpPr>
        <p:pic>
          <p:nvPicPr>
            <p:cNvPr id="380" name="Google Shape;380;p9"/>
            <p:cNvPicPr preferRelativeResize="0"/>
            <p:nvPr/>
          </p:nvPicPr>
          <p:blipFill rotWithShape="1">
            <a:blip r:embed="rId2">
              <a:alphaModFix/>
            </a:blip>
            <a:srcRect l="16960" t="24718" r="7121" b="26177"/>
            <a:stretch/>
          </p:blipFill>
          <p:spPr>
            <a:xfrm>
              <a:off x="-2317265" y="-1559338"/>
              <a:ext cx="3920501" cy="2992224"/>
            </a:xfrm>
            <a:prstGeom prst="rect">
              <a:avLst/>
            </a:prstGeom>
            <a:noFill/>
            <a:ln>
              <a:noFill/>
            </a:ln>
          </p:spPr>
        </p:pic>
        <p:grpSp>
          <p:nvGrpSpPr>
            <p:cNvPr id="381" name="Google Shape;381;p9"/>
            <p:cNvGrpSpPr/>
            <p:nvPr/>
          </p:nvGrpSpPr>
          <p:grpSpPr>
            <a:xfrm>
              <a:off x="-1322674" y="-1333888"/>
              <a:ext cx="3153315" cy="5119205"/>
              <a:chOff x="6643701" y="816087"/>
              <a:chExt cx="3153315" cy="5119205"/>
            </a:xfrm>
          </p:grpSpPr>
          <p:sp>
            <p:nvSpPr>
              <p:cNvPr id="382" name="Google Shape;382;p9"/>
              <p:cNvSpPr/>
              <p:nvPr/>
            </p:nvSpPr>
            <p:spPr>
              <a:xfrm>
                <a:off x="6643701" y="816087"/>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9"/>
              <p:cNvGrpSpPr/>
              <p:nvPr/>
            </p:nvGrpSpPr>
            <p:grpSpPr>
              <a:xfrm>
                <a:off x="8671986" y="2443197"/>
                <a:ext cx="134004" cy="134004"/>
                <a:chOff x="8356813" y="1074288"/>
                <a:chExt cx="351900" cy="351900"/>
              </a:xfrm>
            </p:grpSpPr>
            <p:sp>
              <p:nvSpPr>
                <p:cNvPr id="384" name="Google Shape;384;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9"/>
              <p:cNvGrpSpPr/>
              <p:nvPr/>
            </p:nvGrpSpPr>
            <p:grpSpPr>
              <a:xfrm>
                <a:off x="7678536" y="3129397"/>
                <a:ext cx="134004" cy="134004"/>
                <a:chOff x="8356813" y="1074288"/>
                <a:chExt cx="351900" cy="351900"/>
              </a:xfrm>
            </p:grpSpPr>
            <p:sp>
              <p:nvSpPr>
                <p:cNvPr id="387" name="Google Shape;387;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 name="Google Shape;389;p9"/>
              <p:cNvGrpSpPr/>
              <p:nvPr/>
            </p:nvGrpSpPr>
            <p:grpSpPr>
              <a:xfrm>
                <a:off x="8062611" y="3503222"/>
                <a:ext cx="134004" cy="134004"/>
                <a:chOff x="8356813" y="1074288"/>
                <a:chExt cx="351900" cy="351900"/>
              </a:xfrm>
            </p:grpSpPr>
            <p:sp>
              <p:nvSpPr>
                <p:cNvPr id="390" name="Google Shape;390;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 name="Google Shape;392;p9"/>
            <p:cNvGrpSpPr/>
            <p:nvPr/>
          </p:nvGrpSpPr>
          <p:grpSpPr>
            <a:xfrm>
              <a:off x="121568" y="-846844"/>
              <a:ext cx="88151" cy="2151709"/>
              <a:chOff x="3054755" y="4367024"/>
              <a:chExt cx="88142" cy="1137387"/>
            </a:xfrm>
          </p:grpSpPr>
          <p:sp>
            <p:nvSpPr>
              <p:cNvPr id="393" name="Google Shape;393;p9"/>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9"/>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9"/>
            <p:cNvGrpSpPr/>
            <p:nvPr/>
          </p:nvGrpSpPr>
          <p:grpSpPr>
            <a:xfrm>
              <a:off x="361243" y="-718832"/>
              <a:ext cx="88151" cy="2151709"/>
              <a:chOff x="3054755" y="4367024"/>
              <a:chExt cx="88142" cy="1137387"/>
            </a:xfrm>
          </p:grpSpPr>
          <p:sp>
            <p:nvSpPr>
              <p:cNvPr id="396" name="Google Shape;396;p9"/>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 name="Google Shape;398;p9"/>
            <p:cNvSpPr/>
            <p:nvPr/>
          </p:nvSpPr>
          <p:spPr>
            <a:xfrm rot="5400000">
              <a:off x="501466" y="-1277128"/>
              <a:ext cx="1031181" cy="275218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9"/>
            <p:cNvGrpSpPr/>
            <p:nvPr/>
          </p:nvGrpSpPr>
          <p:grpSpPr>
            <a:xfrm>
              <a:off x="-175967" y="337269"/>
              <a:ext cx="480890" cy="481200"/>
              <a:chOff x="959750" y="3039275"/>
              <a:chExt cx="582050" cy="582425"/>
            </a:xfrm>
          </p:grpSpPr>
          <p:sp>
            <p:nvSpPr>
              <p:cNvPr id="400" name="Google Shape;400;p9"/>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 name="Google Shape;407;p9"/>
          <p:cNvGrpSpPr/>
          <p:nvPr/>
        </p:nvGrpSpPr>
        <p:grpSpPr>
          <a:xfrm>
            <a:off x="6719910" y="2898312"/>
            <a:ext cx="3920501" cy="3213899"/>
            <a:chOff x="6643710" y="2822113"/>
            <a:chExt cx="3920501" cy="3213899"/>
          </a:xfrm>
        </p:grpSpPr>
        <p:sp>
          <p:nvSpPr>
            <p:cNvPr id="408" name="Google Shape;408;p9"/>
            <p:cNvSpPr/>
            <p:nvPr/>
          </p:nvSpPr>
          <p:spPr>
            <a:xfrm>
              <a:off x="8764950" y="2822113"/>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 name="Google Shape;409;p9"/>
            <p:cNvPicPr preferRelativeResize="0"/>
            <p:nvPr/>
          </p:nvPicPr>
          <p:blipFill rotWithShape="1">
            <a:blip r:embed="rId2">
              <a:alphaModFix/>
            </a:blip>
            <a:srcRect l="16960" t="24718" r="7121" b="26177"/>
            <a:stretch/>
          </p:blipFill>
          <p:spPr>
            <a:xfrm>
              <a:off x="6643710" y="3043787"/>
              <a:ext cx="3920501" cy="2992224"/>
            </a:xfrm>
            <a:prstGeom prst="rect">
              <a:avLst/>
            </a:prstGeom>
            <a:noFill/>
            <a:ln>
              <a:noFill/>
            </a:ln>
          </p:spPr>
        </p:pic>
        <p:grpSp>
          <p:nvGrpSpPr>
            <p:cNvPr id="410" name="Google Shape;410;p9"/>
            <p:cNvGrpSpPr/>
            <p:nvPr/>
          </p:nvGrpSpPr>
          <p:grpSpPr>
            <a:xfrm>
              <a:off x="8671987" y="3471620"/>
              <a:ext cx="699928" cy="1651024"/>
              <a:chOff x="8337812" y="3492483"/>
              <a:chExt cx="699928" cy="1651024"/>
            </a:xfrm>
          </p:grpSpPr>
          <p:sp>
            <p:nvSpPr>
              <p:cNvPr id="411" name="Google Shape;411;p9"/>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9"/>
            <p:cNvGrpSpPr/>
            <p:nvPr/>
          </p:nvGrpSpPr>
          <p:grpSpPr>
            <a:xfrm>
              <a:off x="8279400" y="4281138"/>
              <a:ext cx="904666" cy="726121"/>
              <a:chOff x="7945225" y="4302000"/>
              <a:chExt cx="904666" cy="726121"/>
            </a:xfrm>
          </p:grpSpPr>
          <p:sp>
            <p:nvSpPr>
              <p:cNvPr id="415" name="Google Shape;415;p9"/>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9"/>
            <p:cNvSpPr/>
            <p:nvPr/>
          </p:nvSpPr>
          <p:spPr>
            <a:xfrm rot="10800000">
              <a:off x="7869624" y="292026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rot="10800000">
              <a:off x="8028970" y="2920884"/>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9"/>
          <p:cNvGrpSpPr/>
          <p:nvPr/>
        </p:nvGrpSpPr>
        <p:grpSpPr>
          <a:xfrm>
            <a:off x="-1953175" y="4816451"/>
            <a:ext cx="4558967" cy="134100"/>
            <a:chOff x="796100" y="3019701"/>
            <a:chExt cx="4558967" cy="134100"/>
          </a:xfrm>
        </p:grpSpPr>
        <p:sp>
          <p:nvSpPr>
            <p:cNvPr id="421" name="Google Shape;421;p9"/>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2" name="Google Shape;422;p9"/>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423" name="Google Shape;423;p9"/>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4"/>
        <p:cNvGrpSpPr/>
        <p:nvPr/>
      </p:nvGrpSpPr>
      <p:grpSpPr>
        <a:xfrm>
          <a:off x="0" y="0"/>
          <a:ext cx="0" cy="0"/>
          <a:chOff x="0" y="0"/>
          <a:chExt cx="0" cy="0"/>
        </a:xfrm>
      </p:grpSpPr>
      <p:sp>
        <p:nvSpPr>
          <p:cNvPr id="425" name="Google Shape;425;p10"/>
          <p:cNvSpPr>
            <a:spLocks noGrp="1"/>
          </p:cNvSpPr>
          <p:nvPr>
            <p:ph type="pic" idx="2"/>
          </p:nvPr>
        </p:nvSpPr>
        <p:spPr>
          <a:xfrm>
            <a:off x="0" y="0"/>
            <a:ext cx="9144000" cy="5143500"/>
          </a:xfrm>
          <a:prstGeom prst="rect">
            <a:avLst/>
          </a:prstGeom>
          <a:noFill/>
          <a:ln>
            <a:noFill/>
          </a:ln>
        </p:spPr>
      </p:sp>
      <p:sp>
        <p:nvSpPr>
          <p:cNvPr id="426" name="Google Shape;426;p10"/>
          <p:cNvSpPr txBox="1">
            <a:spLocks noGrp="1"/>
          </p:cNvSpPr>
          <p:nvPr>
            <p:ph type="title"/>
          </p:nvPr>
        </p:nvSpPr>
        <p:spPr>
          <a:xfrm>
            <a:off x="720000" y="539500"/>
            <a:ext cx="3672000" cy="93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1pPr>
            <a:lvl2pPr lvl="1"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2pPr>
            <a:lvl3pPr lvl="2"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3pPr>
            <a:lvl4pPr lvl="3"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4pPr>
            <a:lvl5pPr lvl="4"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5pPr>
            <a:lvl6pPr lvl="5"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6pPr>
            <a:lvl7pPr lvl="6"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7pPr>
            <a:lvl8pPr lvl="7"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8pPr>
            <a:lvl9pPr lvl="8"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21"/>
        <p:cNvGrpSpPr/>
        <p:nvPr/>
      </p:nvGrpSpPr>
      <p:grpSpPr>
        <a:xfrm>
          <a:off x="0" y="0"/>
          <a:ext cx="0" cy="0"/>
          <a:chOff x="0" y="0"/>
          <a:chExt cx="0" cy="0"/>
        </a:xfrm>
      </p:grpSpPr>
      <p:sp>
        <p:nvSpPr>
          <p:cNvPr id="1422" name="Google Shape;1422;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23" name="Google Shape;1423;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8" Type="http://schemas.openxmlformats.org/officeDocument/2006/relationships/slide" Target="slide40.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8.xml"/><Relationship Id="rId7" Type="http://schemas.openxmlformats.org/officeDocument/2006/relationships/slide" Target="slide46.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1.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2.xml"/><Relationship Id="rId11" Type="http://schemas.openxmlformats.org/officeDocument/2006/relationships/hyperlink" Target="http://bit.ly/30B07Gq" TargetMode="External"/><Relationship Id="rId5" Type="http://schemas.openxmlformats.org/officeDocument/2006/relationships/slide" Target="slide34.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5.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24.xml"/><Relationship Id="rId5" Type="http://schemas.openxmlformats.org/officeDocument/2006/relationships/image" Target="../media/image10.jpg"/><Relationship Id="rId4" Type="http://schemas.openxmlformats.org/officeDocument/2006/relationships/image" Target="../media/image9.jp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2.xml"/><Relationship Id="rId1" Type="http://schemas.openxmlformats.org/officeDocument/2006/relationships/slideLayout" Target="../slideLayouts/slideLayout9.xml"/><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8" Type="http://schemas.openxmlformats.org/officeDocument/2006/relationships/hyperlink" Target="https://www.freepik.com/free-photo/secretary-working-laptop_1128829.htm/?utm_source=slidesgo_template&amp;utm_medium=referral-link&amp;utm_campaign=sg_resources&amp;utm_content=freepik" TargetMode="External"/><Relationship Id="rId3" Type="http://schemas.openxmlformats.org/officeDocument/2006/relationships/hyperlink" Target="https://www.freepik.com/free-photo/medium-shot-man-working-laptop_12689262.htm/?utm_source=slidesgo_template&amp;utm_medium=referral-link&amp;utm_campaign=sg_resources&amp;utm_content=freepik" TargetMode="External"/><Relationship Id="rId7" Type="http://schemas.openxmlformats.org/officeDocument/2006/relationships/hyperlink" Target="https://www.freepik.com/free-photo/lifestyle-woman-office_20256619.htm/?utm_source=slidesgo_template&amp;utm_medium=referral-link&amp;utm_campaign=sg_resources&amp;utm_content=freepik" TargetMode="External"/><Relationship Id="rId2" Type="http://schemas.openxmlformats.org/officeDocument/2006/relationships/notesSlide" Target="../notesSlides/notesSlide35.xml"/><Relationship Id="rId1" Type="http://schemas.openxmlformats.org/officeDocument/2006/relationships/slideLayout" Target="../slideLayouts/slideLayout21.xml"/><Relationship Id="rId6" Type="http://schemas.openxmlformats.org/officeDocument/2006/relationships/hyperlink" Target="https://www.freepik.com/free-photo/side-view-men-working-laptops-office_7768804.htm/?utm_source=slidesgo_template&amp;utm_medium=referral-link&amp;utm_campaign=sg_resources&amp;utm_content=freepik" TargetMode="External"/><Relationship Id="rId5" Type="http://schemas.openxmlformats.org/officeDocument/2006/relationships/hyperlink" Target="https://www.freepik.com/free-photo/medium-shot-man-working-laptop_40132860.htm/?utm_source=slidesgo_template&amp;utm_medium=referral-link&amp;utm_campaign=sg_resources&amp;utm_content=freepik" TargetMode="External"/><Relationship Id="rId10" Type="http://schemas.openxmlformats.org/officeDocument/2006/relationships/hyperlink" Target="https://www.flaticon.com/packs/coding-30/?utm_source=slidesgo_template&amp;utm_medium=referral-link&amp;utm_campaign=sg_resources&amp;utm_content=flaticon" TargetMode="External"/><Relationship Id="rId4" Type="http://schemas.openxmlformats.org/officeDocument/2006/relationships/hyperlink" Target="https://www.freepik.com/free-photo/group-friends-planning-trip-cafe_13839039.htm/?utm_source=slidesgo_template&amp;utm_medium=referral-link&amp;utm_campaign=sg_resources&amp;utm_content=freepik" TargetMode="External"/><Relationship Id="rId9" Type="http://schemas.openxmlformats.org/officeDocument/2006/relationships/hyperlink" Target="https://www.freepik.com/free-vector/abstract-gradient-circuit-board-background_4854963.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IBM+Plex+Mono" TargetMode="External"/><Relationship Id="rId2" Type="http://schemas.openxmlformats.org/officeDocument/2006/relationships/notesSlide" Target="../notesSlides/notesSlide38.xml"/><Relationship Id="rId1" Type="http://schemas.openxmlformats.org/officeDocument/2006/relationships/slideLayout" Target="../slideLayouts/slideLayout32.xml"/><Relationship Id="rId4" Type="http://schemas.openxmlformats.org/officeDocument/2006/relationships/hyperlink" Target="https://fonts.google.com/specimen/Poppins"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png"/><Relationship Id="rId2" Type="http://schemas.openxmlformats.org/officeDocument/2006/relationships/notesSlide" Target="../notesSlides/notesSlide39.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png"/><Relationship Id="rId4" Type="http://schemas.openxmlformats.org/officeDocument/2006/relationships/image" Target="../media/image3.pn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31.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9.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23"/>
        <p:cNvGrpSpPr/>
        <p:nvPr/>
      </p:nvGrpSpPr>
      <p:grpSpPr>
        <a:xfrm>
          <a:off x="0" y="0"/>
          <a:ext cx="0" cy="0"/>
          <a:chOff x="0" y="0"/>
          <a:chExt cx="0" cy="0"/>
        </a:xfrm>
      </p:grpSpPr>
      <p:grpSp>
        <p:nvGrpSpPr>
          <p:cNvPr id="2325" name="Google Shape;2325;p62"/>
          <p:cNvGrpSpPr/>
          <p:nvPr/>
        </p:nvGrpSpPr>
        <p:grpSpPr>
          <a:xfrm>
            <a:off x="2499891" y="1758510"/>
            <a:ext cx="4143916" cy="2207615"/>
            <a:chOff x="233350" y="949250"/>
            <a:chExt cx="7137300" cy="3802300"/>
          </a:xfrm>
        </p:grpSpPr>
        <p:sp>
          <p:nvSpPr>
            <p:cNvPr id="2326" name="Google Shape;2326;p6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85" name="Google Shape;2385;p62"/>
          <p:cNvCxnSpPr/>
          <p:nvPr/>
        </p:nvCxnSpPr>
        <p:spPr>
          <a:xfrm>
            <a:off x="1620022" y="1726707"/>
            <a:ext cx="852900" cy="563100"/>
          </a:xfrm>
          <a:prstGeom prst="bentConnector3">
            <a:avLst>
              <a:gd name="adj1" fmla="val 50000"/>
            </a:avLst>
          </a:prstGeom>
          <a:noFill/>
          <a:ln w="9525" cap="flat" cmpd="sng">
            <a:solidFill>
              <a:schemeClr val="lt2"/>
            </a:solidFill>
            <a:prstDash val="solid"/>
            <a:round/>
            <a:headEnd type="none" w="med" len="med"/>
            <a:tailEnd type="oval" w="med" len="med"/>
          </a:ln>
        </p:spPr>
      </p:cxnSp>
      <p:sp>
        <p:nvSpPr>
          <p:cNvPr id="2324" name="Google Shape;2324;p62"/>
          <p:cNvSpPr txBox="1">
            <a:spLocks noGrp="1"/>
          </p:cNvSpPr>
          <p:nvPr>
            <p:ph type="title"/>
          </p:nvPr>
        </p:nvSpPr>
        <p:spPr>
          <a:xfrm>
            <a:off x="2509096" y="1518435"/>
            <a:ext cx="3523027" cy="99805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smtClean="0"/>
              <a:t>Bonjour</a:t>
            </a:r>
            <a:endParaRPr sz="5400" dirty="0"/>
          </a:p>
        </p:txBody>
      </p:sp>
      <p:cxnSp>
        <p:nvCxnSpPr>
          <p:cNvPr id="2386" name="Google Shape;2386;p62"/>
          <p:cNvCxnSpPr/>
          <p:nvPr/>
        </p:nvCxnSpPr>
        <p:spPr>
          <a:xfrm rot="10800000" flipH="1">
            <a:off x="1293551" y="4029672"/>
            <a:ext cx="3161700" cy="493800"/>
          </a:xfrm>
          <a:prstGeom prst="bentConnector3">
            <a:avLst>
              <a:gd name="adj1" fmla="val 50000"/>
            </a:avLst>
          </a:prstGeom>
          <a:noFill/>
          <a:ln w="9525" cap="flat" cmpd="sng">
            <a:solidFill>
              <a:schemeClr val="lt2"/>
            </a:solidFill>
            <a:prstDash val="solid"/>
            <a:round/>
            <a:headEnd type="none" w="med" len="med"/>
            <a:tailEnd type="oval" w="med" len="med"/>
          </a:ln>
        </p:spPr>
      </p:cxnSp>
      <p:cxnSp>
        <p:nvCxnSpPr>
          <p:cNvPr id="2387" name="Google Shape;2387;p62"/>
          <p:cNvCxnSpPr/>
          <p:nvPr/>
        </p:nvCxnSpPr>
        <p:spPr>
          <a:xfrm flipH="1">
            <a:off x="5282158" y="1088376"/>
            <a:ext cx="1664400" cy="387000"/>
          </a:xfrm>
          <a:prstGeom prst="bentConnector3">
            <a:avLst>
              <a:gd name="adj1" fmla="val 50000"/>
            </a:avLst>
          </a:prstGeom>
          <a:noFill/>
          <a:ln w="9525" cap="flat" cmpd="sng">
            <a:solidFill>
              <a:schemeClr val="lt2"/>
            </a:solidFill>
            <a:prstDash val="solid"/>
            <a:round/>
            <a:headEnd type="none" w="med" len="med"/>
            <a:tailEnd type="oval" w="med" len="med"/>
          </a:ln>
        </p:spPr>
      </p:cxnSp>
      <p:cxnSp>
        <p:nvCxnSpPr>
          <p:cNvPr id="2388" name="Google Shape;2388;p62"/>
          <p:cNvCxnSpPr/>
          <p:nvPr/>
        </p:nvCxnSpPr>
        <p:spPr>
          <a:xfrm rot="10800000">
            <a:off x="6703391" y="3110332"/>
            <a:ext cx="991200" cy="742200"/>
          </a:xfrm>
          <a:prstGeom prst="bentConnector3">
            <a:avLst>
              <a:gd name="adj1" fmla="val 50000"/>
            </a:avLst>
          </a:prstGeom>
          <a:noFill/>
          <a:ln w="9525" cap="flat" cmpd="sng">
            <a:solidFill>
              <a:schemeClr val="lt2"/>
            </a:solidFill>
            <a:prstDash val="solid"/>
            <a:round/>
            <a:headEnd type="none" w="med" len="med"/>
            <a:tailEnd type="oval" w="med" len="med"/>
          </a:ln>
        </p:spPr>
      </p:cxnSp>
      <p:sp>
        <p:nvSpPr>
          <p:cNvPr id="59" name="Google Shape;2324;p62"/>
          <p:cNvSpPr txBox="1">
            <a:spLocks/>
          </p:cNvSpPr>
          <p:nvPr/>
        </p:nvSpPr>
        <p:spPr>
          <a:xfrm>
            <a:off x="1936991" y="2421740"/>
            <a:ext cx="4873397" cy="14822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ctr"/>
            <a:r>
              <a:rPr lang="fr-FR" sz="4400" dirty="0" smtClean="0"/>
              <a:t>à toutes et à tous</a:t>
            </a:r>
            <a:endParaRPr lang="fr-FR" sz="4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24"/>
                                        </p:tgtEl>
                                        <p:attrNameLst>
                                          <p:attrName>style.visibility</p:attrName>
                                        </p:attrNameLst>
                                      </p:cBhvr>
                                      <p:to>
                                        <p:strVal val="visible"/>
                                      </p:to>
                                    </p:set>
                                    <p:animEffect transition="in" filter="fade">
                                      <p:cBhvr>
                                        <p:cTn id="7" dur="500"/>
                                        <p:tgtEl>
                                          <p:spTgt spid="23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9"/>
                                        </p:tgtEl>
                                        <p:attrNameLst>
                                          <p:attrName>style.visibility</p:attrName>
                                        </p:attrNameLst>
                                      </p:cBhvr>
                                      <p:to>
                                        <p:strVal val="visible"/>
                                      </p:to>
                                    </p:set>
                                    <p:animEffect transition="in" filter="fade">
                                      <p:cBhvr>
                                        <p:cTn id="10"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24" grpId="0"/>
      <p:bldP spid="5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532" name="Google Shape;1532;p39"/>
          <p:cNvSpPr txBox="1">
            <a:spLocks noGrp="1"/>
          </p:cNvSpPr>
          <p:nvPr>
            <p:ph type="subTitle" idx="1"/>
          </p:nvPr>
        </p:nvSpPr>
        <p:spPr>
          <a:xfrm>
            <a:off x="4881006" y="1786675"/>
            <a:ext cx="3543000" cy="183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takes a little more than 58 days to complete its rotation, so try to imagine how long days must be there! </a:t>
            </a:r>
            <a:r>
              <a:rPr lang="en" b="1"/>
              <a:t>Since the temperatures are so extreme, albeit not as extreme</a:t>
            </a:r>
            <a:r>
              <a:rPr lang="en"/>
              <a:t> as on Venus, Mercury has been deemed to be non-habitable for humans</a:t>
            </a:r>
            <a:endParaRPr/>
          </a:p>
        </p:txBody>
      </p:sp>
      <p:sp>
        <p:nvSpPr>
          <p:cNvPr id="1533" name="Google Shape;1533;p39"/>
          <p:cNvSpPr txBox="1">
            <a:spLocks noGrp="1"/>
          </p:cNvSpPr>
          <p:nvPr>
            <p:ph type="subTitle" idx="2"/>
          </p:nvPr>
        </p:nvSpPr>
        <p:spPr>
          <a:xfrm>
            <a:off x="720000" y="1786675"/>
            <a:ext cx="3543000" cy="183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a:t>
            </a:r>
            <a:r>
              <a:rPr lang="en" b="1"/>
              <a:t>This planet’s name has nothing to do with the liquid metal, </a:t>
            </a:r>
            <a:r>
              <a:rPr lang="en"/>
              <a:t>since Mercury was named after the Roman messenger god. Mercury’s surface is filled with craters</a:t>
            </a:r>
            <a:endParaRPr/>
          </a:p>
        </p:txBody>
      </p:sp>
      <p:grpSp>
        <p:nvGrpSpPr>
          <p:cNvPr id="1534" name="Google Shape;1534;p39"/>
          <p:cNvGrpSpPr/>
          <p:nvPr/>
        </p:nvGrpSpPr>
        <p:grpSpPr>
          <a:xfrm>
            <a:off x="-123925" y="4132283"/>
            <a:ext cx="4558967" cy="1141122"/>
            <a:chOff x="-123925" y="4132283"/>
            <a:chExt cx="4558967" cy="1141122"/>
          </a:xfrm>
        </p:grpSpPr>
        <p:grpSp>
          <p:nvGrpSpPr>
            <p:cNvPr id="1535" name="Google Shape;1535;p39"/>
            <p:cNvGrpSpPr/>
            <p:nvPr/>
          </p:nvGrpSpPr>
          <p:grpSpPr>
            <a:xfrm>
              <a:off x="-2" y="4132283"/>
              <a:ext cx="2308406" cy="1141122"/>
              <a:chOff x="-2" y="4132283"/>
              <a:chExt cx="2308406" cy="1141122"/>
            </a:xfrm>
          </p:grpSpPr>
          <p:sp>
            <p:nvSpPr>
              <p:cNvPr id="1536" name="Google Shape;1536;p39"/>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39"/>
            <p:cNvGrpSpPr/>
            <p:nvPr/>
          </p:nvGrpSpPr>
          <p:grpSpPr>
            <a:xfrm>
              <a:off x="-123925" y="4386226"/>
              <a:ext cx="4558967" cy="134100"/>
              <a:chOff x="796100" y="3019701"/>
              <a:chExt cx="4558967" cy="134100"/>
            </a:xfrm>
          </p:grpSpPr>
          <p:sp>
            <p:nvSpPr>
              <p:cNvPr id="1539" name="Google Shape;1539;p39"/>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0" name="Google Shape;1540;p39"/>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541" name="Google Shape;1541;p39"/>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7"/>
        <p:cNvGrpSpPr/>
        <p:nvPr/>
      </p:nvGrpSpPr>
      <p:grpSpPr>
        <a:xfrm>
          <a:off x="0" y="0"/>
          <a:ext cx="0" cy="0"/>
          <a:chOff x="0" y="0"/>
          <a:chExt cx="0" cy="0"/>
        </a:xfrm>
      </p:grpSpPr>
      <p:sp>
        <p:nvSpPr>
          <p:cNvPr id="1458" name="Google Shape;1458;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1459" name="Google Shape;1459;p36"/>
          <p:cNvSpPr txBox="1">
            <a:spLocks noGrp="1"/>
          </p:cNvSpPr>
          <p:nvPr>
            <p:ph type="body" idx="1"/>
          </p:nvPr>
        </p:nvSpPr>
        <p:spPr>
          <a:xfrm>
            <a:off x="720000" y="1139551"/>
            <a:ext cx="7704000" cy="4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graphicFrame>
        <p:nvGraphicFramePr>
          <p:cNvPr id="1460" name="Google Shape;1460;p36"/>
          <p:cNvGraphicFramePr/>
          <p:nvPr/>
        </p:nvGraphicFramePr>
        <p:xfrm>
          <a:off x="720000" y="1614825"/>
          <a:ext cx="7704000" cy="2429550"/>
        </p:xfrm>
        <a:graphic>
          <a:graphicData uri="http://schemas.openxmlformats.org/drawingml/2006/table">
            <a:tbl>
              <a:tblPr>
                <a:noFill/>
                <a:tableStyleId>{7D3CC7EC-0FFD-4B1C-BC88-14848874F058}</a:tableStyleId>
              </a:tblPr>
              <a:tblGrid>
                <a:gridCol w="2638000">
                  <a:extLst>
                    <a:ext uri="{9D8B030D-6E8A-4147-A177-3AD203B41FA5}">
                      <a16:colId xmlns:a16="http://schemas.microsoft.com/office/drawing/2014/main" val="20000"/>
                    </a:ext>
                  </a:extLst>
                </a:gridCol>
                <a:gridCol w="5066000">
                  <a:extLst>
                    <a:ext uri="{9D8B030D-6E8A-4147-A177-3AD203B41FA5}">
                      <a16:colId xmlns:a16="http://schemas.microsoft.com/office/drawing/2014/main" val="20001"/>
                    </a:ext>
                  </a:extLst>
                </a:gridCol>
              </a:tblGrid>
              <a:tr h="402575">
                <a:tc>
                  <a:txBody>
                    <a:bodyPr/>
                    <a:lstStyle/>
                    <a:p>
                      <a:pPr marL="0" lvl="0" indent="0" algn="l" rtl="0">
                        <a:lnSpc>
                          <a:spcPct val="115000"/>
                        </a:lnSpc>
                        <a:spcBef>
                          <a:spcPts val="0"/>
                        </a:spcBef>
                        <a:spcAft>
                          <a:spcPts val="0"/>
                        </a:spcAft>
                        <a:buNone/>
                      </a:pPr>
                      <a:r>
                        <a:rPr lang="en" sz="1000" b="1" u="sng">
                          <a:solidFill>
                            <a:schemeClr val="dk1"/>
                          </a:solidFill>
                          <a:latin typeface="IBM Plex Mono"/>
                          <a:ea typeface="IBM Plex Mono"/>
                          <a:cs typeface="IBM Plex Mono"/>
                          <a:sym typeface="IBM Plex Mono"/>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Fonts</a:t>
                      </a:r>
                      <a:endParaRPr sz="1000" b="1" u="sng">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1600"/>
                        </a:spcAft>
                        <a:buNone/>
                      </a:pPr>
                      <a:r>
                        <a:rPr lang="en" sz="900">
                          <a:solidFill>
                            <a:schemeClr val="dk1"/>
                          </a:solidFill>
                          <a:latin typeface="Poppins"/>
                          <a:ea typeface="Poppins"/>
                          <a:cs typeface="Poppins"/>
                          <a:sym typeface="Poppins"/>
                        </a:rPr>
                        <a:t>To view this template correctly in PowerPoint, download and install the fonts we used</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07275">
                <a:tc>
                  <a:txBody>
                    <a:bodyPr/>
                    <a:lstStyle/>
                    <a:p>
                      <a:pPr marL="0" lvl="0" indent="0" algn="l" rtl="0">
                        <a:lnSpc>
                          <a:spcPct val="115000"/>
                        </a:lnSpc>
                        <a:spcBef>
                          <a:spcPts val="0"/>
                        </a:spcBef>
                        <a:spcAft>
                          <a:spcPts val="0"/>
                        </a:spcAft>
                        <a:buNone/>
                      </a:pPr>
                      <a:r>
                        <a:rPr lang="en" sz="1000" b="1" u="sng">
                          <a:solidFill>
                            <a:schemeClr val="dk1"/>
                          </a:solidFill>
                          <a:latin typeface="IBM Plex Mono"/>
                          <a:ea typeface="IBM Plex Mono"/>
                          <a:cs typeface="IBM Plex Mono"/>
                          <a:sym typeface="IBM Plex Mono"/>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Used</a:t>
                      </a:r>
                      <a:r>
                        <a:rPr lang="en" sz="1000" b="1">
                          <a:solidFill>
                            <a:schemeClr val="dk1"/>
                          </a:solidFill>
                          <a:latin typeface="IBM Plex Mono"/>
                          <a:ea typeface="IBM Plex Mono"/>
                          <a:cs typeface="IBM Plex Mono"/>
                          <a:sym typeface="IBM Plex Mono"/>
                        </a:rPr>
                        <a:t> and </a:t>
                      </a:r>
                      <a:r>
                        <a:rPr lang="en" sz="1000" b="1" u="sng">
                          <a:solidFill>
                            <a:schemeClr val="dk1"/>
                          </a:solidFill>
                          <a:latin typeface="IBM Plex Mono"/>
                          <a:ea typeface="IBM Plex Mono"/>
                          <a:cs typeface="IBM Plex Mono"/>
                          <a:sym typeface="IBM Plex Mono"/>
                          <a:hlinkClick r:id="rId5"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alternative</a:t>
                      </a:r>
                      <a:r>
                        <a:rPr lang="en" sz="1000" b="1" u="sng">
                          <a:solidFill>
                            <a:schemeClr val="dk1"/>
                          </a:solidFill>
                          <a:latin typeface="IBM Plex Mono"/>
                          <a:ea typeface="IBM Plex Mono"/>
                          <a:cs typeface="IBM Plex Mono"/>
                          <a:sym typeface="IBM Plex Mono"/>
                          <a:hlinkClick r:id="rId5"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resources</a:t>
                      </a:r>
                      <a:endParaRPr sz="1000" b="1" u="sng">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marR="0" lvl="0" indent="0" algn="l" rtl="0">
                        <a:lnSpc>
                          <a:spcPct val="115000"/>
                        </a:lnSpc>
                        <a:spcBef>
                          <a:spcPts val="0"/>
                        </a:spcBef>
                        <a:spcAft>
                          <a:spcPts val="1600"/>
                        </a:spcAft>
                        <a:buNone/>
                      </a:pPr>
                      <a:r>
                        <a:rPr lang="en" sz="900">
                          <a:solidFill>
                            <a:schemeClr val="dk1"/>
                          </a:solidFill>
                          <a:latin typeface="Poppins"/>
                          <a:ea typeface="Poppins"/>
                          <a:cs typeface="Poppins"/>
                          <a:sym typeface="Poppins"/>
                        </a:rPr>
                        <a:t>An assortment of graphic resources that are suitable for use in this presentation</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02575">
                <a:tc>
                  <a:txBody>
                    <a:bodyPr/>
                    <a:lstStyle/>
                    <a:p>
                      <a:pPr marL="0" lvl="0" indent="0" algn="l" rtl="0">
                        <a:lnSpc>
                          <a:spcPct val="115000"/>
                        </a:lnSpc>
                        <a:spcBef>
                          <a:spcPts val="0"/>
                        </a:spcBef>
                        <a:spcAft>
                          <a:spcPts val="0"/>
                        </a:spcAft>
                        <a:buNone/>
                      </a:pPr>
                      <a:r>
                        <a:rPr lang="en" sz="1000" b="1" u="sng">
                          <a:solidFill>
                            <a:schemeClr val="dk1"/>
                          </a:solidFill>
                          <a:latin typeface="IBM Plex Mono"/>
                          <a:ea typeface="IBM Plex Mono"/>
                          <a:cs typeface="IBM Plex Mono"/>
                          <a:sym typeface="IBM Plex Mono"/>
                          <a:hlinkClick r:id="rId6"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 slide</a:t>
                      </a:r>
                      <a:endParaRPr sz="1000" b="1" u="sng">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1600"/>
                        </a:spcAft>
                        <a:buNone/>
                      </a:pPr>
                      <a:r>
                        <a:rPr lang="en" sz="900">
                          <a:solidFill>
                            <a:schemeClr val="dk1"/>
                          </a:solidFill>
                          <a:latin typeface="Poppins"/>
                          <a:ea typeface="Poppins"/>
                          <a:cs typeface="Poppins"/>
                          <a:sym typeface="Poppins"/>
                        </a:rPr>
                        <a:t>You must keep it so that proper credits for our design are given</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02575">
                <a:tc>
                  <a:txBody>
                    <a:bodyPr/>
                    <a:lstStyle/>
                    <a:p>
                      <a:pPr marL="0" lvl="0" indent="0" algn="l" rtl="0">
                        <a:lnSpc>
                          <a:spcPct val="115000"/>
                        </a:lnSpc>
                        <a:spcBef>
                          <a:spcPts val="0"/>
                        </a:spcBef>
                        <a:spcAft>
                          <a:spcPts val="0"/>
                        </a:spcAft>
                        <a:buNone/>
                      </a:pPr>
                      <a:r>
                        <a:rPr lang="en" sz="1000" b="1" u="sng">
                          <a:solidFill>
                            <a:schemeClr val="hlink"/>
                          </a:solidFill>
                          <a:latin typeface="IBM Plex Mono"/>
                          <a:ea typeface="IBM Plex Mono"/>
                          <a:cs typeface="IBM Plex Mono"/>
                          <a:sym typeface="IBM Plex Mono"/>
                          <a:hlinkClick r:id="rId3" action="ppaction://hlinksldjump"/>
                        </a:rPr>
                        <a:t>Colors</a:t>
                      </a:r>
                      <a:endParaRPr sz="1000" b="1" u="sng">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1600"/>
                        </a:spcAft>
                        <a:buNone/>
                      </a:pPr>
                      <a:r>
                        <a:rPr lang="en" sz="900">
                          <a:solidFill>
                            <a:schemeClr val="dk1"/>
                          </a:solidFill>
                          <a:latin typeface="Poppins"/>
                          <a:ea typeface="Poppins"/>
                          <a:cs typeface="Poppins"/>
                          <a:sym typeface="Poppins"/>
                        </a:rPr>
                        <a:t>All the colors used in this presentation</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07275">
                <a:tc>
                  <a:txBody>
                    <a:bodyPr/>
                    <a:lstStyle/>
                    <a:p>
                      <a:pPr marL="0" lvl="0" indent="0" algn="l" rtl="0">
                        <a:lnSpc>
                          <a:spcPct val="115000"/>
                        </a:lnSpc>
                        <a:spcBef>
                          <a:spcPts val="0"/>
                        </a:spcBef>
                        <a:spcAft>
                          <a:spcPts val="0"/>
                        </a:spcAft>
                        <a:buNone/>
                      </a:pPr>
                      <a:r>
                        <a:rPr lang="en" sz="1000" b="1" u="sng">
                          <a:solidFill>
                            <a:schemeClr val="dk1"/>
                          </a:solidFill>
                          <a:latin typeface="IBM Plex Mono"/>
                          <a:ea typeface="IBM Plex Mono"/>
                          <a:cs typeface="IBM Plex Mono"/>
                          <a:sym typeface="IBM Plex Mono"/>
                          <a:hlinkClick r:id="rId7"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Icons</a:t>
                      </a:r>
                      <a:r>
                        <a:rPr lang="en" sz="1000" b="1">
                          <a:solidFill>
                            <a:schemeClr val="dk1"/>
                          </a:solidFill>
                          <a:latin typeface="IBM Plex Mono"/>
                          <a:ea typeface="IBM Plex Mono"/>
                          <a:cs typeface="IBM Plex Mono"/>
                          <a:sym typeface="IBM Plex Mono"/>
                        </a:rPr>
                        <a:t> and </a:t>
                      </a:r>
                      <a:r>
                        <a:rPr lang="en" sz="1000" b="1" u="sng">
                          <a:solidFill>
                            <a:schemeClr val="dk1"/>
                          </a:solidFill>
                          <a:latin typeface="IBM Plex Mono"/>
                          <a:ea typeface="IBM Plex Mono"/>
                          <a:cs typeface="IBM Plex Mono"/>
                          <a:sym typeface="IBM Plex Mono"/>
                          <a:hlinkClick r:id="rId8"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 resources</a:t>
                      </a:r>
                      <a:endParaRPr sz="1000" b="1" u="sng">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sz="900">
                          <a:solidFill>
                            <a:schemeClr val="dk1"/>
                          </a:solidFill>
                          <a:latin typeface="Poppins"/>
                          <a:ea typeface="Poppins"/>
                          <a:cs typeface="Poppins"/>
                          <a:sym typeface="Poppins"/>
                        </a:rPr>
                        <a:t>These can be used in the template, and their size and color can be edited</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07275">
                <a:tc>
                  <a:txBody>
                    <a:bodyPr/>
                    <a:lstStyle/>
                    <a:p>
                      <a:pPr marL="0" lvl="0" indent="0" algn="l" rtl="0">
                        <a:lnSpc>
                          <a:spcPct val="115000"/>
                        </a:lnSpc>
                        <a:spcBef>
                          <a:spcPts val="0"/>
                        </a:spcBef>
                        <a:spcAft>
                          <a:spcPts val="0"/>
                        </a:spcAft>
                        <a:buNone/>
                      </a:pPr>
                      <a:r>
                        <a:rPr lang="en" sz="1000" b="1">
                          <a:solidFill>
                            <a:schemeClr val="dk1"/>
                          </a:solidFill>
                          <a:latin typeface="IBM Plex Mono"/>
                          <a:ea typeface="IBM Plex Mono"/>
                          <a:cs typeface="IBM Plex Mono"/>
                          <a:sym typeface="IBM Plex Mono"/>
                        </a:rPr>
                        <a:t>Editable presentation theme </a:t>
                      </a:r>
                      <a:endParaRPr sz="1000" b="1">
                        <a:solidFill>
                          <a:schemeClr val="dk1"/>
                        </a:solidFill>
                        <a:latin typeface="IBM Plex Mono"/>
                        <a:ea typeface="IBM Plex Mono"/>
                        <a:cs typeface="IBM Plex Mono"/>
                        <a:sym typeface="IBM Plex Mono"/>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1600"/>
                        </a:spcAft>
                        <a:buNone/>
                      </a:pPr>
                      <a:r>
                        <a:rPr lang="en" sz="900">
                          <a:solidFill>
                            <a:schemeClr val="dk1"/>
                          </a:solidFill>
                          <a:latin typeface="Poppins"/>
                          <a:ea typeface="Poppins"/>
                          <a:cs typeface="Poppins"/>
                          <a:sym typeface="Poppins"/>
                        </a:rPr>
                        <a:t>You can edit the master slides easily. For more info, click </a:t>
                      </a:r>
                      <a:r>
                        <a:rPr lang="en" sz="900" b="1" u="sng">
                          <a:solidFill>
                            <a:schemeClr val="dk1"/>
                          </a:solidFill>
                          <a:latin typeface="Poppins"/>
                          <a:ea typeface="Poppins"/>
                          <a:cs typeface="Poppins"/>
                          <a:sym typeface="Poppins"/>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here</a:t>
                      </a:r>
                      <a:endParaRPr sz="900">
                        <a:solidFill>
                          <a:schemeClr val="dk1"/>
                        </a:solidFill>
                        <a:latin typeface="Poppins"/>
                        <a:ea typeface="Poppins"/>
                        <a:cs typeface="Poppins"/>
                        <a:sym typeface="Poppins"/>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
        <p:nvSpPr>
          <p:cNvPr id="1461" name="Google Shape;1461;p36"/>
          <p:cNvSpPr txBox="1"/>
          <p:nvPr/>
        </p:nvSpPr>
        <p:spPr>
          <a:xfrm>
            <a:off x="713222" y="4133675"/>
            <a:ext cx="38589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a:solidFill>
                  <a:schemeClr val="dk1"/>
                </a:solidFill>
                <a:latin typeface="Poppins"/>
                <a:ea typeface="Poppins"/>
                <a:cs typeface="Poppins"/>
                <a:sym typeface="Poppins"/>
              </a:rPr>
              <a:t>For more info:</a:t>
            </a:r>
            <a:r>
              <a:rPr lang="en" sz="1200">
                <a:solidFill>
                  <a:schemeClr val="dk1"/>
                </a:solidFill>
                <a:latin typeface="Poppins"/>
                <a:ea typeface="Poppins"/>
                <a:cs typeface="Poppins"/>
                <a:sym typeface="Poppins"/>
              </a:rPr>
              <a:t/>
            </a:r>
            <a:br>
              <a:rPr lang="en" sz="1200">
                <a:solidFill>
                  <a:schemeClr val="dk1"/>
                </a:solidFill>
                <a:latin typeface="Poppins"/>
                <a:ea typeface="Poppins"/>
                <a:cs typeface="Poppins"/>
                <a:sym typeface="Poppins"/>
              </a:rPr>
            </a:br>
            <a:r>
              <a:rPr lang="en" sz="1000" b="1" u="sng">
                <a:solidFill>
                  <a:schemeClr val="dk2"/>
                </a:solidFill>
                <a:latin typeface="IBM Plex Mono"/>
                <a:ea typeface="IBM Plex Mono"/>
                <a:cs typeface="IBM Plex Mono"/>
                <a:sym typeface="IBM Plex Mono"/>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b="1">
                <a:solidFill>
                  <a:schemeClr val="dk2"/>
                </a:solidFill>
                <a:uFill>
                  <a:noFill/>
                </a:uFill>
                <a:latin typeface="IBM Plex Mono"/>
                <a:ea typeface="IBM Plex Mono"/>
                <a:cs typeface="IBM Plex Mono"/>
                <a:sym typeface="IBM Plex Mono"/>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 sz="1000" b="1">
                <a:solidFill>
                  <a:schemeClr val="dk2"/>
                </a:solidFill>
                <a:latin typeface="IBM Plex Mono"/>
                <a:ea typeface="IBM Plex Mono"/>
                <a:cs typeface="IBM Plex Mono"/>
                <a:sym typeface="IBM Plex Mono"/>
              </a:rPr>
              <a:t>| </a:t>
            </a:r>
            <a:r>
              <a:rPr lang="en" sz="1000" b="1" u="sng">
                <a:solidFill>
                  <a:schemeClr val="dk2"/>
                </a:solidFill>
                <a:latin typeface="IBM Plex Mono"/>
                <a:ea typeface="IBM Plex Mono"/>
                <a:cs typeface="IBM Plex Mono"/>
                <a:sym typeface="IBM Plex Mono"/>
                <a:hlinkClick r:id="rId11">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Blog</a:t>
            </a:r>
            <a:r>
              <a:rPr lang="en" sz="1000" b="1">
                <a:solidFill>
                  <a:schemeClr val="dk2"/>
                </a:solidFill>
                <a:latin typeface="IBM Plex Mono"/>
                <a:ea typeface="IBM Plex Mono"/>
                <a:cs typeface="IBM Plex Mono"/>
                <a:sym typeface="IBM Plex Mono"/>
              </a:rPr>
              <a:t> | </a:t>
            </a:r>
            <a:r>
              <a:rPr lang="en" sz="1000" b="1" u="sng">
                <a:solidFill>
                  <a:schemeClr val="dk2"/>
                </a:solidFill>
                <a:latin typeface="IBM Plex Mono"/>
                <a:ea typeface="IBM Plex Mono"/>
                <a:cs typeface="IBM Plex Mono"/>
                <a:sym typeface="IBM Plex Mono"/>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t>
            </a:r>
            <a:r>
              <a:rPr lang="en" sz="1000" b="1" u="sng">
                <a:solidFill>
                  <a:schemeClr val="dk2"/>
                </a:solidFill>
                <a:latin typeface="IBM Plex Mono"/>
                <a:ea typeface="IBM Plex Mono"/>
                <a:cs typeface="IBM Plex Mono"/>
                <a:sym typeface="IBM Plex Mono"/>
              </a:rPr>
              <a:t>AQs</a:t>
            </a:r>
            <a:endParaRPr sz="1000" b="1" u="sng">
              <a:solidFill>
                <a:schemeClr val="dk2"/>
              </a:solidFill>
              <a:latin typeface="IBM Plex Mono"/>
              <a:ea typeface="IBM Plex Mono"/>
              <a:cs typeface="IBM Plex Mono"/>
              <a:sym typeface="IBM Plex Mono"/>
            </a:endParaRPr>
          </a:p>
        </p:txBody>
      </p:sp>
      <p:sp>
        <p:nvSpPr>
          <p:cNvPr id="1462" name="Google Shape;1462;p36"/>
          <p:cNvSpPr txBox="1"/>
          <p:nvPr/>
        </p:nvSpPr>
        <p:spPr>
          <a:xfrm>
            <a:off x="4369000" y="4133675"/>
            <a:ext cx="40620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a:solidFill>
                  <a:schemeClr val="dk1"/>
                </a:solidFill>
                <a:latin typeface="Poppins"/>
                <a:ea typeface="Poppins"/>
                <a:cs typeface="Poppins"/>
                <a:sym typeface="Poppins"/>
              </a:rPr>
              <a:t>You can visit our sister projects:</a:t>
            </a:r>
            <a:r>
              <a:rPr lang="en" sz="1200">
                <a:solidFill>
                  <a:schemeClr val="dk1"/>
                </a:solidFill>
                <a:latin typeface="Poppins"/>
                <a:ea typeface="Poppins"/>
                <a:cs typeface="Poppins"/>
                <a:sym typeface="Poppins"/>
              </a:rPr>
              <a:t/>
            </a:r>
            <a:br>
              <a:rPr lang="en" sz="1200">
                <a:solidFill>
                  <a:schemeClr val="dk1"/>
                </a:solidFill>
                <a:latin typeface="Poppins"/>
                <a:ea typeface="Poppins"/>
                <a:cs typeface="Poppins"/>
                <a:sym typeface="Poppins"/>
              </a:rPr>
            </a:br>
            <a:r>
              <a:rPr lang="en" sz="1000" b="1" u="sng">
                <a:solidFill>
                  <a:schemeClr val="dk2"/>
                </a:solidFill>
                <a:latin typeface="IBM Plex Mono"/>
                <a:ea typeface="IBM Plex Mono"/>
                <a:cs typeface="IBM Plex Mono"/>
                <a:sym typeface="IBM Plex Mono"/>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b="1">
                <a:solidFill>
                  <a:schemeClr val="dk2"/>
                </a:solidFill>
                <a:latin typeface="IBM Plex Mono"/>
                <a:ea typeface="IBM Plex Mono"/>
                <a:cs typeface="IBM Plex Mono"/>
                <a:sym typeface="IBM Plex Mono"/>
              </a:rPr>
              <a:t> | </a:t>
            </a:r>
            <a:r>
              <a:rPr lang="en" sz="1000" b="1" u="sng">
                <a:solidFill>
                  <a:schemeClr val="dk2"/>
                </a:solidFill>
                <a:latin typeface="IBM Plex Mono"/>
                <a:ea typeface="IBM Plex Mono"/>
                <a:cs typeface="IBM Plex Mono"/>
                <a:sym typeface="IBM Plex Mono"/>
                <a:hlinkClick r:id="rId1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a:solidFill>
                  <a:schemeClr val="dk2"/>
                </a:solidFill>
                <a:latin typeface="IBM Plex Mono"/>
                <a:ea typeface="IBM Plex Mono"/>
                <a:cs typeface="IBM Plex Mono"/>
                <a:sym typeface="IBM Plex Mono"/>
              </a:rPr>
              <a:t> | </a:t>
            </a:r>
            <a:r>
              <a:rPr lang="en" sz="1000" b="1" u="sng">
                <a:solidFill>
                  <a:schemeClr val="dk2"/>
                </a:solidFill>
                <a:latin typeface="IBM Plex Mono"/>
                <a:ea typeface="IBM Plex Mono"/>
                <a:cs typeface="IBM Plex Mono"/>
                <a:sym typeface="IBM Plex Mono"/>
                <a:hlinkClick r:id="rId1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Storyset</a:t>
            </a:r>
            <a:r>
              <a:rPr lang="en" sz="1000" b="1">
                <a:solidFill>
                  <a:schemeClr val="dk2"/>
                </a:solidFill>
                <a:latin typeface="IBM Plex Mono"/>
                <a:ea typeface="IBM Plex Mono"/>
                <a:cs typeface="IBM Plex Mono"/>
                <a:sym typeface="IBM Plex Mono"/>
              </a:rPr>
              <a:t> | </a:t>
            </a:r>
            <a:r>
              <a:rPr lang="en" sz="1000" b="1" u="sng">
                <a:solidFill>
                  <a:schemeClr val="dk2"/>
                </a:solidFill>
                <a:latin typeface="IBM Plex Mono"/>
                <a:ea typeface="IBM Plex Mono"/>
                <a:cs typeface="IBM Plex Mono"/>
                <a:sym typeface="IBM Plex Mono"/>
                <a:hlinkClick r:id="rId1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Wepik</a:t>
            </a:r>
            <a:r>
              <a:rPr lang="en" sz="1000" b="1">
                <a:solidFill>
                  <a:schemeClr val="dk2"/>
                </a:solidFill>
                <a:uFill>
                  <a:noFill/>
                </a:uFill>
                <a:latin typeface="IBM Plex Mono"/>
                <a:ea typeface="IBM Plex Mono"/>
                <a:cs typeface="IBM Plex Mono"/>
                <a:sym typeface="IBM Plex Mono"/>
                <a:hlinkClick r:id="rId1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 sz="1000" b="1">
                <a:solidFill>
                  <a:schemeClr val="dk2"/>
                </a:solidFill>
                <a:latin typeface="IBM Plex Mono"/>
                <a:ea typeface="IBM Plex Mono"/>
                <a:cs typeface="IBM Plex Mono"/>
                <a:sym typeface="IBM Plex Mono"/>
              </a:rPr>
              <a:t>| </a:t>
            </a:r>
            <a:r>
              <a:rPr lang="en" sz="1000" b="1" u="sng">
                <a:solidFill>
                  <a:schemeClr val="dk2"/>
                </a:solidFill>
                <a:latin typeface="IBM Plex Mono"/>
                <a:ea typeface="IBM Plex Mono"/>
                <a:cs typeface="IBM Plex Mono"/>
                <a:sym typeface="IBM Plex Mono"/>
                <a:hlinkClick r:id="rId1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Videvo</a:t>
            </a:r>
            <a:endParaRPr sz="1000" b="1">
              <a:solidFill>
                <a:schemeClr val="dk2"/>
              </a:solidFill>
              <a:latin typeface="IBM Plex Mono"/>
              <a:ea typeface="IBM Plex Mono"/>
              <a:cs typeface="IBM Plex Mono"/>
              <a:sym typeface="IBM Plex Mono"/>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grpSp>
        <p:nvGrpSpPr>
          <p:cNvPr id="1486" name="Google Shape;1486;p38"/>
          <p:cNvGrpSpPr/>
          <p:nvPr/>
        </p:nvGrpSpPr>
        <p:grpSpPr>
          <a:xfrm>
            <a:off x="-399816" y="3533846"/>
            <a:ext cx="3922590" cy="2969900"/>
            <a:chOff x="-374387" y="3354325"/>
            <a:chExt cx="3922590" cy="2969900"/>
          </a:xfrm>
        </p:grpSpPr>
        <p:pic>
          <p:nvPicPr>
            <p:cNvPr id="1487" name="Google Shape;1487;p38"/>
            <p:cNvPicPr preferRelativeResize="0"/>
            <p:nvPr/>
          </p:nvPicPr>
          <p:blipFill rotWithShape="1">
            <a:blip r:embed="rId3">
              <a:alphaModFix/>
            </a:blip>
            <a:srcRect l="16960" t="24718" r="7121" b="26177"/>
            <a:stretch/>
          </p:blipFill>
          <p:spPr>
            <a:xfrm>
              <a:off x="-374387" y="3354325"/>
              <a:ext cx="3891276" cy="2969900"/>
            </a:xfrm>
            <a:prstGeom prst="rect">
              <a:avLst/>
            </a:prstGeom>
            <a:noFill/>
            <a:ln>
              <a:noFill/>
            </a:ln>
          </p:spPr>
        </p:pic>
        <p:grpSp>
          <p:nvGrpSpPr>
            <p:cNvPr id="1488" name="Google Shape;1488;p38"/>
            <p:cNvGrpSpPr/>
            <p:nvPr/>
          </p:nvGrpSpPr>
          <p:grpSpPr>
            <a:xfrm>
              <a:off x="1853583" y="4445557"/>
              <a:ext cx="1694620" cy="1360169"/>
              <a:chOff x="7945225" y="4302000"/>
              <a:chExt cx="904666" cy="726121"/>
            </a:xfrm>
          </p:grpSpPr>
          <p:sp>
            <p:nvSpPr>
              <p:cNvPr id="1489" name="Google Shape;1489;p38"/>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8"/>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8"/>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92" name="Google Shape;1492;p38"/>
          <p:cNvSpPr txBox="1">
            <a:spLocks noGrp="1"/>
          </p:cNvSpPr>
          <p:nvPr>
            <p:ph type="title"/>
          </p:nvPr>
        </p:nvSpPr>
        <p:spPr>
          <a:xfrm>
            <a:off x="720000" y="2079325"/>
            <a:ext cx="5598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Démonstration </a:t>
            </a:r>
            <a:endParaRPr dirty="0"/>
          </a:p>
        </p:txBody>
      </p:sp>
      <p:grpSp>
        <p:nvGrpSpPr>
          <p:cNvPr id="1493" name="Google Shape;1493;p38"/>
          <p:cNvGrpSpPr/>
          <p:nvPr/>
        </p:nvGrpSpPr>
        <p:grpSpPr>
          <a:xfrm>
            <a:off x="6487513" y="-1301175"/>
            <a:ext cx="4268216" cy="6666030"/>
            <a:chOff x="6128138" y="-1301175"/>
            <a:chExt cx="4268216" cy="6666030"/>
          </a:xfrm>
        </p:grpSpPr>
        <p:sp>
          <p:nvSpPr>
            <p:cNvPr id="1494" name="Google Shape;1494;p38"/>
            <p:cNvSpPr/>
            <p:nvPr/>
          </p:nvSpPr>
          <p:spPr>
            <a:xfrm>
              <a:off x="6368175" y="103161"/>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8"/>
            <p:cNvSpPr/>
            <p:nvPr/>
          </p:nvSpPr>
          <p:spPr>
            <a:xfrm>
              <a:off x="6711143" y="81300"/>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8"/>
            <p:cNvSpPr/>
            <p:nvPr/>
          </p:nvSpPr>
          <p:spPr>
            <a:xfrm>
              <a:off x="7243039" y="2456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8"/>
            <p:cNvSpPr/>
            <p:nvPr/>
          </p:nvSpPr>
          <p:spPr>
            <a:xfrm>
              <a:off x="6875804" y="622450"/>
              <a:ext cx="1860443" cy="4595326"/>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8"/>
            <p:cNvSpPr/>
            <p:nvPr/>
          </p:nvSpPr>
          <p:spPr>
            <a:xfrm>
              <a:off x="6573850" y="621225"/>
              <a:ext cx="1860443" cy="4595326"/>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9" name="Google Shape;1499;p38"/>
            <p:cNvPicPr preferRelativeResize="0"/>
            <p:nvPr/>
          </p:nvPicPr>
          <p:blipFill rotWithShape="1">
            <a:blip r:embed="rId3">
              <a:alphaModFix/>
            </a:blip>
            <a:srcRect l="16960" t="24718" r="7121" b="26177"/>
            <a:stretch/>
          </p:blipFill>
          <p:spPr>
            <a:xfrm>
              <a:off x="6128138" y="-1301175"/>
              <a:ext cx="4198516" cy="3204401"/>
            </a:xfrm>
            <a:prstGeom prst="rect">
              <a:avLst/>
            </a:prstGeom>
            <a:noFill/>
            <a:ln>
              <a:noFill/>
            </a:ln>
          </p:spPr>
        </p:pic>
        <p:grpSp>
          <p:nvGrpSpPr>
            <p:cNvPr id="1500" name="Google Shape;1500;p38"/>
            <p:cNvGrpSpPr/>
            <p:nvPr/>
          </p:nvGrpSpPr>
          <p:grpSpPr>
            <a:xfrm rot="5400000">
              <a:off x="7873341" y="4254316"/>
              <a:ext cx="708100" cy="708500"/>
              <a:chOff x="3678700" y="407275"/>
              <a:chExt cx="708100" cy="708500"/>
            </a:xfrm>
          </p:grpSpPr>
          <p:sp>
            <p:nvSpPr>
              <p:cNvPr id="1501" name="Google Shape;1501;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8"/>
            <p:cNvGrpSpPr/>
            <p:nvPr/>
          </p:nvGrpSpPr>
          <p:grpSpPr>
            <a:xfrm rot="5400000">
              <a:off x="8639847" y="3354200"/>
              <a:ext cx="457787" cy="458045"/>
              <a:chOff x="3678700" y="407275"/>
              <a:chExt cx="708100" cy="708500"/>
            </a:xfrm>
          </p:grpSpPr>
          <p:sp>
            <p:nvSpPr>
              <p:cNvPr id="1509" name="Google Shape;1509;p3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38"/>
            <p:cNvGrpSpPr/>
            <p:nvPr/>
          </p:nvGrpSpPr>
          <p:grpSpPr>
            <a:xfrm>
              <a:off x="7787267" y="539497"/>
              <a:ext cx="208184" cy="208184"/>
              <a:chOff x="8356813" y="1074288"/>
              <a:chExt cx="351900" cy="351900"/>
            </a:xfrm>
          </p:grpSpPr>
          <p:sp>
            <p:nvSpPr>
              <p:cNvPr id="1517" name="Google Shape;1517;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38"/>
            <p:cNvGrpSpPr/>
            <p:nvPr/>
          </p:nvGrpSpPr>
          <p:grpSpPr>
            <a:xfrm>
              <a:off x="7194842" y="2467660"/>
              <a:ext cx="208184" cy="208184"/>
              <a:chOff x="8356813" y="1074288"/>
              <a:chExt cx="351900" cy="351900"/>
            </a:xfrm>
          </p:grpSpPr>
          <p:sp>
            <p:nvSpPr>
              <p:cNvPr id="1520" name="Google Shape;1520;p38"/>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8"/>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 name="Google Shape;1522;p38"/>
            <p:cNvSpPr/>
            <p:nvPr/>
          </p:nvSpPr>
          <p:spPr>
            <a:xfrm>
              <a:off x="7095150" y="4164050"/>
              <a:ext cx="147900" cy="1479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38"/>
          <p:cNvGrpSpPr/>
          <p:nvPr/>
        </p:nvGrpSpPr>
        <p:grpSpPr>
          <a:xfrm>
            <a:off x="796100" y="3019701"/>
            <a:ext cx="4558967" cy="134100"/>
            <a:chOff x="796100" y="3019701"/>
            <a:chExt cx="4558967" cy="134100"/>
          </a:xfrm>
        </p:grpSpPr>
        <p:sp>
          <p:nvSpPr>
            <p:cNvPr id="1524" name="Google Shape;1524;p3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5" name="Google Shape;1525;p3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526" name="Google Shape;1526;p3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grpSp>
        <p:nvGrpSpPr>
          <p:cNvPr id="1546" name="Google Shape;1546;p40"/>
          <p:cNvGrpSpPr/>
          <p:nvPr/>
        </p:nvGrpSpPr>
        <p:grpSpPr>
          <a:xfrm>
            <a:off x="-2765817" y="-2958610"/>
            <a:ext cx="8164418" cy="6343459"/>
            <a:chOff x="-2613417" y="-2806210"/>
            <a:chExt cx="8164418" cy="6343459"/>
          </a:xfrm>
        </p:grpSpPr>
        <p:grpSp>
          <p:nvGrpSpPr>
            <p:cNvPr id="1547" name="Google Shape;1547;p40"/>
            <p:cNvGrpSpPr/>
            <p:nvPr/>
          </p:nvGrpSpPr>
          <p:grpSpPr>
            <a:xfrm>
              <a:off x="-2613417" y="-2806210"/>
              <a:ext cx="8164418" cy="6343459"/>
              <a:chOff x="-2613417" y="-2806210"/>
              <a:chExt cx="8164418" cy="6343459"/>
            </a:xfrm>
          </p:grpSpPr>
          <p:grpSp>
            <p:nvGrpSpPr>
              <p:cNvPr id="1548" name="Google Shape;1548;p40"/>
              <p:cNvGrpSpPr/>
              <p:nvPr/>
            </p:nvGrpSpPr>
            <p:grpSpPr>
              <a:xfrm>
                <a:off x="-191059" y="95963"/>
                <a:ext cx="1538562" cy="971589"/>
                <a:chOff x="-191059" y="95963"/>
                <a:chExt cx="1538562" cy="971589"/>
              </a:xfrm>
            </p:grpSpPr>
            <p:grpSp>
              <p:nvGrpSpPr>
                <p:cNvPr id="1549" name="Google Shape;1549;p40"/>
                <p:cNvGrpSpPr/>
                <p:nvPr/>
              </p:nvGrpSpPr>
              <p:grpSpPr>
                <a:xfrm>
                  <a:off x="-191059" y="201619"/>
                  <a:ext cx="904284" cy="865933"/>
                  <a:chOff x="2038491" y="-937756"/>
                  <a:chExt cx="904284" cy="865933"/>
                </a:xfrm>
              </p:grpSpPr>
              <p:grpSp>
                <p:nvGrpSpPr>
                  <p:cNvPr id="1550" name="Google Shape;1550;p40"/>
                  <p:cNvGrpSpPr/>
                  <p:nvPr/>
                </p:nvGrpSpPr>
                <p:grpSpPr>
                  <a:xfrm>
                    <a:off x="2096570" y="-863491"/>
                    <a:ext cx="717621" cy="717392"/>
                    <a:chOff x="1483457" y="3953671"/>
                    <a:chExt cx="717621" cy="717392"/>
                  </a:xfrm>
                </p:grpSpPr>
                <p:sp>
                  <p:nvSpPr>
                    <p:cNvPr id="1551" name="Google Shape;1551;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6" name="Google Shape;1556;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40"/>
                <p:cNvGrpSpPr/>
                <p:nvPr/>
              </p:nvGrpSpPr>
              <p:grpSpPr>
                <a:xfrm>
                  <a:off x="584533" y="95963"/>
                  <a:ext cx="473483" cy="453403"/>
                  <a:chOff x="2038491" y="-937756"/>
                  <a:chExt cx="904284" cy="865933"/>
                </a:xfrm>
              </p:grpSpPr>
              <p:grpSp>
                <p:nvGrpSpPr>
                  <p:cNvPr id="1558" name="Google Shape;1558;p40"/>
                  <p:cNvGrpSpPr/>
                  <p:nvPr/>
                </p:nvGrpSpPr>
                <p:grpSpPr>
                  <a:xfrm>
                    <a:off x="2096570" y="-863491"/>
                    <a:ext cx="717621" cy="717392"/>
                    <a:chOff x="1483457" y="3953671"/>
                    <a:chExt cx="717621" cy="717392"/>
                  </a:xfrm>
                </p:grpSpPr>
                <p:sp>
                  <p:nvSpPr>
                    <p:cNvPr id="1559" name="Google Shape;1559;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 name="Google Shape;1564;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40"/>
                <p:cNvGrpSpPr/>
                <p:nvPr/>
              </p:nvGrpSpPr>
              <p:grpSpPr>
                <a:xfrm>
                  <a:off x="530445" y="481913"/>
                  <a:ext cx="473483" cy="453403"/>
                  <a:chOff x="2038491" y="-937756"/>
                  <a:chExt cx="904284" cy="865933"/>
                </a:xfrm>
              </p:grpSpPr>
              <p:grpSp>
                <p:nvGrpSpPr>
                  <p:cNvPr id="1566" name="Google Shape;1566;p40"/>
                  <p:cNvGrpSpPr/>
                  <p:nvPr/>
                </p:nvGrpSpPr>
                <p:grpSpPr>
                  <a:xfrm>
                    <a:off x="2096570" y="-863491"/>
                    <a:ext cx="717621" cy="717392"/>
                    <a:chOff x="1483457" y="3953671"/>
                    <a:chExt cx="717621" cy="717392"/>
                  </a:xfrm>
                </p:grpSpPr>
                <p:sp>
                  <p:nvSpPr>
                    <p:cNvPr id="1567" name="Google Shape;1567;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 name="Google Shape;1572;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874020" y="312788"/>
                  <a:ext cx="473483" cy="453403"/>
                  <a:chOff x="2038491" y="-937756"/>
                  <a:chExt cx="904284" cy="865933"/>
                </a:xfrm>
              </p:grpSpPr>
              <p:grpSp>
                <p:nvGrpSpPr>
                  <p:cNvPr id="1574" name="Google Shape;1574;p40"/>
                  <p:cNvGrpSpPr/>
                  <p:nvPr/>
                </p:nvGrpSpPr>
                <p:grpSpPr>
                  <a:xfrm>
                    <a:off x="2096570" y="-863491"/>
                    <a:ext cx="717621" cy="717392"/>
                    <a:chOff x="1483457" y="3953671"/>
                    <a:chExt cx="717621" cy="717392"/>
                  </a:xfrm>
                </p:grpSpPr>
                <p:sp>
                  <p:nvSpPr>
                    <p:cNvPr id="1575" name="Google Shape;1575;p4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0" name="Google Shape;1580;p40"/>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1" name="Google Shape;1581;p40"/>
              <p:cNvGrpSpPr/>
              <p:nvPr/>
            </p:nvGrpSpPr>
            <p:grpSpPr>
              <a:xfrm rot="-7479050">
                <a:off x="-2051246" y="-1642948"/>
                <a:ext cx="4889863" cy="3931229"/>
                <a:chOff x="7103825" y="-713112"/>
                <a:chExt cx="3785226" cy="3043150"/>
              </a:xfrm>
            </p:grpSpPr>
            <p:sp>
              <p:nvSpPr>
                <p:cNvPr id="1582" name="Google Shape;1582;p40"/>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83" name="Google Shape;1583;p40"/>
                <p:cNvPicPr preferRelativeResize="0"/>
                <p:nvPr/>
              </p:nvPicPr>
              <p:blipFill rotWithShape="1">
                <a:blip r:embed="rId3">
                  <a:alphaModFix/>
                </a:blip>
                <a:srcRect t="17657" b="17663"/>
                <a:stretch/>
              </p:blipFill>
              <p:spPr>
                <a:xfrm>
                  <a:off x="7103825" y="-713112"/>
                  <a:ext cx="3785226" cy="2888974"/>
                </a:xfrm>
                <a:prstGeom prst="rect">
                  <a:avLst/>
                </a:prstGeom>
                <a:noFill/>
                <a:ln>
                  <a:noFill/>
                </a:ln>
              </p:spPr>
            </p:pic>
          </p:grpSp>
          <p:grpSp>
            <p:nvGrpSpPr>
              <p:cNvPr id="1584" name="Google Shape;1584;p40"/>
              <p:cNvGrpSpPr/>
              <p:nvPr/>
            </p:nvGrpSpPr>
            <p:grpSpPr>
              <a:xfrm>
                <a:off x="-640220" y="-2653973"/>
                <a:ext cx="6191222" cy="6191222"/>
                <a:chOff x="-640220" y="-2502423"/>
                <a:chExt cx="6191222" cy="6191222"/>
              </a:xfrm>
            </p:grpSpPr>
            <p:sp>
              <p:nvSpPr>
                <p:cNvPr id="1585" name="Google Shape;1585;p40"/>
                <p:cNvSpPr/>
                <p:nvPr/>
              </p:nvSpPr>
              <p:spPr>
                <a:xfrm rot="-8100000">
                  <a:off x="452224" y="-1781500"/>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0"/>
                <p:cNvSpPr/>
                <p:nvPr/>
              </p:nvSpPr>
              <p:spPr>
                <a:xfrm rot="-8100000">
                  <a:off x="83608" y="-617740"/>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7" name="Google Shape;1587;p40"/>
            <p:cNvGrpSpPr/>
            <p:nvPr/>
          </p:nvGrpSpPr>
          <p:grpSpPr>
            <a:xfrm>
              <a:off x="-12" y="-195650"/>
              <a:ext cx="439200" cy="439100"/>
              <a:chOff x="1101075" y="2142375"/>
              <a:chExt cx="439200" cy="439100"/>
            </a:xfrm>
          </p:grpSpPr>
          <p:sp>
            <p:nvSpPr>
              <p:cNvPr id="1588" name="Google Shape;1588;p4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0" name="Google Shape;1590;p40"/>
          <p:cNvGrpSpPr/>
          <p:nvPr/>
        </p:nvGrpSpPr>
        <p:grpSpPr>
          <a:xfrm>
            <a:off x="4605344" y="2412775"/>
            <a:ext cx="5765856" cy="4103650"/>
            <a:chOff x="4452944" y="2184175"/>
            <a:chExt cx="5765856" cy="4103650"/>
          </a:xfrm>
        </p:grpSpPr>
        <p:pic>
          <p:nvPicPr>
            <p:cNvPr id="1591" name="Google Shape;1591;p40"/>
            <p:cNvPicPr preferRelativeResize="0"/>
            <p:nvPr/>
          </p:nvPicPr>
          <p:blipFill rotWithShape="1">
            <a:blip r:embed="rId4">
              <a:alphaModFix/>
            </a:blip>
            <a:srcRect l="16960" t="24718" r="7121" b="26177"/>
            <a:stretch/>
          </p:blipFill>
          <p:spPr>
            <a:xfrm rot="-5400000" flipH="1">
              <a:off x="6600975" y="2670000"/>
              <a:ext cx="4103650" cy="3132000"/>
            </a:xfrm>
            <a:prstGeom prst="rect">
              <a:avLst/>
            </a:prstGeom>
            <a:noFill/>
            <a:ln>
              <a:noFill/>
            </a:ln>
          </p:spPr>
        </p:pic>
        <p:grpSp>
          <p:nvGrpSpPr>
            <p:cNvPr id="1592" name="Google Shape;1592;p40"/>
            <p:cNvGrpSpPr/>
            <p:nvPr/>
          </p:nvGrpSpPr>
          <p:grpSpPr>
            <a:xfrm rot="-5400000" flipH="1">
              <a:off x="8074852" y="4089881"/>
              <a:ext cx="1478405" cy="1186772"/>
              <a:chOff x="7945225" y="4302000"/>
              <a:chExt cx="904666" cy="726121"/>
            </a:xfrm>
          </p:grpSpPr>
          <p:sp>
            <p:nvSpPr>
              <p:cNvPr id="1593" name="Google Shape;1593;p40"/>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0"/>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0"/>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 name="Google Shape;1596;p40"/>
            <p:cNvSpPr/>
            <p:nvPr/>
          </p:nvSpPr>
          <p:spPr>
            <a:xfrm rot="-5400000" flipH="1">
              <a:off x="5435889" y="148137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40"/>
            <p:cNvGrpSpPr/>
            <p:nvPr/>
          </p:nvGrpSpPr>
          <p:grpSpPr>
            <a:xfrm rot="-5400000" flipH="1">
              <a:off x="7140078" y="3883230"/>
              <a:ext cx="134004" cy="134004"/>
              <a:chOff x="8356813" y="1074288"/>
              <a:chExt cx="351900" cy="351900"/>
            </a:xfrm>
          </p:grpSpPr>
          <p:sp>
            <p:nvSpPr>
              <p:cNvPr id="1598" name="Google Shape;1598;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40"/>
            <p:cNvGrpSpPr/>
            <p:nvPr/>
          </p:nvGrpSpPr>
          <p:grpSpPr>
            <a:xfrm rot="-5400000" flipH="1">
              <a:off x="6766253" y="3499155"/>
              <a:ext cx="134004" cy="134004"/>
              <a:chOff x="8356813" y="1074288"/>
              <a:chExt cx="351900" cy="351900"/>
            </a:xfrm>
          </p:grpSpPr>
          <p:sp>
            <p:nvSpPr>
              <p:cNvPr id="1601" name="Google Shape;1601;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 name="Google Shape;1603;p40"/>
            <p:cNvSpPr/>
            <p:nvPr/>
          </p:nvSpPr>
          <p:spPr>
            <a:xfrm rot="5400000" flipH="1">
              <a:off x="6561314" y="2368138"/>
              <a:ext cx="1902692" cy="406951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0"/>
            <p:cNvSpPr/>
            <p:nvPr/>
          </p:nvSpPr>
          <p:spPr>
            <a:xfrm rot="5400000" flipH="1">
              <a:off x="6562398" y="2676948"/>
              <a:ext cx="1902692" cy="406951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40"/>
            <p:cNvGrpSpPr/>
            <p:nvPr/>
          </p:nvGrpSpPr>
          <p:grpSpPr>
            <a:xfrm rot="-5400000" flipH="1">
              <a:off x="7404606" y="3451356"/>
              <a:ext cx="582050" cy="582425"/>
              <a:chOff x="959750" y="3039275"/>
              <a:chExt cx="582050" cy="582425"/>
            </a:xfrm>
          </p:grpSpPr>
          <p:sp>
            <p:nvSpPr>
              <p:cNvPr id="1606" name="Google Shape;1606;p4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40"/>
            <p:cNvGrpSpPr/>
            <p:nvPr/>
          </p:nvGrpSpPr>
          <p:grpSpPr>
            <a:xfrm rot="-5400000" flipH="1">
              <a:off x="7237650" y="4201057"/>
              <a:ext cx="699928" cy="1651024"/>
              <a:chOff x="8337812" y="3492483"/>
              <a:chExt cx="699928" cy="1651024"/>
            </a:xfrm>
          </p:grpSpPr>
          <p:sp>
            <p:nvSpPr>
              <p:cNvPr id="1614" name="Google Shape;1614;p40"/>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0"/>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0"/>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7" name="Google Shape;1617;p40"/>
            <p:cNvSpPr/>
            <p:nvPr/>
          </p:nvSpPr>
          <p:spPr>
            <a:xfrm rot="147769" flipH="1">
              <a:off x="7025973" y="4504982"/>
              <a:ext cx="454547" cy="449759"/>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0"/>
            <p:cNvSpPr/>
            <p:nvPr/>
          </p:nvSpPr>
          <p:spPr>
            <a:xfrm rot="147769" flipH="1">
              <a:off x="6785273" y="4569932"/>
              <a:ext cx="454547" cy="449759"/>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9" name="Google Shape;1619;p40"/>
            <p:cNvGrpSpPr/>
            <p:nvPr/>
          </p:nvGrpSpPr>
          <p:grpSpPr>
            <a:xfrm rot="-5400000" flipH="1">
              <a:off x="5819578" y="4727817"/>
              <a:ext cx="134004" cy="134004"/>
              <a:chOff x="8356813" y="1074288"/>
              <a:chExt cx="351900" cy="351900"/>
            </a:xfrm>
          </p:grpSpPr>
          <p:sp>
            <p:nvSpPr>
              <p:cNvPr id="1620" name="Google Shape;1620;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22" name="Google Shape;1622;p40"/>
          <p:cNvSpPr txBox="1">
            <a:spLocks noGrp="1"/>
          </p:cNvSpPr>
          <p:nvPr>
            <p:ph type="title"/>
          </p:nvPr>
        </p:nvSpPr>
        <p:spPr>
          <a:xfrm>
            <a:off x="713225" y="3349250"/>
            <a:ext cx="6691200" cy="5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1623" name="Google Shape;1623;p40"/>
          <p:cNvSpPr txBox="1">
            <a:spLocks noGrp="1"/>
          </p:cNvSpPr>
          <p:nvPr>
            <p:ph type="subTitle" idx="1"/>
          </p:nvPr>
        </p:nvSpPr>
        <p:spPr>
          <a:xfrm>
            <a:off x="713225" y="1511313"/>
            <a:ext cx="6691200" cy="147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grpSp>
        <p:nvGrpSpPr>
          <p:cNvPr id="1624" name="Google Shape;1624;p40"/>
          <p:cNvGrpSpPr/>
          <p:nvPr/>
        </p:nvGrpSpPr>
        <p:grpSpPr>
          <a:xfrm rot="-5400000" flipH="1">
            <a:off x="8904403" y="2929792"/>
            <a:ext cx="134004" cy="134004"/>
            <a:chOff x="8356813" y="1074288"/>
            <a:chExt cx="351900" cy="351900"/>
          </a:xfrm>
        </p:grpSpPr>
        <p:sp>
          <p:nvSpPr>
            <p:cNvPr id="1625" name="Google Shape;1625;p4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0"/>
          <p:cNvGrpSpPr/>
          <p:nvPr/>
        </p:nvGrpSpPr>
        <p:grpSpPr>
          <a:xfrm>
            <a:off x="796100" y="3102438"/>
            <a:ext cx="4558967" cy="134100"/>
            <a:chOff x="796100" y="3019701"/>
            <a:chExt cx="4558967" cy="134100"/>
          </a:xfrm>
        </p:grpSpPr>
        <p:sp>
          <p:nvSpPr>
            <p:cNvPr id="1628" name="Google Shape;1628;p40"/>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9" name="Google Shape;1629;p40"/>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630" name="Google Shape;1630;p40"/>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Concepts</a:t>
            </a:r>
            <a:endParaRPr/>
          </a:p>
        </p:txBody>
      </p:sp>
      <p:sp>
        <p:nvSpPr>
          <p:cNvPr id="1636" name="Google Shape;1636;p41"/>
          <p:cNvSpPr txBox="1">
            <a:spLocks noGrp="1"/>
          </p:cNvSpPr>
          <p:nvPr>
            <p:ph type="subTitle" idx="1"/>
          </p:nvPr>
        </p:nvSpPr>
        <p:spPr>
          <a:xfrm>
            <a:off x="4999903" y="2372500"/>
            <a:ext cx="2340300" cy="132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a:t>
            </a:r>
            <a:r>
              <a:rPr lang="en" b="1"/>
              <a:t>second planet from the Sun. </a:t>
            </a:r>
            <a:r>
              <a:rPr lang="en"/>
              <a:t>It’s hot and has a poisonous atmosphere</a:t>
            </a:r>
            <a:endParaRPr/>
          </a:p>
        </p:txBody>
      </p:sp>
      <p:sp>
        <p:nvSpPr>
          <p:cNvPr id="1637" name="Google Shape;1637;p41"/>
          <p:cNvSpPr txBox="1">
            <a:spLocks noGrp="1"/>
          </p:cNvSpPr>
          <p:nvPr>
            <p:ph type="subTitle" idx="2"/>
          </p:nvPr>
        </p:nvSpPr>
        <p:spPr>
          <a:xfrm>
            <a:off x="1803800" y="2372500"/>
            <a:ext cx="2340300" cy="132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a:t>
            </a:r>
            <a:r>
              <a:rPr lang="en" b="1"/>
              <a:t>the smallest one </a:t>
            </a:r>
            <a:r>
              <a:rPr lang="en"/>
              <a:t>in the Solar System—it’s only a bit larger than the Moon</a:t>
            </a:r>
            <a:endParaRPr/>
          </a:p>
        </p:txBody>
      </p:sp>
      <p:sp>
        <p:nvSpPr>
          <p:cNvPr id="1638" name="Google Shape;1638;p41"/>
          <p:cNvSpPr txBox="1">
            <a:spLocks noGrp="1"/>
          </p:cNvSpPr>
          <p:nvPr>
            <p:ph type="subTitle" idx="3"/>
          </p:nvPr>
        </p:nvSpPr>
        <p:spPr>
          <a:xfrm>
            <a:off x="4999908" y="2048488"/>
            <a:ext cx="23403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639" name="Google Shape;1639;p41"/>
          <p:cNvSpPr txBox="1">
            <a:spLocks noGrp="1"/>
          </p:cNvSpPr>
          <p:nvPr>
            <p:ph type="subTitle" idx="4"/>
          </p:nvPr>
        </p:nvSpPr>
        <p:spPr>
          <a:xfrm>
            <a:off x="1803800" y="2048488"/>
            <a:ext cx="23403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grpSp>
        <p:nvGrpSpPr>
          <p:cNvPr id="1640" name="Google Shape;1640;p41"/>
          <p:cNvGrpSpPr/>
          <p:nvPr/>
        </p:nvGrpSpPr>
        <p:grpSpPr>
          <a:xfrm>
            <a:off x="5097753" y="1560284"/>
            <a:ext cx="336779" cy="341145"/>
            <a:chOff x="3906683" y="713190"/>
            <a:chExt cx="470494" cy="476593"/>
          </a:xfrm>
        </p:grpSpPr>
        <p:sp>
          <p:nvSpPr>
            <p:cNvPr id="1641" name="Google Shape;1641;p41"/>
            <p:cNvSpPr/>
            <p:nvPr/>
          </p:nvSpPr>
          <p:spPr>
            <a:xfrm>
              <a:off x="4044016" y="1026044"/>
              <a:ext cx="150100" cy="13676"/>
            </a:xfrm>
            <a:custGeom>
              <a:avLst/>
              <a:gdLst/>
              <a:ahLst/>
              <a:cxnLst/>
              <a:rect l="l" t="t" r="r" b="b"/>
              <a:pathLst>
                <a:path w="3962" h="361" extrusionOk="0">
                  <a:moveTo>
                    <a:pt x="199" y="0"/>
                  </a:moveTo>
                  <a:cubicBezTo>
                    <a:pt x="104" y="0"/>
                    <a:pt x="18" y="71"/>
                    <a:pt x="10" y="165"/>
                  </a:cubicBezTo>
                  <a:cubicBezTo>
                    <a:pt x="1" y="272"/>
                    <a:pt x="85" y="361"/>
                    <a:pt x="192" y="361"/>
                  </a:cubicBezTo>
                  <a:lnTo>
                    <a:pt x="3764" y="361"/>
                  </a:lnTo>
                  <a:cubicBezTo>
                    <a:pt x="3859" y="361"/>
                    <a:pt x="3944" y="292"/>
                    <a:pt x="3953" y="197"/>
                  </a:cubicBezTo>
                  <a:cubicBezTo>
                    <a:pt x="3961" y="89"/>
                    <a:pt x="3877" y="0"/>
                    <a:pt x="3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1"/>
            <p:cNvSpPr/>
            <p:nvPr/>
          </p:nvSpPr>
          <p:spPr>
            <a:xfrm>
              <a:off x="3971391" y="1026044"/>
              <a:ext cx="52774" cy="13676"/>
            </a:xfrm>
            <a:custGeom>
              <a:avLst/>
              <a:gdLst/>
              <a:ahLst/>
              <a:cxnLst/>
              <a:rect l="l" t="t" r="r" b="b"/>
              <a:pathLst>
                <a:path w="1393" h="361" extrusionOk="0">
                  <a:moveTo>
                    <a:pt x="198" y="0"/>
                  </a:moveTo>
                  <a:cubicBezTo>
                    <a:pt x="103" y="0"/>
                    <a:pt x="17" y="71"/>
                    <a:pt x="10" y="165"/>
                  </a:cubicBezTo>
                  <a:cubicBezTo>
                    <a:pt x="0" y="272"/>
                    <a:pt x="84" y="361"/>
                    <a:pt x="189" y="361"/>
                  </a:cubicBezTo>
                  <a:lnTo>
                    <a:pt x="1194" y="361"/>
                  </a:lnTo>
                  <a:cubicBezTo>
                    <a:pt x="1290" y="361"/>
                    <a:pt x="1375" y="292"/>
                    <a:pt x="1383" y="197"/>
                  </a:cubicBezTo>
                  <a:cubicBezTo>
                    <a:pt x="1392" y="89"/>
                    <a:pt x="1308" y="0"/>
                    <a:pt x="1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1"/>
            <p:cNvSpPr/>
            <p:nvPr/>
          </p:nvSpPr>
          <p:spPr>
            <a:xfrm>
              <a:off x="3970785" y="1052147"/>
              <a:ext cx="225075" cy="13676"/>
            </a:xfrm>
            <a:custGeom>
              <a:avLst/>
              <a:gdLst/>
              <a:ahLst/>
              <a:cxnLst/>
              <a:rect l="l" t="t" r="r" b="b"/>
              <a:pathLst>
                <a:path w="5941" h="361" extrusionOk="0">
                  <a:moveTo>
                    <a:pt x="201" y="1"/>
                  </a:moveTo>
                  <a:cubicBezTo>
                    <a:pt x="105" y="1"/>
                    <a:pt x="20" y="70"/>
                    <a:pt x="11" y="165"/>
                  </a:cubicBezTo>
                  <a:cubicBezTo>
                    <a:pt x="1" y="272"/>
                    <a:pt x="88" y="361"/>
                    <a:pt x="194" y="361"/>
                  </a:cubicBezTo>
                  <a:lnTo>
                    <a:pt x="5741" y="361"/>
                  </a:lnTo>
                  <a:cubicBezTo>
                    <a:pt x="5837" y="361"/>
                    <a:pt x="5922" y="291"/>
                    <a:pt x="5932" y="196"/>
                  </a:cubicBezTo>
                  <a:cubicBezTo>
                    <a:pt x="5940" y="90"/>
                    <a:pt x="5855" y="1"/>
                    <a:pt x="5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1"/>
            <p:cNvSpPr/>
            <p:nvPr/>
          </p:nvSpPr>
          <p:spPr>
            <a:xfrm>
              <a:off x="4132213" y="1076961"/>
              <a:ext cx="62927" cy="13676"/>
            </a:xfrm>
            <a:custGeom>
              <a:avLst/>
              <a:gdLst/>
              <a:ahLst/>
              <a:cxnLst/>
              <a:rect l="l" t="t" r="r" b="b"/>
              <a:pathLst>
                <a:path w="1661" h="361" extrusionOk="0">
                  <a:moveTo>
                    <a:pt x="197" y="0"/>
                  </a:moveTo>
                  <a:cubicBezTo>
                    <a:pt x="102" y="0"/>
                    <a:pt x="17" y="69"/>
                    <a:pt x="9" y="164"/>
                  </a:cubicBezTo>
                  <a:cubicBezTo>
                    <a:pt x="0" y="271"/>
                    <a:pt x="84" y="360"/>
                    <a:pt x="189" y="360"/>
                  </a:cubicBezTo>
                  <a:lnTo>
                    <a:pt x="1462" y="360"/>
                  </a:lnTo>
                  <a:cubicBezTo>
                    <a:pt x="1558" y="360"/>
                    <a:pt x="1642" y="290"/>
                    <a:pt x="1651" y="195"/>
                  </a:cubicBezTo>
                  <a:cubicBezTo>
                    <a:pt x="1660" y="89"/>
                    <a:pt x="1576" y="0"/>
                    <a:pt x="1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1"/>
            <p:cNvSpPr/>
            <p:nvPr/>
          </p:nvSpPr>
          <p:spPr>
            <a:xfrm>
              <a:off x="3972376" y="1076923"/>
              <a:ext cx="139530" cy="13714"/>
            </a:xfrm>
            <a:custGeom>
              <a:avLst/>
              <a:gdLst/>
              <a:ahLst/>
              <a:cxnLst/>
              <a:rect l="l" t="t" r="r" b="b"/>
              <a:pathLst>
                <a:path w="3683" h="362" extrusionOk="0">
                  <a:moveTo>
                    <a:pt x="198" y="0"/>
                  </a:moveTo>
                  <a:cubicBezTo>
                    <a:pt x="103" y="0"/>
                    <a:pt x="17" y="69"/>
                    <a:pt x="10" y="163"/>
                  </a:cubicBezTo>
                  <a:cubicBezTo>
                    <a:pt x="0" y="272"/>
                    <a:pt x="84" y="361"/>
                    <a:pt x="189" y="361"/>
                  </a:cubicBezTo>
                  <a:lnTo>
                    <a:pt x="3486" y="361"/>
                  </a:lnTo>
                  <a:cubicBezTo>
                    <a:pt x="3581" y="361"/>
                    <a:pt x="3666" y="291"/>
                    <a:pt x="3675" y="196"/>
                  </a:cubicBezTo>
                  <a:cubicBezTo>
                    <a:pt x="3683" y="89"/>
                    <a:pt x="3599" y="0"/>
                    <a:pt x="34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1"/>
            <p:cNvSpPr/>
            <p:nvPr/>
          </p:nvSpPr>
          <p:spPr>
            <a:xfrm>
              <a:off x="3971239" y="891969"/>
              <a:ext cx="124187" cy="95622"/>
            </a:xfrm>
            <a:custGeom>
              <a:avLst/>
              <a:gdLst/>
              <a:ahLst/>
              <a:cxnLst/>
              <a:rect l="l" t="t" r="r" b="b"/>
              <a:pathLst>
                <a:path w="3278" h="2524" extrusionOk="0">
                  <a:moveTo>
                    <a:pt x="2917" y="363"/>
                  </a:moveTo>
                  <a:lnTo>
                    <a:pt x="2917" y="2131"/>
                  </a:lnTo>
                  <a:lnTo>
                    <a:pt x="361" y="2131"/>
                  </a:lnTo>
                  <a:lnTo>
                    <a:pt x="361" y="363"/>
                  </a:lnTo>
                  <a:close/>
                  <a:moveTo>
                    <a:pt x="185" y="0"/>
                  </a:moveTo>
                  <a:cubicBezTo>
                    <a:pt x="83" y="0"/>
                    <a:pt x="0" y="83"/>
                    <a:pt x="0" y="186"/>
                  </a:cubicBezTo>
                  <a:lnTo>
                    <a:pt x="0" y="2339"/>
                  </a:lnTo>
                  <a:cubicBezTo>
                    <a:pt x="0" y="2442"/>
                    <a:pt x="83" y="2523"/>
                    <a:pt x="185" y="2523"/>
                  </a:cubicBezTo>
                  <a:lnTo>
                    <a:pt x="3093" y="2523"/>
                  </a:lnTo>
                  <a:cubicBezTo>
                    <a:pt x="3195" y="2523"/>
                    <a:pt x="3277" y="2442"/>
                    <a:pt x="3277" y="2339"/>
                  </a:cubicBezTo>
                  <a:lnTo>
                    <a:pt x="3277" y="186"/>
                  </a:lnTo>
                  <a:cubicBezTo>
                    <a:pt x="3277" y="83"/>
                    <a:pt x="3195" y="0"/>
                    <a:pt x="3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1"/>
            <p:cNvSpPr/>
            <p:nvPr/>
          </p:nvSpPr>
          <p:spPr>
            <a:xfrm>
              <a:off x="3971239" y="788960"/>
              <a:ext cx="273189" cy="63382"/>
            </a:xfrm>
            <a:custGeom>
              <a:avLst/>
              <a:gdLst/>
              <a:ahLst/>
              <a:cxnLst/>
              <a:rect l="l" t="t" r="r" b="b"/>
              <a:pathLst>
                <a:path w="7211" h="1673" extrusionOk="0">
                  <a:moveTo>
                    <a:pt x="185" y="0"/>
                  </a:moveTo>
                  <a:cubicBezTo>
                    <a:pt x="83" y="0"/>
                    <a:pt x="0" y="83"/>
                    <a:pt x="0" y="186"/>
                  </a:cubicBezTo>
                  <a:lnTo>
                    <a:pt x="0" y="1491"/>
                  </a:lnTo>
                  <a:cubicBezTo>
                    <a:pt x="0" y="1591"/>
                    <a:pt x="82" y="1672"/>
                    <a:pt x="182" y="1672"/>
                  </a:cubicBezTo>
                  <a:lnTo>
                    <a:pt x="1997" y="1672"/>
                  </a:lnTo>
                  <a:cubicBezTo>
                    <a:pt x="2093" y="1672"/>
                    <a:pt x="2178" y="1603"/>
                    <a:pt x="2185" y="1509"/>
                  </a:cubicBezTo>
                  <a:cubicBezTo>
                    <a:pt x="2194" y="1402"/>
                    <a:pt x="2111" y="1313"/>
                    <a:pt x="2006" y="1313"/>
                  </a:cubicBezTo>
                  <a:lnTo>
                    <a:pt x="360" y="1313"/>
                  </a:lnTo>
                  <a:lnTo>
                    <a:pt x="360" y="362"/>
                  </a:lnTo>
                  <a:lnTo>
                    <a:pt x="6849" y="362"/>
                  </a:lnTo>
                  <a:lnTo>
                    <a:pt x="6849" y="1313"/>
                  </a:lnTo>
                  <a:lnTo>
                    <a:pt x="3003" y="1313"/>
                  </a:lnTo>
                  <a:cubicBezTo>
                    <a:pt x="2907" y="1313"/>
                    <a:pt x="2822" y="1382"/>
                    <a:pt x="2814" y="1476"/>
                  </a:cubicBezTo>
                  <a:cubicBezTo>
                    <a:pt x="2805" y="1583"/>
                    <a:pt x="2889" y="1672"/>
                    <a:pt x="2993" y="1672"/>
                  </a:cubicBezTo>
                  <a:lnTo>
                    <a:pt x="7026" y="1672"/>
                  </a:lnTo>
                  <a:cubicBezTo>
                    <a:pt x="7127" y="1672"/>
                    <a:pt x="7210" y="1590"/>
                    <a:pt x="7210" y="1488"/>
                  </a:cubicBezTo>
                  <a:lnTo>
                    <a:pt x="7210" y="185"/>
                  </a:lnTo>
                  <a:cubicBezTo>
                    <a:pt x="7209" y="82"/>
                    <a:pt x="7126" y="0"/>
                    <a:pt x="7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1"/>
            <p:cNvSpPr/>
            <p:nvPr/>
          </p:nvSpPr>
          <p:spPr>
            <a:xfrm>
              <a:off x="4238101" y="930498"/>
              <a:ext cx="116762" cy="42204"/>
            </a:xfrm>
            <a:custGeom>
              <a:avLst/>
              <a:gdLst/>
              <a:ahLst/>
              <a:cxnLst/>
              <a:rect l="l" t="t" r="r" b="b"/>
              <a:pathLst>
                <a:path w="3082" h="1114" extrusionOk="0">
                  <a:moveTo>
                    <a:pt x="2721" y="360"/>
                  </a:moveTo>
                  <a:lnTo>
                    <a:pt x="2721" y="720"/>
                  </a:lnTo>
                  <a:lnTo>
                    <a:pt x="361" y="720"/>
                  </a:lnTo>
                  <a:lnTo>
                    <a:pt x="361" y="360"/>
                  </a:lnTo>
                  <a:close/>
                  <a:moveTo>
                    <a:pt x="186" y="0"/>
                  </a:moveTo>
                  <a:cubicBezTo>
                    <a:pt x="83" y="0"/>
                    <a:pt x="1" y="82"/>
                    <a:pt x="1" y="185"/>
                  </a:cubicBezTo>
                  <a:lnTo>
                    <a:pt x="1" y="929"/>
                  </a:lnTo>
                  <a:cubicBezTo>
                    <a:pt x="1" y="1032"/>
                    <a:pt x="83" y="1114"/>
                    <a:pt x="186" y="1114"/>
                  </a:cubicBezTo>
                  <a:lnTo>
                    <a:pt x="2898" y="1114"/>
                  </a:lnTo>
                  <a:cubicBezTo>
                    <a:pt x="2999" y="1114"/>
                    <a:pt x="3082" y="1032"/>
                    <a:pt x="3082" y="929"/>
                  </a:cubicBezTo>
                  <a:lnTo>
                    <a:pt x="3082" y="185"/>
                  </a:lnTo>
                  <a:cubicBezTo>
                    <a:pt x="3081" y="82"/>
                    <a:pt x="2999" y="0"/>
                    <a:pt x="28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1"/>
            <p:cNvSpPr/>
            <p:nvPr/>
          </p:nvSpPr>
          <p:spPr>
            <a:xfrm>
              <a:off x="3906683" y="713190"/>
              <a:ext cx="470494" cy="476593"/>
            </a:xfrm>
            <a:custGeom>
              <a:avLst/>
              <a:gdLst/>
              <a:ahLst/>
              <a:cxnLst/>
              <a:rect l="l" t="t" r="r" b="b"/>
              <a:pathLst>
                <a:path w="12419" h="12580" extrusionOk="0">
                  <a:moveTo>
                    <a:pt x="10075" y="361"/>
                  </a:moveTo>
                  <a:cubicBezTo>
                    <a:pt x="10175" y="361"/>
                    <a:pt x="10256" y="443"/>
                    <a:pt x="10256" y="544"/>
                  </a:cubicBezTo>
                  <a:lnTo>
                    <a:pt x="10256" y="1312"/>
                  </a:lnTo>
                  <a:lnTo>
                    <a:pt x="361" y="1312"/>
                  </a:lnTo>
                  <a:lnTo>
                    <a:pt x="361" y="544"/>
                  </a:lnTo>
                  <a:cubicBezTo>
                    <a:pt x="361" y="444"/>
                    <a:pt x="442" y="361"/>
                    <a:pt x="544" y="361"/>
                  </a:cubicBezTo>
                  <a:close/>
                  <a:moveTo>
                    <a:pt x="10256" y="1705"/>
                  </a:moveTo>
                  <a:lnTo>
                    <a:pt x="10256" y="3999"/>
                  </a:lnTo>
                  <a:lnTo>
                    <a:pt x="361" y="3999"/>
                  </a:lnTo>
                  <a:lnTo>
                    <a:pt x="361" y="1705"/>
                  </a:lnTo>
                  <a:close/>
                  <a:moveTo>
                    <a:pt x="8553" y="5081"/>
                  </a:moveTo>
                  <a:lnTo>
                    <a:pt x="8553" y="5229"/>
                  </a:lnTo>
                  <a:cubicBezTo>
                    <a:pt x="8323" y="5312"/>
                    <a:pt x="8159" y="5538"/>
                    <a:pt x="8159" y="5804"/>
                  </a:cubicBezTo>
                  <a:lnTo>
                    <a:pt x="8159" y="6850"/>
                  </a:lnTo>
                  <a:lnTo>
                    <a:pt x="5996" y="6850"/>
                  </a:lnTo>
                  <a:lnTo>
                    <a:pt x="5996" y="5081"/>
                  </a:lnTo>
                  <a:close/>
                  <a:moveTo>
                    <a:pt x="10256" y="4359"/>
                  </a:moveTo>
                  <a:lnTo>
                    <a:pt x="10256" y="5211"/>
                  </a:lnTo>
                  <a:lnTo>
                    <a:pt x="8913" y="5211"/>
                  </a:lnTo>
                  <a:lnTo>
                    <a:pt x="8913" y="4904"/>
                  </a:lnTo>
                  <a:cubicBezTo>
                    <a:pt x="8913" y="4801"/>
                    <a:pt x="8830" y="4718"/>
                    <a:pt x="8728" y="4718"/>
                  </a:cubicBezTo>
                  <a:lnTo>
                    <a:pt x="5820" y="4718"/>
                  </a:lnTo>
                  <a:cubicBezTo>
                    <a:pt x="5719" y="4718"/>
                    <a:pt x="5636" y="4801"/>
                    <a:pt x="5636" y="4904"/>
                  </a:cubicBezTo>
                  <a:lnTo>
                    <a:pt x="5636" y="7058"/>
                  </a:lnTo>
                  <a:cubicBezTo>
                    <a:pt x="5636" y="7161"/>
                    <a:pt x="5719" y="7242"/>
                    <a:pt x="5820" y="7242"/>
                  </a:cubicBezTo>
                  <a:lnTo>
                    <a:pt x="8125" y="7242"/>
                  </a:lnTo>
                  <a:lnTo>
                    <a:pt x="8125" y="7603"/>
                  </a:lnTo>
                  <a:lnTo>
                    <a:pt x="361" y="7603"/>
                  </a:lnTo>
                  <a:lnTo>
                    <a:pt x="361" y="4359"/>
                  </a:lnTo>
                  <a:close/>
                  <a:moveTo>
                    <a:pt x="11816" y="5572"/>
                  </a:moveTo>
                  <a:cubicBezTo>
                    <a:pt x="11951" y="5572"/>
                    <a:pt x="12060" y="5681"/>
                    <a:pt x="12060" y="5816"/>
                  </a:cubicBezTo>
                  <a:lnTo>
                    <a:pt x="12060" y="6981"/>
                  </a:lnTo>
                  <a:lnTo>
                    <a:pt x="10017" y="6981"/>
                  </a:lnTo>
                  <a:cubicBezTo>
                    <a:pt x="9921" y="6981"/>
                    <a:pt x="9836" y="7051"/>
                    <a:pt x="9828" y="7145"/>
                  </a:cubicBezTo>
                  <a:cubicBezTo>
                    <a:pt x="9819" y="7252"/>
                    <a:pt x="9903" y="7341"/>
                    <a:pt x="10007" y="7341"/>
                  </a:cubicBezTo>
                  <a:lnTo>
                    <a:pt x="12059" y="7341"/>
                  </a:lnTo>
                  <a:lnTo>
                    <a:pt x="12059" y="9242"/>
                  </a:lnTo>
                  <a:lnTo>
                    <a:pt x="8520" y="9242"/>
                  </a:lnTo>
                  <a:lnTo>
                    <a:pt x="8520" y="7341"/>
                  </a:lnTo>
                  <a:lnTo>
                    <a:pt x="9135" y="7341"/>
                  </a:lnTo>
                  <a:cubicBezTo>
                    <a:pt x="9231" y="7341"/>
                    <a:pt x="9316" y="7272"/>
                    <a:pt x="9324" y="7178"/>
                  </a:cubicBezTo>
                  <a:cubicBezTo>
                    <a:pt x="9333" y="7070"/>
                    <a:pt x="9249" y="6981"/>
                    <a:pt x="9144" y="6981"/>
                  </a:cubicBezTo>
                  <a:lnTo>
                    <a:pt x="8520" y="6981"/>
                  </a:lnTo>
                  <a:lnTo>
                    <a:pt x="8520" y="5816"/>
                  </a:lnTo>
                  <a:cubicBezTo>
                    <a:pt x="8520" y="5681"/>
                    <a:pt x="8629" y="5572"/>
                    <a:pt x="8763" y="5572"/>
                  </a:cubicBezTo>
                  <a:close/>
                  <a:moveTo>
                    <a:pt x="8126" y="7963"/>
                  </a:moveTo>
                  <a:lnTo>
                    <a:pt x="8126" y="10257"/>
                  </a:lnTo>
                  <a:lnTo>
                    <a:pt x="544" y="10257"/>
                  </a:lnTo>
                  <a:cubicBezTo>
                    <a:pt x="442" y="10257"/>
                    <a:pt x="361" y="10175"/>
                    <a:pt x="361" y="10074"/>
                  </a:cubicBezTo>
                  <a:lnTo>
                    <a:pt x="361" y="7963"/>
                  </a:lnTo>
                  <a:close/>
                  <a:moveTo>
                    <a:pt x="12059" y="9635"/>
                  </a:moveTo>
                  <a:lnTo>
                    <a:pt x="12059" y="11043"/>
                  </a:lnTo>
                  <a:lnTo>
                    <a:pt x="8520" y="11043"/>
                  </a:lnTo>
                  <a:lnTo>
                    <a:pt x="8520" y="9635"/>
                  </a:lnTo>
                  <a:close/>
                  <a:moveTo>
                    <a:pt x="12057" y="11436"/>
                  </a:moveTo>
                  <a:lnTo>
                    <a:pt x="12057" y="11980"/>
                  </a:lnTo>
                  <a:cubicBezTo>
                    <a:pt x="12059" y="12115"/>
                    <a:pt x="11950" y="12223"/>
                    <a:pt x="11815" y="12223"/>
                  </a:cubicBezTo>
                  <a:lnTo>
                    <a:pt x="8762" y="12223"/>
                  </a:lnTo>
                  <a:cubicBezTo>
                    <a:pt x="8627" y="12223"/>
                    <a:pt x="8519" y="12115"/>
                    <a:pt x="8519" y="11980"/>
                  </a:cubicBezTo>
                  <a:lnTo>
                    <a:pt x="8519" y="11436"/>
                  </a:lnTo>
                  <a:close/>
                  <a:moveTo>
                    <a:pt x="551" y="0"/>
                  </a:moveTo>
                  <a:cubicBezTo>
                    <a:pt x="247" y="0"/>
                    <a:pt x="0" y="247"/>
                    <a:pt x="0" y="550"/>
                  </a:cubicBezTo>
                  <a:lnTo>
                    <a:pt x="0" y="10065"/>
                  </a:lnTo>
                  <a:cubicBezTo>
                    <a:pt x="0" y="10369"/>
                    <a:pt x="247" y="10615"/>
                    <a:pt x="551" y="10615"/>
                  </a:cubicBezTo>
                  <a:lnTo>
                    <a:pt x="8157" y="10615"/>
                  </a:lnTo>
                  <a:lnTo>
                    <a:pt x="8157" y="11969"/>
                  </a:lnTo>
                  <a:cubicBezTo>
                    <a:pt x="8157" y="12306"/>
                    <a:pt x="8431" y="12580"/>
                    <a:pt x="8768" y="12580"/>
                  </a:cubicBezTo>
                  <a:lnTo>
                    <a:pt x="11805" y="12580"/>
                  </a:lnTo>
                  <a:cubicBezTo>
                    <a:pt x="12142" y="12580"/>
                    <a:pt x="12416" y="12306"/>
                    <a:pt x="12416" y="11969"/>
                  </a:cubicBezTo>
                  <a:lnTo>
                    <a:pt x="12416" y="5819"/>
                  </a:lnTo>
                  <a:cubicBezTo>
                    <a:pt x="12418" y="5486"/>
                    <a:pt x="12145" y="5211"/>
                    <a:pt x="11809" y="5211"/>
                  </a:cubicBezTo>
                  <a:lnTo>
                    <a:pt x="10616" y="5211"/>
                  </a:lnTo>
                  <a:lnTo>
                    <a:pt x="10616" y="552"/>
                  </a:lnTo>
                  <a:cubicBezTo>
                    <a:pt x="10616" y="248"/>
                    <a:pt x="10370" y="0"/>
                    <a:pt x="10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1"/>
            <p:cNvSpPr/>
            <p:nvPr/>
          </p:nvSpPr>
          <p:spPr>
            <a:xfrm>
              <a:off x="4288526" y="1086849"/>
              <a:ext cx="65579" cy="13714"/>
            </a:xfrm>
            <a:custGeom>
              <a:avLst/>
              <a:gdLst/>
              <a:ahLst/>
              <a:cxnLst/>
              <a:rect l="l" t="t" r="r" b="b"/>
              <a:pathLst>
                <a:path w="1731" h="362" extrusionOk="0">
                  <a:moveTo>
                    <a:pt x="198" y="1"/>
                  </a:moveTo>
                  <a:cubicBezTo>
                    <a:pt x="102" y="1"/>
                    <a:pt x="18" y="70"/>
                    <a:pt x="9" y="165"/>
                  </a:cubicBezTo>
                  <a:cubicBezTo>
                    <a:pt x="1" y="272"/>
                    <a:pt x="85" y="361"/>
                    <a:pt x="189" y="361"/>
                  </a:cubicBezTo>
                  <a:lnTo>
                    <a:pt x="1533" y="361"/>
                  </a:lnTo>
                  <a:cubicBezTo>
                    <a:pt x="1629" y="361"/>
                    <a:pt x="1714" y="291"/>
                    <a:pt x="1722" y="197"/>
                  </a:cubicBezTo>
                  <a:cubicBezTo>
                    <a:pt x="1731" y="90"/>
                    <a:pt x="1647" y="1"/>
                    <a:pt x="1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1"/>
            <p:cNvSpPr/>
            <p:nvPr/>
          </p:nvSpPr>
          <p:spPr>
            <a:xfrm>
              <a:off x="4237647" y="1086849"/>
              <a:ext cx="32846" cy="13714"/>
            </a:xfrm>
            <a:custGeom>
              <a:avLst/>
              <a:gdLst/>
              <a:ahLst/>
              <a:cxnLst/>
              <a:rect l="l" t="t" r="r" b="b"/>
              <a:pathLst>
                <a:path w="867" h="362" extrusionOk="0">
                  <a:moveTo>
                    <a:pt x="198" y="1"/>
                  </a:moveTo>
                  <a:cubicBezTo>
                    <a:pt x="102" y="1"/>
                    <a:pt x="17" y="70"/>
                    <a:pt x="9" y="165"/>
                  </a:cubicBezTo>
                  <a:cubicBezTo>
                    <a:pt x="0" y="272"/>
                    <a:pt x="84" y="361"/>
                    <a:pt x="189" y="361"/>
                  </a:cubicBezTo>
                  <a:lnTo>
                    <a:pt x="669" y="361"/>
                  </a:lnTo>
                  <a:cubicBezTo>
                    <a:pt x="765" y="361"/>
                    <a:pt x="849" y="291"/>
                    <a:pt x="858" y="197"/>
                  </a:cubicBezTo>
                  <a:cubicBezTo>
                    <a:pt x="866" y="90"/>
                    <a:pt x="782" y="1"/>
                    <a:pt x="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1"/>
            <p:cNvSpPr/>
            <p:nvPr/>
          </p:nvSpPr>
          <p:spPr>
            <a:xfrm>
              <a:off x="4238594" y="1109239"/>
              <a:ext cx="114981" cy="13639"/>
            </a:xfrm>
            <a:custGeom>
              <a:avLst/>
              <a:gdLst/>
              <a:ahLst/>
              <a:cxnLst/>
              <a:rect l="l" t="t" r="r" b="b"/>
              <a:pathLst>
                <a:path w="3035" h="360" extrusionOk="0">
                  <a:moveTo>
                    <a:pt x="198" y="1"/>
                  </a:moveTo>
                  <a:cubicBezTo>
                    <a:pt x="102" y="1"/>
                    <a:pt x="17" y="70"/>
                    <a:pt x="10" y="164"/>
                  </a:cubicBezTo>
                  <a:cubicBezTo>
                    <a:pt x="0" y="270"/>
                    <a:pt x="84" y="360"/>
                    <a:pt x="189" y="360"/>
                  </a:cubicBezTo>
                  <a:lnTo>
                    <a:pt x="2837" y="360"/>
                  </a:lnTo>
                  <a:cubicBezTo>
                    <a:pt x="2933" y="360"/>
                    <a:pt x="3018" y="291"/>
                    <a:pt x="3026" y="197"/>
                  </a:cubicBezTo>
                  <a:cubicBezTo>
                    <a:pt x="3034" y="90"/>
                    <a:pt x="2951" y="1"/>
                    <a:pt x="2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1"/>
            <p:cNvSpPr/>
            <p:nvPr/>
          </p:nvSpPr>
          <p:spPr>
            <a:xfrm>
              <a:off x="4238139" y="1002442"/>
              <a:ext cx="54668" cy="49743"/>
            </a:xfrm>
            <a:custGeom>
              <a:avLst/>
              <a:gdLst/>
              <a:ahLst/>
              <a:cxnLst/>
              <a:rect l="l" t="t" r="r" b="b"/>
              <a:pathLst>
                <a:path w="1443" h="1313" extrusionOk="0">
                  <a:moveTo>
                    <a:pt x="1081" y="395"/>
                  </a:moveTo>
                  <a:lnTo>
                    <a:pt x="1081" y="951"/>
                  </a:lnTo>
                  <a:lnTo>
                    <a:pt x="360" y="951"/>
                  </a:lnTo>
                  <a:lnTo>
                    <a:pt x="360" y="395"/>
                  </a:lnTo>
                  <a:close/>
                  <a:moveTo>
                    <a:pt x="184" y="0"/>
                  </a:moveTo>
                  <a:cubicBezTo>
                    <a:pt x="81" y="0"/>
                    <a:pt x="1" y="84"/>
                    <a:pt x="1" y="188"/>
                  </a:cubicBezTo>
                  <a:lnTo>
                    <a:pt x="1" y="1128"/>
                  </a:lnTo>
                  <a:cubicBezTo>
                    <a:pt x="1" y="1230"/>
                    <a:pt x="82" y="1313"/>
                    <a:pt x="185" y="1313"/>
                  </a:cubicBezTo>
                  <a:lnTo>
                    <a:pt x="1258" y="1313"/>
                  </a:lnTo>
                  <a:cubicBezTo>
                    <a:pt x="1360" y="1313"/>
                    <a:pt x="1443" y="1230"/>
                    <a:pt x="1443" y="1128"/>
                  </a:cubicBezTo>
                  <a:lnTo>
                    <a:pt x="1443" y="186"/>
                  </a:lnTo>
                  <a:cubicBezTo>
                    <a:pt x="1443" y="83"/>
                    <a:pt x="1360" y="0"/>
                    <a:pt x="1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1"/>
            <p:cNvSpPr/>
            <p:nvPr/>
          </p:nvSpPr>
          <p:spPr>
            <a:xfrm>
              <a:off x="4300157" y="1002404"/>
              <a:ext cx="54706" cy="49743"/>
            </a:xfrm>
            <a:custGeom>
              <a:avLst/>
              <a:gdLst/>
              <a:ahLst/>
              <a:cxnLst/>
              <a:rect l="l" t="t" r="r" b="b"/>
              <a:pathLst>
                <a:path w="1444" h="1313" extrusionOk="0">
                  <a:moveTo>
                    <a:pt x="1084" y="396"/>
                  </a:moveTo>
                  <a:lnTo>
                    <a:pt x="1084" y="952"/>
                  </a:lnTo>
                  <a:lnTo>
                    <a:pt x="362" y="952"/>
                  </a:lnTo>
                  <a:lnTo>
                    <a:pt x="362" y="396"/>
                  </a:lnTo>
                  <a:close/>
                  <a:moveTo>
                    <a:pt x="186" y="0"/>
                  </a:moveTo>
                  <a:cubicBezTo>
                    <a:pt x="83" y="0"/>
                    <a:pt x="1" y="83"/>
                    <a:pt x="1" y="184"/>
                  </a:cubicBezTo>
                  <a:lnTo>
                    <a:pt x="1" y="1125"/>
                  </a:lnTo>
                  <a:cubicBezTo>
                    <a:pt x="1" y="1230"/>
                    <a:pt x="83" y="1312"/>
                    <a:pt x="184" y="1312"/>
                  </a:cubicBezTo>
                  <a:lnTo>
                    <a:pt x="1260" y="1312"/>
                  </a:lnTo>
                  <a:cubicBezTo>
                    <a:pt x="1361" y="1312"/>
                    <a:pt x="1444" y="1230"/>
                    <a:pt x="1444" y="1127"/>
                  </a:cubicBezTo>
                  <a:lnTo>
                    <a:pt x="1444" y="184"/>
                  </a:lnTo>
                  <a:cubicBezTo>
                    <a:pt x="1444" y="83"/>
                    <a:pt x="1361" y="0"/>
                    <a:pt x="1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41"/>
          <p:cNvGrpSpPr/>
          <p:nvPr/>
        </p:nvGrpSpPr>
        <p:grpSpPr>
          <a:xfrm>
            <a:off x="1901656" y="1560365"/>
            <a:ext cx="284360" cy="341145"/>
            <a:chOff x="3198385" y="713303"/>
            <a:chExt cx="397262" cy="476593"/>
          </a:xfrm>
        </p:grpSpPr>
        <p:sp>
          <p:nvSpPr>
            <p:cNvPr id="1656" name="Google Shape;1656;p41"/>
            <p:cNvSpPr/>
            <p:nvPr/>
          </p:nvSpPr>
          <p:spPr>
            <a:xfrm>
              <a:off x="3198385" y="713303"/>
              <a:ext cx="397262" cy="476593"/>
            </a:xfrm>
            <a:custGeom>
              <a:avLst/>
              <a:gdLst/>
              <a:ahLst/>
              <a:cxnLst/>
              <a:rect l="l" t="t" r="r" b="b"/>
              <a:pathLst>
                <a:path w="10486" h="12580" extrusionOk="0">
                  <a:moveTo>
                    <a:pt x="7669" y="666"/>
                  </a:moveTo>
                  <a:lnTo>
                    <a:pt x="9145" y="2358"/>
                  </a:lnTo>
                  <a:lnTo>
                    <a:pt x="7669" y="2358"/>
                  </a:lnTo>
                  <a:lnTo>
                    <a:pt x="7669" y="666"/>
                  </a:lnTo>
                  <a:close/>
                  <a:moveTo>
                    <a:pt x="10126" y="7469"/>
                  </a:moveTo>
                  <a:lnTo>
                    <a:pt x="10126" y="9730"/>
                  </a:lnTo>
                  <a:lnTo>
                    <a:pt x="7711" y="9730"/>
                  </a:lnTo>
                  <a:cubicBezTo>
                    <a:pt x="7616" y="9730"/>
                    <a:pt x="7531" y="9799"/>
                    <a:pt x="7523" y="9893"/>
                  </a:cubicBezTo>
                  <a:cubicBezTo>
                    <a:pt x="7515" y="10001"/>
                    <a:pt x="7598" y="10090"/>
                    <a:pt x="7703" y="10090"/>
                  </a:cubicBezTo>
                  <a:lnTo>
                    <a:pt x="9372" y="10090"/>
                  </a:lnTo>
                  <a:lnTo>
                    <a:pt x="9372" y="12220"/>
                  </a:lnTo>
                  <a:lnTo>
                    <a:pt x="1115" y="12220"/>
                  </a:lnTo>
                  <a:lnTo>
                    <a:pt x="1115" y="10090"/>
                  </a:lnTo>
                  <a:lnTo>
                    <a:pt x="6853" y="10090"/>
                  </a:lnTo>
                  <a:cubicBezTo>
                    <a:pt x="6949" y="10090"/>
                    <a:pt x="7034" y="10020"/>
                    <a:pt x="7043" y="9926"/>
                  </a:cubicBezTo>
                  <a:cubicBezTo>
                    <a:pt x="7052" y="9819"/>
                    <a:pt x="6967" y="9730"/>
                    <a:pt x="6860" y="9730"/>
                  </a:cubicBezTo>
                  <a:lnTo>
                    <a:pt x="362" y="9730"/>
                  </a:lnTo>
                  <a:lnTo>
                    <a:pt x="362" y="7469"/>
                  </a:lnTo>
                  <a:close/>
                  <a:moveTo>
                    <a:pt x="935" y="0"/>
                  </a:moveTo>
                  <a:cubicBezTo>
                    <a:pt x="835" y="0"/>
                    <a:pt x="754" y="81"/>
                    <a:pt x="754" y="182"/>
                  </a:cubicBezTo>
                  <a:lnTo>
                    <a:pt x="754" y="1012"/>
                  </a:lnTo>
                  <a:cubicBezTo>
                    <a:pt x="754" y="1107"/>
                    <a:pt x="823" y="1193"/>
                    <a:pt x="917" y="1201"/>
                  </a:cubicBezTo>
                  <a:cubicBezTo>
                    <a:pt x="923" y="1202"/>
                    <a:pt x="928" y="1202"/>
                    <a:pt x="934" y="1202"/>
                  </a:cubicBezTo>
                  <a:cubicBezTo>
                    <a:pt x="1033" y="1202"/>
                    <a:pt x="1113" y="1121"/>
                    <a:pt x="1113" y="1018"/>
                  </a:cubicBezTo>
                  <a:lnTo>
                    <a:pt x="1113" y="361"/>
                  </a:lnTo>
                  <a:lnTo>
                    <a:pt x="7306" y="361"/>
                  </a:lnTo>
                  <a:lnTo>
                    <a:pt x="7306" y="2536"/>
                  </a:lnTo>
                  <a:cubicBezTo>
                    <a:pt x="7306" y="2638"/>
                    <a:pt x="7389" y="2720"/>
                    <a:pt x="7491" y="2720"/>
                  </a:cubicBezTo>
                  <a:lnTo>
                    <a:pt x="9370" y="2720"/>
                  </a:lnTo>
                  <a:lnTo>
                    <a:pt x="9370" y="7112"/>
                  </a:lnTo>
                  <a:lnTo>
                    <a:pt x="1113" y="7112"/>
                  </a:lnTo>
                  <a:lnTo>
                    <a:pt x="1113" y="1869"/>
                  </a:lnTo>
                  <a:cubicBezTo>
                    <a:pt x="1113" y="1772"/>
                    <a:pt x="1044" y="1687"/>
                    <a:pt x="950" y="1678"/>
                  </a:cubicBezTo>
                  <a:cubicBezTo>
                    <a:pt x="945" y="1678"/>
                    <a:pt x="940" y="1677"/>
                    <a:pt x="935" y="1677"/>
                  </a:cubicBezTo>
                  <a:cubicBezTo>
                    <a:pt x="835" y="1677"/>
                    <a:pt x="754" y="1759"/>
                    <a:pt x="754" y="1861"/>
                  </a:cubicBezTo>
                  <a:lnTo>
                    <a:pt x="754" y="7112"/>
                  </a:lnTo>
                  <a:lnTo>
                    <a:pt x="184" y="7112"/>
                  </a:lnTo>
                  <a:cubicBezTo>
                    <a:pt x="82" y="7112"/>
                    <a:pt x="1" y="7194"/>
                    <a:pt x="1" y="7296"/>
                  </a:cubicBezTo>
                  <a:lnTo>
                    <a:pt x="1" y="9909"/>
                  </a:lnTo>
                  <a:cubicBezTo>
                    <a:pt x="1" y="10012"/>
                    <a:pt x="84" y="10093"/>
                    <a:pt x="184" y="10093"/>
                  </a:cubicBezTo>
                  <a:lnTo>
                    <a:pt x="754" y="10093"/>
                  </a:lnTo>
                  <a:lnTo>
                    <a:pt x="754" y="12397"/>
                  </a:lnTo>
                  <a:cubicBezTo>
                    <a:pt x="754" y="12499"/>
                    <a:pt x="836" y="12580"/>
                    <a:pt x="937" y="12580"/>
                  </a:cubicBezTo>
                  <a:lnTo>
                    <a:pt x="9549" y="12580"/>
                  </a:lnTo>
                  <a:cubicBezTo>
                    <a:pt x="9651" y="12580"/>
                    <a:pt x="9732" y="12497"/>
                    <a:pt x="9732" y="12397"/>
                  </a:cubicBezTo>
                  <a:lnTo>
                    <a:pt x="9732" y="10090"/>
                  </a:lnTo>
                  <a:lnTo>
                    <a:pt x="10302" y="10090"/>
                  </a:lnTo>
                  <a:cubicBezTo>
                    <a:pt x="10403" y="10090"/>
                    <a:pt x="10486" y="10008"/>
                    <a:pt x="10486" y="9905"/>
                  </a:cubicBezTo>
                  <a:lnTo>
                    <a:pt x="10486" y="7292"/>
                  </a:lnTo>
                  <a:cubicBezTo>
                    <a:pt x="10486" y="7191"/>
                    <a:pt x="10405" y="7109"/>
                    <a:pt x="10304" y="7109"/>
                  </a:cubicBezTo>
                  <a:lnTo>
                    <a:pt x="9732" y="7109"/>
                  </a:lnTo>
                  <a:lnTo>
                    <a:pt x="9732" y="2546"/>
                  </a:lnTo>
                  <a:cubicBezTo>
                    <a:pt x="9732" y="2502"/>
                    <a:pt x="9716" y="2458"/>
                    <a:pt x="9686" y="2426"/>
                  </a:cubicBezTo>
                  <a:lnTo>
                    <a:pt x="7621" y="63"/>
                  </a:lnTo>
                  <a:cubicBezTo>
                    <a:pt x="7586" y="22"/>
                    <a:pt x="7537" y="0"/>
                    <a:pt x="74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1"/>
            <p:cNvSpPr/>
            <p:nvPr/>
          </p:nvSpPr>
          <p:spPr>
            <a:xfrm>
              <a:off x="3252674" y="1008882"/>
              <a:ext cx="56562" cy="60995"/>
            </a:xfrm>
            <a:custGeom>
              <a:avLst/>
              <a:gdLst/>
              <a:ahLst/>
              <a:cxnLst/>
              <a:rect l="l" t="t" r="r" b="b"/>
              <a:pathLst>
                <a:path w="1493" h="1610" extrusionOk="0">
                  <a:moveTo>
                    <a:pt x="747" y="0"/>
                  </a:moveTo>
                  <a:cubicBezTo>
                    <a:pt x="646" y="0"/>
                    <a:pt x="566" y="81"/>
                    <a:pt x="566" y="180"/>
                  </a:cubicBezTo>
                  <a:lnTo>
                    <a:pt x="566" y="491"/>
                  </a:lnTo>
                  <a:lnTo>
                    <a:pt x="297" y="336"/>
                  </a:lnTo>
                  <a:cubicBezTo>
                    <a:pt x="268" y="320"/>
                    <a:pt x="237" y="312"/>
                    <a:pt x="207" y="312"/>
                  </a:cubicBezTo>
                  <a:cubicBezTo>
                    <a:pt x="144" y="312"/>
                    <a:pt x="84" y="344"/>
                    <a:pt x="51" y="401"/>
                  </a:cubicBezTo>
                  <a:cubicBezTo>
                    <a:pt x="1" y="488"/>
                    <a:pt x="31" y="598"/>
                    <a:pt x="116" y="647"/>
                  </a:cubicBezTo>
                  <a:lnTo>
                    <a:pt x="387" y="803"/>
                  </a:lnTo>
                  <a:lnTo>
                    <a:pt x="116" y="959"/>
                  </a:lnTo>
                  <a:cubicBezTo>
                    <a:pt x="30" y="1011"/>
                    <a:pt x="2" y="1121"/>
                    <a:pt x="51" y="1206"/>
                  </a:cubicBezTo>
                  <a:cubicBezTo>
                    <a:pt x="83" y="1264"/>
                    <a:pt x="145" y="1297"/>
                    <a:pt x="207" y="1297"/>
                  </a:cubicBezTo>
                  <a:cubicBezTo>
                    <a:pt x="237" y="1297"/>
                    <a:pt x="269" y="1289"/>
                    <a:pt x="297" y="1273"/>
                  </a:cubicBezTo>
                  <a:lnTo>
                    <a:pt x="567" y="1117"/>
                  </a:lnTo>
                  <a:lnTo>
                    <a:pt x="567" y="1420"/>
                  </a:lnTo>
                  <a:cubicBezTo>
                    <a:pt x="567" y="1515"/>
                    <a:pt x="636" y="1600"/>
                    <a:pt x="731" y="1609"/>
                  </a:cubicBezTo>
                  <a:cubicBezTo>
                    <a:pt x="736" y="1609"/>
                    <a:pt x="742" y="1609"/>
                    <a:pt x="747" y="1609"/>
                  </a:cubicBezTo>
                  <a:cubicBezTo>
                    <a:pt x="846" y="1609"/>
                    <a:pt x="927" y="1529"/>
                    <a:pt x="927" y="1430"/>
                  </a:cubicBezTo>
                  <a:lnTo>
                    <a:pt x="927" y="1117"/>
                  </a:lnTo>
                  <a:lnTo>
                    <a:pt x="1197" y="1273"/>
                  </a:lnTo>
                  <a:cubicBezTo>
                    <a:pt x="1225" y="1290"/>
                    <a:pt x="1255" y="1297"/>
                    <a:pt x="1287" y="1297"/>
                  </a:cubicBezTo>
                  <a:cubicBezTo>
                    <a:pt x="1350" y="1297"/>
                    <a:pt x="1409" y="1264"/>
                    <a:pt x="1443" y="1206"/>
                  </a:cubicBezTo>
                  <a:cubicBezTo>
                    <a:pt x="1492" y="1120"/>
                    <a:pt x="1464" y="1011"/>
                    <a:pt x="1377" y="960"/>
                  </a:cubicBezTo>
                  <a:lnTo>
                    <a:pt x="1108" y="804"/>
                  </a:lnTo>
                  <a:lnTo>
                    <a:pt x="1370" y="652"/>
                  </a:lnTo>
                  <a:cubicBezTo>
                    <a:pt x="1451" y="605"/>
                    <a:pt x="1491" y="502"/>
                    <a:pt x="1450" y="416"/>
                  </a:cubicBezTo>
                  <a:cubicBezTo>
                    <a:pt x="1419" y="349"/>
                    <a:pt x="1354" y="312"/>
                    <a:pt x="1287" y="312"/>
                  </a:cubicBezTo>
                  <a:cubicBezTo>
                    <a:pt x="1257" y="312"/>
                    <a:pt x="1225" y="320"/>
                    <a:pt x="1197" y="336"/>
                  </a:cubicBezTo>
                  <a:lnTo>
                    <a:pt x="927" y="491"/>
                  </a:lnTo>
                  <a:lnTo>
                    <a:pt x="927" y="189"/>
                  </a:lnTo>
                  <a:cubicBezTo>
                    <a:pt x="927" y="93"/>
                    <a:pt x="857" y="8"/>
                    <a:pt x="763" y="1"/>
                  </a:cubicBezTo>
                  <a:cubicBezTo>
                    <a:pt x="758" y="0"/>
                    <a:pt x="752"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1"/>
            <p:cNvSpPr/>
            <p:nvPr/>
          </p:nvSpPr>
          <p:spPr>
            <a:xfrm>
              <a:off x="3329467" y="1008920"/>
              <a:ext cx="56676" cy="60957"/>
            </a:xfrm>
            <a:custGeom>
              <a:avLst/>
              <a:gdLst/>
              <a:ahLst/>
              <a:cxnLst/>
              <a:rect l="l" t="t" r="r" b="b"/>
              <a:pathLst>
                <a:path w="1496" h="1609" extrusionOk="0">
                  <a:moveTo>
                    <a:pt x="750" y="0"/>
                  </a:moveTo>
                  <a:cubicBezTo>
                    <a:pt x="650" y="0"/>
                    <a:pt x="570" y="81"/>
                    <a:pt x="570" y="180"/>
                  </a:cubicBezTo>
                  <a:lnTo>
                    <a:pt x="570" y="492"/>
                  </a:lnTo>
                  <a:lnTo>
                    <a:pt x="308" y="340"/>
                  </a:lnTo>
                  <a:cubicBezTo>
                    <a:pt x="277" y="323"/>
                    <a:pt x="243" y="314"/>
                    <a:pt x="209" y="314"/>
                  </a:cubicBezTo>
                  <a:cubicBezTo>
                    <a:pt x="152" y="314"/>
                    <a:pt x="97" y="339"/>
                    <a:pt x="62" y="387"/>
                  </a:cubicBezTo>
                  <a:cubicBezTo>
                    <a:pt x="0" y="474"/>
                    <a:pt x="29" y="594"/>
                    <a:pt x="120" y="646"/>
                  </a:cubicBezTo>
                  <a:lnTo>
                    <a:pt x="390" y="802"/>
                  </a:lnTo>
                  <a:lnTo>
                    <a:pt x="120" y="958"/>
                  </a:lnTo>
                  <a:cubicBezTo>
                    <a:pt x="35" y="1010"/>
                    <a:pt x="5" y="1120"/>
                    <a:pt x="55" y="1205"/>
                  </a:cubicBezTo>
                  <a:cubicBezTo>
                    <a:pt x="87" y="1263"/>
                    <a:pt x="149" y="1296"/>
                    <a:pt x="211" y="1296"/>
                  </a:cubicBezTo>
                  <a:cubicBezTo>
                    <a:pt x="240" y="1296"/>
                    <a:pt x="272" y="1288"/>
                    <a:pt x="301" y="1272"/>
                  </a:cubicBezTo>
                  <a:lnTo>
                    <a:pt x="570" y="1116"/>
                  </a:lnTo>
                  <a:lnTo>
                    <a:pt x="570" y="1419"/>
                  </a:lnTo>
                  <a:cubicBezTo>
                    <a:pt x="570" y="1514"/>
                    <a:pt x="640" y="1599"/>
                    <a:pt x="735" y="1608"/>
                  </a:cubicBezTo>
                  <a:cubicBezTo>
                    <a:pt x="740" y="1608"/>
                    <a:pt x="745" y="1608"/>
                    <a:pt x="751" y="1608"/>
                  </a:cubicBezTo>
                  <a:cubicBezTo>
                    <a:pt x="850" y="1608"/>
                    <a:pt x="930" y="1528"/>
                    <a:pt x="930" y="1429"/>
                  </a:cubicBezTo>
                  <a:lnTo>
                    <a:pt x="930" y="1116"/>
                  </a:lnTo>
                  <a:lnTo>
                    <a:pt x="1201" y="1272"/>
                  </a:lnTo>
                  <a:cubicBezTo>
                    <a:pt x="1229" y="1289"/>
                    <a:pt x="1259" y="1296"/>
                    <a:pt x="1291" y="1296"/>
                  </a:cubicBezTo>
                  <a:cubicBezTo>
                    <a:pt x="1353" y="1296"/>
                    <a:pt x="1413" y="1263"/>
                    <a:pt x="1447" y="1205"/>
                  </a:cubicBezTo>
                  <a:cubicBezTo>
                    <a:pt x="1496" y="1119"/>
                    <a:pt x="1466" y="1010"/>
                    <a:pt x="1381" y="959"/>
                  </a:cubicBezTo>
                  <a:lnTo>
                    <a:pt x="1109" y="803"/>
                  </a:lnTo>
                  <a:lnTo>
                    <a:pt x="1381" y="648"/>
                  </a:lnTo>
                  <a:cubicBezTo>
                    <a:pt x="1468" y="598"/>
                    <a:pt x="1496" y="488"/>
                    <a:pt x="1447" y="402"/>
                  </a:cubicBezTo>
                  <a:cubicBezTo>
                    <a:pt x="1413" y="344"/>
                    <a:pt x="1353" y="312"/>
                    <a:pt x="1291" y="312"/>
                  </a:cubicBezTo>
                  <a:cubicBezTo>
                    <a:pt x="1260" y="312"/>
                    <a:pt x="1229" y="320"/>
                    <a:pt x="1201" y="336"/>
                  </a:cubicBezTo>
                  <a:lnTo>
                    <a:pt x="930" y="492"/>
                  </a:lnTo>
                  <a:lnTo>
                    <a:pt x="930" y="190"/>
                  </a:lnTo>
                  <a:cubicBezTo>
                    <a:pt x="930" y="94"/>
                    <a:pt x="861" y="8"/>
                    <a:pt x="767" y="1"/>
                  </a:cubicBezTo>
                  <a:cubicBezTo>
                    <a:pt x="761" y="0"/>
                    <a:pt x="756" y="0"/>
                    <a:pt x="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1"/>
            <p:cNvSpPr/>
            <p:nvPr/>
          </p:nvSpPr>
          <p:spPr>
            <a:xfrm>
              <a:off x="3407814" y="1008920"/>
              <a:ext cx="56562" cy="60957"/>
            </a:xfrm>
            <a:custGeom>
              <a:avLst/>
              <a:gdLst/>
              <a:ahLst/>
              <a:cxnLst/>
              <a:rect l="l" t="t" r="r" b="b"/>
              <a:pathLst>
                <a:path w="1493" h="1609" extrusionOk="0">
                  <a:moveTo>
                    <a:pt x="747" y="0"/>
                  </a:moveTo>
                  <a:cubicBezTo>
                    <a:pt x="646" y="0"/>
                    <a:pt x="566" y="81"/>
                    <a:pt x="566" y="180"/>
                  </a:cubicBezTo>
                  <a:lnTo>
                    <a:pt x="566" y="492"/>
                  </a:lnTo>
                  <a:lnTo>
                    <a:pt x="297" y="336"/>
                  </a:lnTo>
                  <a:cubicBezTo>
                    <a:pt x="269" y="320"/>
                    <a:pt x="238" y="312"/>
                    <a:pt x="207" y="312"/>
                  </a:cubicBezTo>
                  <a:cubicBezTo>
                    <a:pt x="145" y="312"/>
                    <a:pt x="84" y="344"/>
                    <a:pt x="51" y="402"/>
                  </a:cubicBezTo>
                  <a:cubicBezTo>
                    <a:pt x="1" y="488"/>
                    <a:pt x="31" y="598"/>
                    <a:pt x="116" y="648"/>
                  </a:cubicBezTo>
                  <a:lnTo>
                    <a:pt x="387" y="803"/>
                  </a:lnTo>
                  <a:lnTo>
                    <a:pt x="116" y="959"/>
                  </a:lnTo>
                  <a:cubicBezTo>
                    <a:pt x="31" y="1010"/>
                    <a:pt x="2" y="1120"/>
                    <a:pt x="51" y="1205"/>
                  </a:cubicBezTo>
                  <a:cubicBezTo>
                    <a:pt x="86" y="1263"/>
                    <a:pt x="145" y="1296"/>
                    <a:pt x="207" y="1296"/>
                  </a:cubicBezTo>
                  <a:cubicBezTo>
                    <a:pt x="238" y="1296"/>
                    <a:pt x="269" y="1288"/>
                    <a:pt x="297" y="1272"/>
                  </a:cubicBezTo>
                  <a:lnTo>
                    <a:pt x="567" y="1116"/>
                  </a:lnTo>
                  <a:lnTo>
                    <a:pt x="567" y="1419"/>
                  </a:lnTo>
                  <a:cubicBezTo>
                    <a:pt x="567" y="1514"/>
                    <a:pt x="637" y="1599"/>
                    <a:pt x="731" y="1608"/>
                  </a:cubicBezTo>
                  <a:cubicBezTo>
                    <a:pt x="736" y="1608"/>
                    <a:pt x="742" y="1608"/>
                    <a:pt x="747" y="1608"/>
                  </a:cubicBezTo>
                  <a:cubicBezTo>
                    <a:pt x="847" y="1608"/>
                    <a:pt x="927" y="1528"/>
                    <a:pt x="927" y="1429"/>
                  </a:cubicBezTo>
                  <a:lnTo>
                    <a:pt x="927" y="1116"/>
                  </a:lnTo>
                  <a:lnTo>
                    <a:pt x="1197" y="1272"/>
                  </a:lnTo>
                  <a:cubicBezTo>
                    <a:pt x="1225" y="1289"/>
                    <a:pt x="1256" y="1296"/>
                    <a:pt x="1287" y="1296"/>
                  </a:cubicBezTo>
                  <a:cubicBezTo>
                    <a:pt x="1350" y="1296"/>
                    <a:pt x="1411" y="1263"/>
                    <a:pt x="1443" y="1205"/>
                  </a:cubicBezTo>
                  <a:cubicBezTo>
                    <a:pt x="1492" y="1119"/>
                    <a:pt x="1463" y="1010"/>
                    <a:pt x="1377" y="959"/>
                  </a:cubicBezTo>
                  <a:lnTo>
                    <a:pt x="1108" y="803"/>
                  </a:lnTo>
                  <a:lnTo>
                    <a:pt x="1377" y="648"/>
                  </a:lnTo>
                  <a:cubicBezTo>
                    <a:pt x="1464" y="598"/>
                    <a:pt x="1492" y="488"/>
                    <a:pt x="1443" y="402"/>
                  </a:cubicBezTo>
                  <a:cubicBezTo>
                    <a:pt x="1409" y="344"/>
                    <a:pt x="1349" y="312"/>
                    <a:pt x="1287" y="312"/>
                  </a:cubicBezTo>
                  <a:cubicBezTo>
                    <a:pt x="1256" y="312"/>
                    <a:pt x="1225" y="320"/>
                    <a:pt x="1197" y="336"/>
                  </a:cubicBezTo>
                  <a:lnTo>
                    <a:pt x="927" y="492"/>
                  </a:lnTo>
                  <a:lnTo>
                    <a:pt x="927" y="190"/>
                  </a:lnTo>
                  <a:cubicBezTo>
                    <a:pt x="927" y="94"/>
                    <a:pt x="858" y="8"/>
                    <a:pt x="763" y="1"/>
                  </a:cubicBezTo>
                  <a:cubicBezTo>
                    <a:pt x="758" y="0"/>
                    <a:pt x="752"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1"/>
            <p:cNvSpPr/>
            <p:nvPr/>
          </p:nvSpPr>
          <p:spPr>
            <a:xfrm>
              <a:off x="3484796" y="1008920"/>
              <a:ext cx="56562" cy="60957"/>
            </a:xfrm>
            <a:custGeom>
              <a:avLst/>
              <a:gdLst/>
              <a:ahLst/>
              <a:cxnLst/>
              <a:rect l="l" t="t" r="r" b="b"/>
              <a:pathLst>
                <a:path w="1493" h="1609" extrusionOk="0">
                  <a:moveTo>
                    <a:pt x="747" y="0"/>
                  </a:moveTo>
                  <a:cubicBezTo>
                    <a:pt x="646" y="0"/>
                    <a:pt x="566" y="81"/>
                    <a:pt x="566" y="180"/>
                  </a:cubicBezTo>
                  <a:lnTo>
                    <a:pt x="566" y="492"/>
                  </a:lnTo>
                  <a:lnTo>
                    <a:pt x="297" y="336"/>
                  </a:lnTo>
                  <a:cubicBezTo>
                    <a:pt x="269" y="320"/>
                    <a:pt x="237" y="312"/>
                    <a:pt x="207" y="312"/>
                  </a:cubicBezTo>
                  <a:cubicBezTo>
                    <a:pt x="144" y="312"/>
                    <a:pt x="84" y="344"/>
                    <a:pt x="51" y="402"/>
                  </a:cubicBezTo>
                  <a:cubicBezTo>
                    <a:pt x="1" y="488"/>
                    <a:pt x="30" y="598"/>
                    <a:pt x="116" y="648"/>
                  </a:cubicBezTo>
                  <a:lnTo>
                    <a:pt x="386" y="803"/>
                  </a:lnTo>
                  <a:lnTo>
                    <a:pt x="116" y="959"/>
                  </a:lnTo>
                  <a:cubicBezTo>
                    <a:pt x="30" y="1010"/>
                    <a:pt x="2" y="1120"/>
                    <a:pt x="51" y="1205"/>
                  </a:cubicBezTo>
                  <a:cubicBezTo>
                    <a:pt x="83" y="1263"/>
                    <a:pt x="145" y="1296"/>
                    <a:pt x="207" y="1296"/>
                  </a:cubicBezTo>
                  <a:cubicBezTo>
                    <a:pt x="237" y="1296"/>
                    <a:pt x="269" y="1288"/>
                    <a:pt x="297" y="1272"/>
                  </a:cubicBezTo>
                  <a:lnTo>
                    <a:pt x="567" y="1116"/>
                  </a:lnTo>
                  <a:lnTo>
                    <a:pt x="567" y="1419"/>
                  </a:lnTo>
                  <a:cubicBezTo>
                    <a:pt x="567" y="1514"/>
                    <a:pt x="636" y="1599"/>
                    <a:pt x="731" y="1608"/>
                  </a:cubicBezTo>
                  <a:cubicBezTo>
                    <a:pt x="736" y="1608"/>
                    <a:pt x="742" y="1608"/>
                    <a:pt x="747" y="1608"/>
                  </a:cubicBezTo>
                  <a:cubicBezTo>
                    <a:pt x="846" y="1608"/>
                    <a:pt x="927" y="1528"/>
                    <a:pt x="927" y="1429"/>
                  </a:cubicBezTo>
                  <a:lnTo>
                    <a:pt x="927" y="1116"/>
                  </a:lnTo>
                  <a:lnTo>
                    <a:pt x="1197" y="1272"/>
                  </a:lnTo>
                  <a:cubicBezTo>
                    <a:pt x="1225" y="1289"/>
                    <a:pt x="1255" y="1296"/>
                    <a:pt x="1287" y="1296"/>
                  </a:cubicBezTo>
                  <a:cubicBezTo>
                    <a:pt x="1350" y="1296"/>
                    <a:pt x="1409" y="1263"/>
                    <a:pt x="1443" y="1205"/>
                  </a:cubicBezTo>
                  <a:cubicBezTo>
                    <a:pt x="1492" y="1119"/>
                    <a:pt x="1462" y="1010"/>
                    <a:pt x="1377" y="959"/>
                  </a:cubicBezTo>
                  <a:lnTo>
                    <a:pt x="1107" y="803"/>
                  </a:lnTo>
                  <a:lnTo>
                    <a:pt x="1377" y="648"/>
                  </a:lnTo>
                  <a:cubicBezTo>
                    <a:pt x="1464" y="598"/>
                    <a:pt x="1492" y="488"/>
                    <a:pt x="1443" y="402"/>
                  </a:cubicBezTo>
                  <a:cubicBezTo>
                    <a:pt x="1409" y="344"/>
                    <a:pt x="1349" y="312"/>
                    <a:pt x="1287" y="312"/>
                  </a:cubicBezTo>
                  <a:cubicBezTo>
                    <a:pt x="1256" y="312"/>
                    <a:pt x="1225" y="320"/>
                    <a:pt x="1197" y="336"/>
                  </a:cubicBezTo>
                  <a:lnTo>
                    <a:pt x="927" y="492"/>
                  </a:lnTo>
                  <a:lnTo>
                    <a:pt x="927" y="190"/>
                  </a:lnTo>
                  <a:cubicBezTo>
                    <a:pt x="927" y="94"/>
                    <a:pt x="857" y="8"/>
                    <a:pt x="763" y="1"/>
                  </a:cubicBezTo>
                  <a:cubicBezTo>
                    <a:pt x="758" y="0"/>
                    <a:pt x="752"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1"/>
            <p:cNvSpPr/>
            <p:nvPr/>
          </p:nvSpPr>
          <p:spPr>
            <a:xfrm>
              <a:off x="3342424" y="807220"/>
              <a:ext cx="109260" cy="154343"/>
            </a:xfrm>
            <a:custGeom>
              <a:avLst/>
              <a:gdLst/>
              <a:ahLst/>
              <a:cxnLst/>
              <a:rect l="l" t="t" r="r" b="b"/>
              <a:pathLst>
                <a:path w="2884" h="4074" extrusionOk="0">
                  <a:moveTo>
                    <a:pt x="1457" y="380"/>
                  </a:moveTo>
                  <a:cubicBezTo>
                    <a:pt x="1776" y="380"/>
                    <a:pt x="2032" y="645"/>
                    <a:pt x="2032" y="972"/>
                  </a:cubicBezTo>
                  <a:lnTo>
                    <a:pt x="2032" y="1517"/>
                  </a:lnTo>
                  <a:lnTo>
                    <a:pt x="885" y="1517"/>
                  </a:lnTo>
                  <a:lnTo>
                    <a:pt x="885" y="954"/>
                  </a:lnTo>
                  <a:cubicBezTo>
                    <a:pt x="885" y="654"/>
                    <a:pt x="1116" y="405"/>
                    <a:pt x="1411" y="381"/>
                  </a:cubicBezTo>
                  <a:cubicBezTo>
                    <a:pt x="1426" y="380"/>
                    <a:pt x="1442" y="380"/>
                    <a:pt x="1457" y="380"/>
                  </a:cubicBezTo>
                  <a:close/>
                  <a:moveTo>
                    <a:pt x="2342" y="1878"/>
                  </a:moveTo>
                  <a:cubicBezTo>
                    <a:pt x="2441" y="1878"/>
                    <a:pt x="2524" y="1959"/>
                    <a:pt x="2524" y="2058"/>
                  </a:cubicBezTo>
                  <a:lnTo>
                    <a:pt x="2524" y="3532"/>
                  </a:lnTo>
                  <a:cubicBezTo>
                    <a:pt x="2524" y="3631"/>
                    <a:pt x="2442" y="3712"/>
                    <a:pt x="2343" y="3712"/>
                  </a:cubicBezTo>
                  <a:lnTo>
                    <a:pt x="576" y="3712"/>
                  </a:lnTo>
                  <a:cubicBezTo>
                    <a:pt x="476" y="3712"/>
                    <a:pt x="395" y="3631"/>
                    <a:pt x="395" y="3532"/>
                  </a:cubicBezTo>
                  <a:lnTo>
                    <a:pt x="395" y="2058"/>
                  </a:lnTo>
                  <a:cubicBezTo>
                    <a:pt x="395" y="1959"/>
                    <a:pt x="476" y="1878"/>
                    <a:pt x="576" y="1878"/>
                  </a:cubicBezTo>
                  <a:close/>
                  <a:moveTo>
                    <a:pt x="1442" y="0"/>
                  </a:moveTo>
                  <a:cubicBezTo>
                    <a:pt x="918" y="0"/>
                    <a:pt x="492" y="428"/>
                    <a:pt x="492" y="951"/>
                  </a:cubicBezTo>
                  <a:lnTo>
                    <a:pt x="492" y="1513"/>
                  </a:lnTo>
                  <a:cubicBezTo>
                    <a:pt x="216" y="1545"/>
                    <a:pt x="1" y="1778"/>
                    <a:pt x="1" y="2057"/>
                  </a:cubicBezTo>
                  <a:lnTo>
                    <a:pt x="1" y="3525"/>
                  </a:lnTo>
                  <a:cubicBezTo>
                    <a:pt x="1" y="3828"/>
                    <a:pt x="247" y="4073"/>
                    <a:pt x="549" y="4073"/>
                  </a:cubicBezTo>
                  <a:lnTo>
                    <a:pt x="2334" y="4073"/>
                  </a:lnTo>
                  <a:cubicBezTo>
                    <a:pt x="2638" y="4073"/>
                    <a:pt x="2883" y="3827"/>
                    <a:pt x="2883" y="3525"/>
                  </a:cubicBezTo>
                  <a:lnTo>
                    <a:pt x="2883" y="2057"/>
                  </a:lnTo>
                  <a:cubicBezTo>
                    <a:pt x="2883" y="1778"/>
                    <a:pt x="2668" y="1545"/>
                    <a:pt x="2392" y="1513"/>
                  </a:cubicBezTo>
                  <a:lnTo>
                    <a:pt x="2392" y="950"/>
                  </a:lnTo>
                  <a:cubicBezTo>
                    <a:pt x="2393" y="427"/>
                    <a:pt x="1966"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1"/>
            <p:cNvSpPr/>
            <p:nvPr/>
          </p:nvSpPr>
          <p:spPr>
            <a:xfrm>
              <a:off x="3387735" y="903637"/>
              <a:ext cx="18715" cy="18677"/>
            </a:xfrm>
            <a:custGeom>
              <a:avLst/>
              <a:gdLst/>
              <a:ahLst/>
              <a:cxnLst/>
              <a:rect l="l" t="t" r="r" b="b"/>
              <a:pathLst>
                <a:path w="494" h="493" extrusionOk="0">
                  <a:moveTo>
                    <a:pt x="247" y="0"/>
                  </a:moveTo>
                  <a:cubicBezTo>
                    <a:pt x="111" y="0"/>
                    <a:pt x="1" y="110"/>
                    <a:pt x="1" y="246"/>
                  </a:cubicBezTo>
                  <a:cubicBezTo>
                    <a:pt x="1" y="383"/>
                    <a:pt x="111" y="493"/>
                    <a:pt x="247" y="493"/>
                  </a:cubicBezTo>
                  <a:cubicBezTo>
                    <a:pt x="383" y="493"/>
                    <a:pt x="493" y="383"/>
                    <a:pt x="493" y="246"/>
                  </a:cubicBezTo>
                  <a:cubicBezTo>
                    <a:pt x="493" y="110"/>
                    <a:pt x="383"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66"/>
        <p:cNvGrpSpPr/>
        <p:nvPr/>
      </p:nvGrpSpPr>
      <p:grpSpPr>
        <a:xfrm>
          <a:off x="0" y="0"/>
          <a:ext cx="0" cy="0"/>
          <a:chOff x="0" y="0"/>
          <a:chExt cx="0" cy="0"/>
        </a:xfrm>
      </p:grpSpPr>
      <p:sp>
        <p:nvSpPr>
          <p:cNvPr id="1667" name="Google Shape;1667;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this topic about?</a:t>
            </a:r>
            <a:endParaRPr/>
          </a:p>
        </p:txBody>
      </p:sp>
      <p:sp>
        <p:nvSpPr>
          <p:cNvPr id="1668" name="Google Shape;1668;p42"/>
          <p:cNvSpPr txBox="1">
            <a:spLocks noGrp="1"/>
          </p:cNvSpPr>
          <p:nvPr>
            <p:ph type="subTitle" idx="6"/>
          </p:nvPr>
        </p:nvSpPr>
        <p:spPr>
          <a:xfrm>
            <a:off x="6448972" y="2323875"/>
            <a:ext cx="198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669" name="Google Shape;1669;p42"/>
          <p:cNvSpPr txBox="1">
            <a:spLocks noGrp="1"/>
          </p:cNvSpPr>
          <p:nvPr>
            <p:ph type="subTitle" idx="1"/>
          </p:nvPr>
        </p:nvSpPr>
        <p:spPr>
          <a:xfrm>
            <a:off x="720000" y="2649975"/>
            <a:ext cx="1981800" cy="10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 and the </a:t>
            </a:r>
            <a:r>
              <a:rPr lang="en" b="1"/>
              <a:t>smallest</a:t>
            </a:r>
            <a:r>
              <a:rPr lang="en"/>
              <a:t> in the Solar System</a:t>
            </a:r>
            <a:endParaRPr/>
          </a:p>
        </p:txBody>
      </p:sp>
      <p:sp>
        <p:nvSpPr>
          <p:cNvPr id="1670" name="Google Shape;1670;p42"/>
          <p:cNvSpPr txBox="1">
            <a:spLocks noGrp="1"/>
          </p:cNvSpPr>
          <p:nvPr>
            <p:ph type="subTitle" idx="2"/>
          </p:nvPr>
        </p:nvSpPr>
        <p:spPr>
          <a:xfrm>
            <a:off x="3584484" y="2649975"/>
            <a:ext cx="1981800" cy="10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671" name="Google Shape;1671;p42"/>
          <p:cNvSpPr txBox="1">
            <a:spLocks noGrp="1"/>
          </p:cNvSpPr>
          <p:nvPr>
            <p:ph type="subTitle" idx="3"/>
          </p:nvPr>
        </p:nvSpPr>
        <p:spPr>
          <a:xfrm>
            <a:off x="6448975" y="2649975"/>
            <a:ext cx="1981800" cy="10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a:t>
            </a:r>
            <a:r>
              <a:rPr lang="en" b="1"/>
              <a:t>cold place.</a:t>
            </a:r>
            <a:r>
              <a:rPr lang="en"/>
              <a:t> It’s full of iron oxide dust</a:t>
            </a:r>
            <a:endParaRPr/>
          </a:p>
        </p:txBody>
      </p:sp>
      <p:sp>
        <p:nvSpPr>
          <p:cNvPr id="1672" name="Google Shape;1672;p42"/>
          <p:cNvSpPr txBox="1">
            <a:spLocks noGrp="1"/>
          </p:cNvSpPr>
          <p:nvPr>
            <p:ph type="subTitle" idx="4"/>
          </p:nvPr>
        </p:nvSpPr>
        <p:spPr>
          <a:xfrm>
            <a:off x="720000" y="2323875"/>
            <a:ext cx="198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673" name="Google Shape;1673;p42"/>
          <p:cNvSpPr txBox="1">
            <a:spLocks noGrp="1"/>
          </p:cNvSpPr>
          <p:nvPr>
            <p:ph type="subTitle" idx="5"/>
          </p:nvPr>
        </p:nvSpPr>
        <p:spPr>
          <a:xfrm>
            <a:off x="3584483" y="2323875"/>
            <a:ext cx="198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grpSp>
        <p:nvGrpSpPr>
          <p:cNvPr id="1674" name="Google Shape;1674;p42"/>
          <p:cNvGrpSpPr/>
          <p:nvPr/>
        </p:nvGrpSpPr>
        <p:grpSpPr>
          <a:xfrm>
            <a:off x="812448" y="1849801"/>
            <a:ext cx="341227" cy="302177"/>
            <a:chOff x="713167" y="740543"/>
            <a:chExt cx="476707" cy="422153"/>
          </a:xfrm>
        </p:grpSpPr>
        <p:sp>
          <p:nvSpPr>
            <p:cNvPr id="1675" name="Google Shape;1675;p42"/>
            <p:cNvSpPr/>
            <p:nvPr/>
          </p:nvSpPr>
          <p:spPr>
            <a:xfrm>
              <a:off x="713167" y="740543"/>
              <a:ext cx="476707" cy="422153"/>
            </a:xfrm>
            <a:custGeom>
              <a:avLst/>
              <a:gdLst/>
              <a:ahLst/>
              <a:cxnLst/>
              <a:rect l="l" t="t" r="r" b="b"/>
              <a:pathLst>
                <a:path w="12583" h="11143" extrusionOk="0">
                  <a:moveTo>
                    <a:pt x="3671" y="1967"/>
                  </a:moveTo>
                  <a:lnTo>
                    <a:pt x="3671" y="4501"/>
                  </a:lnTo>
                  <a:cubicBezTo>
                    <a:pt x="3671" y="4596"/>
                    <a:pt x="3740" y="4681"/>
                    <a:pt x="3835" y="4691"/>
                  </a:cubicBezTo>
                  <a:cubicBezTo>
                    <a:pt x="3840" y="4691"/>
                    <a:pt x="3846" y="4691"/>
                    <a:pt x="3851" y="4691"/>
                  </a:cubicBezTo>
                  <a:cubicBezTo>
                    <a:pt x="3951" y="4691"/>
                    <a:pt x="4032" y="4609"/>
                    <a:pt x="4032" y="4507"/>
                  </a:cubicBezTo>
                  <a:lnTo>
                    <a:pt x="4032" y="1968"/>
                  </a:lnTo>
                  <a:lnTo>
                    <a:pt x="12223" y="1968"/>
                  </a:lnTo>
                  <a:lnTo>
                    <a:pt x="12223" y="10529"/>
                  </a:lnTo>
                  <a:lnTo>
                    <a:pt x="12222" y="10529"/>
                  </a:lnTo>
                  <a:cubicBezTo>
                    <a:pt x="12222" y="10667"/>
                    <a:pt x="12109" y="10780"/>
                    <a:pt x="11971" y="10780"/>
                  </a:cubicBezTo>
                  <a:lnTo>
                    <a:pt x="4030" y="10780"/>
                  </a:lnTo>
                  <a:lnTo>
                    <a:pt x="4030" y="5342"/>
                  </a:lnTo>
                  <a:cubicBezTo>
                    <a:pt x="4030" y="5254"/>
                    <a:pt x="3973" y="5174"/>
                    <a:pt x="3886" y="5157"/>
                  </a:cubicBezTo>
                  <a:cubicBezTo>
                    <a:pt x="3873" y="5154"/>
                    <a:pt x="3861" y="5153"/>
                    <a:pt x="3849" y="5153"/>
                  </a:cubicBezTo>
                  <a:cubicBezTo>
                    <a:pt x="3750" y="5153"/>
                    <a:pt x="3670" y="5236"/>
                    <a:pt x="3670" y="5337"/>
                  </a:cubicBezTo>
                  <a:lnTo>
                    <a:pt x="3670" y="10780"/>
                  </a:lnTo>
                  <a:lnTo>
                    <a:pt x="614" y="10780"/>
                  </a:lnTo>
                  <a:cubicBezTo>
                    <a:pt x="475" y="10780"/>
                    <a:pt x="362" y="10667"/>
                    <a:pt x="362" y="10529"/>
                  </a:cubicBezTo>
                  <a:lnTo>
                    <a:pt x="362" y="1967"/>
                  </a:lnTo>
                  <a:close/>
                  <a:moveTo>
                    <a:pt x="8476" y="1"/>
                  </a:moveTo>
                  <a:cubicBezTo>
                    <a:pt x="8476" y="1"/>
                    <a:pt x="8475" y="1"/>
                    <a:pt x="8474" y="1"/>
                  </a:cubicBezTo>
                  <a:lnTo>
                    <a:pt x="637" y="1"/>
                  </a:lnTo>
                  <a:cubicBezTo>
                    <a:pt x="295" y="1"/>
                    <a:pt x="16" y="278"/>
                    <a:pt x="0" y="622"/>
                  </a:cubicBezTo>
                  <a:lnTo>
                    <a:pt x="33" y="10521"/>
                  </a:lnTo>
                  <a:cubicBezTo>
                    <a:pt x="33" y="10865"/>
                    <a:pt x="310" y="11142"/>
                    <a:pt x="654" y="11142"/>
                  </a:cubicBezTo>
                  <a:lnTo>
                    <a:pt x="11961" y="11142"/>
                  </a:lnTo>
                  <a:cubicBezTo>
                    <a:pt x="12305" y="11142"/>
                    <a:pt x="12582" y="10865"/>
                    <a:pt x="12582" y="10521"/>
                  </a:cubicBezTo>
                  <a:lnTo>
                    <a:pt x="12582" y="623"/>
                  </a:lnTo>
                  <a:cubicBezTo>
                    <a:pt x="12582" y="278"/>
                    <a:pt x="12305" y="1"/>
                    <a:pt x="11964" y="1"/>
                  </a:cubicBezTo>
                  <a:lnTo>
                    <a:pt x="9348" y="1"/>
                  </a:lnTo>
                  <a:cubicBezTo>
                    <a:pt x="9253" y="1"/>
                    <a:pt x="9168" y="71"/>
                    <a:pt x="9159" y="165"/>
                  </a:cubicBezTo>
                  <a:cubicBezTo>
                    <a:pt x="9150" y="272"/>
                    <a:pt x="9234" y="361"/>
                    <a:pt x="9339" y="361"/>
                  </a:cubicBezTo>
                  <a:lnTo>
                    <a:pt x="11969" y="361"/>
                  </a:lnTo>
                  <a:cubicBezTo>
                    <a:pt x="12108" y="361"/>
                    <a:pt x="12221" y="474"/>
                    <a:pt x="12221" y="612"/>
                  </a:cubicBezTo>
                  <a:lnTo>
                    <a:pt x="12221" y="1574"/>
                  </a:lnTo>
                  <a:lnTo>
                    <a:pt x="360" y="1571"/>
                  </a:lnTo>
                  <a:lnTo>
                    <a:pt x="360" y="612"/>
                  </a:lnTo>
                  <a:cubicBezTo>
                    <a:pt x="360" y="474"/>
                    <a:pt x="472" y="361"/>
                    <a:pt x="611" y="361"/>
                  </a:cubicBezTo>
                  <a:lnTo>
                    <a:pt x="8474" y="361"/>
                  </a:lnTo>
                  <a:cubicBezTo>
                    <a:pt x="8474" y="361"/>
                    <a:pt x="8660" y="287"/>
                    <a:pt x="8660" y="184"/>
                  </a:cubicBezTo>
                  <a:cubicBezTo>
                    <a:pt x="8660" y="83"/>
                    <a:pt x="8578" y="1"/>
                    <a:pt x="8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756621" y="834914"/>
              <a:ext cx="37468" cy="13676"/>
            </a:xfrm>
            <a:custGeom>
              <a:avLst/>
              <a:gdLst/>
              <a:ahLst/>
              <a:cxnLst/>
              <a:rect l="l" t="t" r="r" b="b"/>
              <a:pathLst>
                <a:path w="989" h="361" extrusionOk="0">
                  <a:moveTo>
                    <a:pt x="198" y="0"/>
                  </a:moveTo>
                  <a:cubicBezTo>
                    <a:pt x="103" y="0"/>
                    <a:pt x="17" y="69"/>
                    <a:pt x="10" y="164"/>
                  </a:cubicBezTo>
                  <a:cubicBezTo>
                    <a:pt x="0" y="272"/>
                    <a:pt x="84" y="361"/>
                    <a:pt x="189" y="361"/>
                  </a:cubicBezTo>
                  <a:lnTo>
                    <a:pt x="791" y="361"/>
                  </a:lnTo>
                  <a:cubicBezTo>
                    <a:pt x="886" y="361"/>
                    <a:pt x="972" y="290"/>
                    <a:pt x="979" y="196"/>
                  </a:cubicBezTo>
                  <a:cubicBezTo>
                    <a:pt x="989" y="89"/>
                    <a:pt x="905" y="0"/>
                    <a:pt x="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756583" y="869617"/>
              <a:ext cx="37506" cy="13714"/>
            </a:xfrm>
            <a:custGeom>
              <a:avLst/>
              <a:gdLst/>
              <a:ahLst/>
              <a:cxnLst/>
              <a:rect l="l" t="t" r="r" b="b"/>
              <a:pathLst>
                <a:path w="990" h="362" extrusionOk="0">
                  <a:moveTo>
                    <a:pt x="198" y="1"/>
                  </a:moveTo>
                  <a:cubicBezTo>
                    <a:pt x="102" y="1"/>
                    <a:pt x="17" y="70"/>
                    <a:pt x="10" y="164"/>
                  </a:cubicBezTo>
                  <a:cubicBezTo>
                    <a:pt x="0" y="272"/>
                    <a:pt x="84" y="361"/>
                    <a:pt x="189" y="361"/>
                  </a:cubicBezTo>
                  <a:lnTo>
                    <a:pt x="792" y="361"/>
                  </a:lnTo>
                  <a:cubicBezTo>
                    <a:pt x="887" y="361"/>
                    <a:pt x="973" y="291"/>
                    <a:pt x="980" y="197"/>
                  </a:cubicBezTo>
                  <a:cubicBezTo>
                    <a:pt x="990" y="91"/>
                    <a:pt x="906" y="1"/>
                    <a:pt x="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756583" y="904395"/>
              <a:ext cx="37506" cy="13676"/>
            </a:xfrm>
            <a:custGeom>
              <a:avLst/>
              <a:gdLst/>
              <a:ahLst/>
              <a:cxnLst/>
              <a:rect l="l" t="t" r="r" b="b"/>
              <a:pathLst>
                <a:path w="990" h="361" extrusionOk="0">
                  <a:moveTo>
                    <a:pt x="198" y="0"/>
                  </a:moveTo>
                  <a:cubicBezTo>
                    <a:pt x="102" y="0"/>
                    <a:pt x="17" y="69"/>
                    <a:pt x="10" y="164"/>
                  </a:cubicBezTo>
                  <a:cubicBezTo>
                    <a:pt x="0" y="271"/>
                    <a:pt x="84" y="360"/>
                    <a:pt x="189" y="360"/>
                  </a:cubicBezTo>
                  <a:lnTo>
                    <a:pt x="792" y="360"/>
                  </a:lnTo>
                  <a:cubicBezTo>
                    <a:pt x="887" y="360"/>
                    <a:pt x="973" y="290"/>
                    <a:pt x="980" y="196"/>
                  </a:cubicBezTo>
                  <a:cubicBezTo>
                    <a:pt x="990" y="90"/>
                    <a:pt x="906" y="0"/>
                    <a:pt x="8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2"/>
            <p:cNvSpPr/>
            <p:nvPr/>
          </p:nvSpPr>
          <p:spPr>
            <a:xfrm>
              <a:off x="756621" y="939136"/>
              <a:ext cx="37468" cy="13676"/>
            </a:xfrm>
            <a:custGeom>
              <a:avLst/>
              <a:gdLst/>
              <a:ahLst/>
              <a:cxnLst/>
              <a:rect l="l" t="t" r="r" b="b"/>
              <a:pathLst>
                <a:path w="989" h="361" extrusionOk="0">
                  <a:moveTo>
                    <a:pt x="198" y="1"/>
                  </a:moveTo>
                  <a:cubicBezTo>
                    <a:pt x="103" y="1"/>
                    <a:pt x="17" y="71"/>
                    <a:pt x="10" y="165"/>
                  </a:cubicBezTo>
                  <a:cubicBezTo>
                    <a:pt x="0" y="272"/>
                    <a:pt x="84" y="361"/>
                    <a:pt x="189" y="361"/>
                  </a:cubicBezTo>
                  <a:lnTo>
                    <a:pt x="791" y="361"/>
                  </a:lnTo>
                  <a:cubicBezTo>
                    <a:pt x="886" y="361"/>
                    <a:pt x="972" y="292"/>
                    <a:pt x="979" y="198"/>
                  </a:cubicBezTo>
                  <a:cubicBezTo>
                    <a:pt x="989" y="90"/>
                    <a:pt x="905"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2"/>
            <p:cNvSpPr/>
            <p:nvPr/>
          </p:nvSpPr>
          <p:spPr>
            <a:xfrm>
              <a:off x="756583" y="975164"/>
              <a:ext cx="37506" cy="13676"/>
            </a:xfrm>
            <a:custGeom>
              <a:avLst/>
              <a:gdLst/>
              <a:ahLst/>
              <a:cxnLst/>
              <a:rect l="l" t="t" r="r" b="b"/>
              <a:pathLst>
                <a:path w="990" h="361" extrusionOk="0">
                  <a:moveTo>
                    <a:pt x="198" y="1"/>
                  </a:moveTo>
                  <a:cubicBezTo>
                    <a:pt x="102" y="1"/>
                    <a:pt x="17" y="70"/>
                    <a:pt x="10" y="164"/>
                  </a:cubicBezTo>
                  <a:cubicBezTo>
                    <a:pt x="0" y="272"/>
                    <a:pt x="84" y="361"/>
                    <a:pt x="189" y="361"/>
                  </a:cubicBezTo>
                  <a:lnTo>
                    <a:pt x="792" y="361"/>
                  </a:lnTo>
                  <a:cubicBezTo>
                    <a:pt x="887" y="361"/>
                    <a:pt x="973" y="291"/>
                    <a:pt x="980" y="195"/>
                  </a:cubicBezTo>
                  <a:cubicBezTo>
                    <a:pt x="990" y="90"/>
                    <a:pt x="906" y="1"/>
                    <a:pt x="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a:off x="756621" y="1009905"/>
              <a:ext cx="37468" cy="13676"/>
            </a:xfrm>
            <a:custGeom>
              <a:avLst/>
              <a:gdLst/>
              <a:ahLst/>
              <a:cxnLst/>
              <a:rect l="l" t="t" r="r" b="b"/>
              <a:pathLst>
                <a:path w="989" h="361" extrusionOk="0">
                  <a:moveTo>
                    <a:pt x="198" y="0"/>
                  </a:moveTo>
                  <a:cubicBezTo>
                    <a:pt x="103" y="0"/>
                    <a:pt x="17" y="69"/>
                    <a:pt x="10" y="164"/>
                  </a:cubicBezTo>
                  <a:cubicBezTo>
                    <a:pt x="0" y="271"/>
                    <a:pt x="84" y="360"/>
                    <a:pt x="189" y="360"/>
                  </a:cubicBezTo>
                  <a:lnTo>
                    <a:pt x="791" y="360"/>
                  </a:lnTo>
                  <a:cubicBezTo>
                    <a:pt x="886" y="360"/>
                    <a:pt x="972" y="290"/>
                    <a:pt x="979" y="196"/>
                  </a:cubicBezTo>
                  <a:cubicBezTo>
                    <a:pt x="989" y="90"/>
                    <a:pt x="905" y="0"/>
                    <a:pt x="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a:off x="756583" y="1044645"/>
              <a:ext cx="37506" cy="13714"/>
            </a:xfrm>
            <a:custGeom>
              <a:avLst/>
              <a:gdLst/>
              <a:ahLst/>
              <a:cxnLst/>
              <a:rect l="l" t="t" r="r" b="b"/>
              <a:pathLst>
                <a:path w="990" h="362" extrusionOk="0">
                  <a:moveTo>
                    <a:pt x="198" y="1"/>
                  </a:moveTo>
                  <a:cubicBezTo>
                    <a:pt x="102" y="1"/>
                    <a:pt x="17" y="70"/>
                    <a:pt x="10" y="166"/>
                  </a:cubicBezTo>
                  <a:cubicBezTo>
                    <a:pt x="0" y="273"/>
                    <a:pt x="84" y="362"/>
                    <a:pt x="189" y="362"/>
                  </a:cubicBezTo>
                  <a:lnTo>
                    <a:pt x="792" y="362"/>
                  </a:lnTo>
                  <a:cubicBezTo>
                    <a:pt x="887" y="362"/>
                    <a:pt x="973" y="293"/>
                    <a:pt x="980" y="199"/>
                  </a:cubicBezTo>
                  <a:cubicBezTo>
                    <a:pt x="990" y="91"/>
                    <a:pt x="906" y="1"/>
                    <a:pt x="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2"/>
            <p:cNvSpPr/>
            <p:nvPr/>
          </p:nvSpPr>
          <p:spPr>
            <a:xfrm>
              <a:off x="756621" y="1079424"/>
              <a:ext cx="37468" cy="13676"/>
            </a:xfrm>
            <a:custGeom>
              <a:avLst/>
              <a:gdLst/>
              <a:ahLst/>
              <a:cxnLst/>
              <a:rect l="l" t="t" r="r" b="b"/>
              <a:pathLst>
                <a:path w="989" h="361" extrusionOk="0">
                  <a:moveTo>
                    <a:pt x="198" y="0"/>
                  </a:moveTo>
                  <a:cubicBezTo>
                    <a:pt x="103" y="0"/>
                    <a:pt x="17" y="70"/>
                    <a:pt x="10" y="165"/>
                  </a:cubicBezTo>
                  <a:cubicBezTo>
                    <a:pt x="0" y="271"/>
                    <a:pt x="84" y="360"/>
                    <a:pt x="189" y="360"/>
                  </a:cubicBezTo>
                  <a:lnTo>
                    <a:pt x="791" y="360"/>
                  </a:lnTo>
                  <a:cubicBezTo>
                    <a:pt x="886" y="360"/>
                    <a:pt x="972" y="291"/>
                    <a:pt x="979" y="197"/>
                  </a:cubicBezTo>
                  <a:cubicBezTo>
                    <a:pt x="989" y="89"/>
                    <a:pt x="905" y="0"/>
                    <a:pt x="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2"/>
            <p:cNvSpPr/>
            <p:nvPr/>
          </p:nvSpPr>
          <p:spPr>
            <a:xfrm>
              <a:off x="756621" y="1114202"/>
              <a:ext cx="37468" cy="13639"/>
            </a:xfrm>
            <a:custGeom>
              <a:avLst/>
              <a:gdLst/>
              <a:ahLst/>
              <a:cxnLst/>
              <a:rect l="l" t="t" r="r" b="b"/>
              <a:pathLst>
                <a:path w="989" h="360" extrusionOk="0">
                  <a:moveTo>
                    <a:pt x="198" y="1"/>
                  </a:moveTo>
                  <a:cubicBezTo>
                    <a:pt x="103" y="1"/>
                    <a:pt x="17" y="70"/>
                    <a:pt x="10" y="164"/>
                  </a:cubicBezTo>
                  <a:cubicBezTo>
                    <a:pt x="0" y="271"/>
                    <a:pt x="84" y="360"/>
                    <a:pt x="189" y="360"/>
                  </a:cubicBezTo>
                  <a:lnTo>
                    <a:pt x="791" y="360"/>
                  </a:lnTo>
                  <a:cubicBezTo>
                    <a:pt x="886" y="360"/>
                    <a:pt x="972" y="291"/>
                    <a:pt x="979" y="196"/>
                  </a:cubicBezTo>
                  <a:cubicBezTo>
                    <a:pt x="989" y="90"/>
                    <a:pt x="905"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931309" y="834497"/>
              <a:ext cx="43681" cy="84029"/>
            </a:xfrm>
            <a:custGeom>
              <a:avLst/>
              <a:gdLst/>
              <a:ahLst/>
              <a:cxnLst/>
              <a:rect l="l" t="t" r="r" b="b"/>
              <a:pathLst>
                <a:path w="1153" h="2218" extrusionOk="0">
                  <a:moveTo>
                    <a:pt x="944" y="0"/>
                  </a:moveTo>
                  <a:cubicBezTo>
                    <a:pt x="870" y="0"/>
                    <a:pt x="800" y="45"/>
                    <a:pt x="772" y="117"/>
                  </a:cubicBezTo>
                  <a:lnTo>
                    <a:pt x="37" y="1965"/>
                  </a:lnTo>
                  <a:cubicBezTo>
                    <a:pt x="1" y="2059"/>
                    <a:pt x="46" y="2166"/>
                    <a:pt x="140" y="2204"/>
                  </a:cubicBezTo>
                  <a:cubicBezTo>
                    <a:pt x="163" y="2213"/>
                    <a:pt x="186" y="2217"/>
                    <a:pt x="208" y="2217"/>
                  </a:cubicBezTo>
                  <a:cubicBezTo>
                    <a:pt x="281" y="2217"/>
                    <a:pt x="352" y="2173"/>
                    <a:pt x="380" y="2101"/>
                  </a:cubicBezTo>
                  <a:lnTo>
                    <a:pt x="1114" y="253"/>
                  </a:lnTo>
                  <a:cubicBezTo>
                    <a:pt x="1153" y="159"/>
                    <a:pt x="1106" y="52"/>
                    <a:pt x="1011" y="13"/>
                  </a:cubicBezTo>
                  <a:cubicBezTo>
                    <a:pt x="989" y="5"/>
                    <a:pt x="966" y="0"/>
                    <a:pt x="9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985598" y="837869"/>
              <a:ext cx="34097" cy="77248"/>
            </a:xfrm>
            <a:custGeom>
              <a:avLst/>
              <a:gdLst/>
              <a:ahLst/>
              <a:cxnLst/>
              <a:rect l="l" t="t" r="r" b="b"/>
              <a:pathLst>
                <a:path w="900" h="2039" extrusionOk="0">
                  <a:moveTo>
                    <a:pt x="212" y="0"/>
                  </a:moveTo>
                  <a:cubicBezTo>
                    <a:pt x="180" y="0"/>
                    <a:pt x="147" y="9"/>
                    <a:pt x="118" y="27"/>
                  </a:cubicBezTo>
                  <a:cubicBezTo>
                    <a:pt x="30" y="79"/>
                    <a:pt x="3" y="193"/>
                    <a:pt x="55" y="279"/>
                  </a:cubicBezTo>
                  <a:lnTo>
                    <a:pt x="492" y="1004"/>
                  </a:lnTo>
                  <a:lnTo>
                    <a:pt x="53" y="1762"/>
                  </a:lnTo>
                  <a:cubicBezTo>
                    <a:pt x="0" y="1850"/>
                    <a:pt x="31" y="1964"/>
                    <a:pt x="119" y="2014"/>
                  </a:cubicBezTo>
                  <a:cubicBezTo>
                    <a:pt x="147" y="2032"/>
                    <a:pt x="181" y="2039"/>
                    <a:pt x="212" y="2039"/>
                  </a:cubicBezTo>
                  <a:cubicBezTo>
                    <a:pt x="276" y="2039"/>
                    <a:pt x="338" y="2007"/>
                    <a:pt x="371" y="1948"/>
                  </a:cubicBezTo>
                  <a:lnTo>
                    <a:pt x="865" y="1095"/>
                  </a:lnTo>
                  <a:cubicBezTo>
                    <a:pt x="899" y="1038"/>
                    <a:pt x="898" y="965"/>
                    <a:pt x="863" y="908"/>
                  </a:cubicBezTo>
                  <a:lnTo>
                    <a:pt x="370" y="90"/>
                  </a:lnTo>
                  <a:cubicBezTo>
                    <a:pt x="336" y="32"/>
                    <a:pt x="275"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886605" y="837869"/>
              <a:ext cx="34021" cy="77248"/>
            </a:xfrm>
            <a:custGeom>
              <a:avLst/>
              <a:gdLst/>
              <a:ahLst/>
              <a:cxnLst/>
              <a:rect l="l" t="t" r="r" b="b"/>
              <a:pathLst>
                <a:path w="898" h="2039" extrusionOk="0">
                  <a:moveTo>
                    <a:pt x="687" y="0"/>
                  </a:moveTo>
                  <a:cubicBezTo>
                    <a:pt x="624" y="0"/>
                    <a:pt x="564" y="32"/>
                    <a:pt x="529" y="90"/>
                  </a:cubicBezTo>
                  <a:lnTo>
                    <a:pt x="36" y="908"/>
                  </a:lnTo>
                  <a:cubicBezTo>
                    <a:pt x="2" y="965"/>
                    <a:pt x="0" y="1038"/>
                    <a:pt x="35" y="1095"/>
                  </a:cubicBezTo>
                  <a:lnTo>
                    <a:pt x="528" y="1948"/>
                  </a:lnTo>
                  <a:cubicBezTo>
                    <a:pt x="563" y="2007"/>
                    <a:pt x="623" y="2039"/>
                    <a:pt x="688" y="2039"/>
                  </a:cubicBezTo>
                  <a:cubicBezTo>
                    <a:pt x="720" y="2039"/>
                    <a:pt x="751" y="2031"/>
                    <a:pt x="780" y="2014"/>
                  </a:cubicBezTo>
                  <a:cubicBezTo>
                    <a:pt x="868" y="1964"/>
                    <a:pt x="898" y="1850"/>
                    <a:pt x="847" y="1762"/>
                  </a:cubicBezTo>
                  <a:lnTo>
                    <a:pt x="408" y="1005"/>
                  </a:lnTo>
                  <a:lnTo>
                    <a:pt x="846" y="279"/>
                  </a:lnTo>
                  <a:cubicBezTo>
                    <a:pt x="898" y="191"/>
                    <a:pt x="870" y="79"/>
                    <a:pt x="783" y="27"/>
                  </a:cubicBezTo>
                  <a:cubicBezTo>
                    <a:pt x="753" y="9"/>
                    <a:pt x="719" y="0"/>
                    <a:pt x="6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886643" y="939136"/>
              <a:ext cx="173097" cy="13676"/>
            </a:xfrm>
            <a:custGeom>
              <a:avLst/>
              <a:gdLst/>
              <a:ahLst/>
              <a:cxnLst/>
              <a:rect l="l" t="t" r="r" b="b"/>
              <a:pathLst>
                <a:path w="4569" h="361" extrusionOk="0">
                  <a:moveTo>
                    <a:pt x="200" y="1"/>
                  </a:moveTo>
                  <a:cubicBezTo>
                    <a:pt x="104" y="1"/>
                    <a:pt x="19" y="71"/>
                    <a:pt x="10" y="165"/>
                  </a:cubicBezTo>
                  <a:cubicBezTo>
                    <a:pt x="0" y="272"/>
                    <a:pt x="87" y="361"/>
                    <a:pt x="193" y="361"/>
                  </a:cubicBezTo>
                  <a:lnTo>
                    <a:pt x="4370" y="361"/>
                  </a:lnTo>
                  <a:cubicBezTo>
                    <a:pt x="4465" y="361"/>
                    <a:pt x="4550" y="292"/>
                    <a:pt x="4559" y="198"/>
                  </a:cubicBezTo>
                  <a:cubicBezTo>
                    <a:pt x="4569" y="90"/>
                    <a:pt x="4484" y="1"/>
                    <a:pt x="4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887135" y="975126"/>
              <a:ext cx="44629" cy="13714"/>
            </a:xfrm>
            <a:custGeom>
              <a:avLst/>
              <a:gdLst/>
              <a:ahLst/>
              <a:cxnLst/>
              <a:rect l="l" t="t" r="r" b="b"/>
              <a:pathLst>
                <a:path w="1178" h="362" extrusionOk="0">
                  <a:moveTo>
                    <a:pt x="199" y="1"/>
                  </a:moveTo>
                  <a:cubicBezTo>
                    <a:pt x="104" y="1"/>
                    <a:pt x="18" y="70"/>
                    <a:pt x="10" y="164"/>
                  </a:cubicBezTo>
                  <a:cubicBezTo>
                    <a:pt x="1" y="273"/>
                    <a:pt x="85" y="362"/>
                    <a:pt x="190" y="362"/>
                  </a:cubicBezTo>
                  <a:lnTo>
                    <a:pt x="979" y="362"/>
                  </a:lnTo>
                  <a:cubicBezTo>
                    <a:pt x="1075" y="362"/>
                    <a:pt x="1159" y="292"/>
                    <a:pt x="1168" y="196"/>
                  </a:cubicBezTo>
                  <a:cubicBezTo>
                    <a:pt x="1177" y="90"/>
                    <a:pt x="1093" y="1"/>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954608" y="975164"/>
              <a:ext cx="44591" cy="13676"/>
            </a:xfrm>
            <a:custGeom>
              <a:avLst/>
              <a:gdLst/>
              <a:ahLst/>
              <a:cxnLst/>
              <a:rect l="l" t="t" r="r" b="b"/>
              <a:pathLst>
                <a:path w="1177" h="361" extrusionOk="0">
                  <a:moveTo>
                    <a:pt x="198" y="1"/>
                  </a:moveTo>
                  <a:cubicBezTo>
                    <a:pt x="103" y="1"/>
                    <a:pt x="17" y="70"/>
                    <a:pt x="10" y="164"/>
                  </a:cubicBezTo>
                  <a:cubicBezTo>
                    <a:pt x="0" y="272"/>
                    <a:pt x="84" y="361"/>
                    <a:pt x="189" y="361"/>
                  </a:cubicBezTo>
                  <a:lnTo>
                    <a:pt x="979" y="361"/>
                  </a:lnTo>
                  <a:cubicBezTo>
                    <a:pt x="1074" y="361"/>
                    <a:pt x="1159" y="291"/>
                    <a:pt x="1167" y="195"/>
                  </a:cubicBezTo>
                  <a:cubicBezTo>
                    <a:pt x="1177" y="90"/>
                    <a:pt x="1093" y="1"/>
                    <a:pt x="9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999199" y="1009943"/>
              <a:ext cx="44553" cy="13676"/>
            </a:xfrm>
            <a:custGeom>
              <a:avLst/>
              <a:gdLst/>
              <a:ahLst/>
              <a:cxnLst/>
              <a:rect l="l" t="t" r="r" b="b"/>
              <a:pathLst>
                <a:path w="1176" h="361" extrusionOk="0">
                  <a:moveTo>
                    <a:pt x="199" y="0"/>
                  </a:moveTo>
                  <a:cubicBezTo>
                    <a:pt x="102" y="0"/>
                    <a:pt x="17" y="69"/>
                    <a:pt x="10" y="164"/>
                  </a:cubicBezTo>
                  <a:cubicBezTo>
                    <a:pt x="1" y="270"/>
                    <a:pt x="84" y="360"/>
                    <a:pt x="189" y="360"/>
                  </a:cubicBezTo>
                  <a:lnTo>
                    <a:pt x="979" y="360"/>
                  </a:lnTo>
                  <a:cubicBezTo>
                    <a:pt x="1074" y="360"/>
                    <a:pt x="1159" y="290"/>
                    <a:pt x="1167" y="197"/>
                  </a:cubicBezTo>
                  <a:cubicBezTo>
                    <a:pt x="1176" y="89"/>
                    <a:pt x="1092" y="0"/>
                    <a:pt x="9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999199" y="1079424"/>
              <a:ext cx="44553" cy="13676"/>
            </a:xfrm>
            <a:custGeom>
              <a:avLst/>
              <a:gdLst/>
              <a:ahLst/>
              <a:cxnLst/>
              <a:rect l="l" t="t" r="r" b="b"/>
              <a:pathLst>
                <a:path w="1176" h="361" extrusionOk="0">
                  <a:moveTo>
                    <a:pt x="199" y="0"/>
                  </a:moveTo>
                  <a:cubicBezTo>
                    <a:pt x="102" y="0"/>
                    <a:pt x="17" y="70"/>
                    <a:pt x="10" y="165"/>
                  </a:cubicBezTo>
                  <a:cubicBezTo>
                    <a:pt x="1" y="271"/>
                    <a:pt x="84" y="360"/>
                    <a:pt x="189" y="360"/>
                  </a:cubicBezTo>
                  <a:lnTo>
                    <a:pt x="979" y="360"/>
                  </a:lnTo>
                  <a:cubicBezTo>
                    <a:pt x="1074" y="360"/>
                    <a:pt x="1159" y="291"/>
                    <a:pt x="1167" y="197"/>
                  </a:cubicBezTo>
                  <a:cubicBezTo>
                    <a:pt x="1176" y="89"/>
                    <a:pt x="1092" y="0"/>
                    <a:pt x="9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887741" y="1114202"/>
              <a:ext cx="95432" cy="13639"/>
            </a:xfrm>
            <a:custGeom>
              <a:avLst/>
              <a:gdLst/>
              <a:ahLst/>
              <a:cxnLst/>
              <a:rect l="l" t="t" r="r" b="b"/>
              <a:pathLst>
                <a:path w="2519" h="360" extrusionOk="0">
                  <a:moveTo>
                    <a:pt x="199" y="1"/>
                  </a:moveTo>
                  <a:cubicBezTo>
                    <a:pt x="103" y="1"/>
                    <a:pt x="17" y="70"/>
                    <a:pt x="10" y="164"/>
                  </a:cubicBezTo>
                  <a:cubicBezTo>
                    <a:pt x="1" y="271"/>
                    <a:pt x="84" y="360"/>
                    <a:pt x="189" y="360"/>
                  </a:cubicBezTo>
                  <a:lnTo>
                    <a:pt x="2321" y="360"/>
                  </a:lnTo>
                  <a:cubicBezTo>
                    <a:pt x="2416" y="360"/>
                    <a:pt x="2502" y="291"/>
                    <a:pt x="2509" y="196"/>
                  </a:cubicBezTo>
                  <a:cubicBezTo>
                    <a:pt x="2519" y="90"/>
                    <a:pt x="2435"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887741" y="1009943"/>
              <a:ext cx="95394" cy="13676"/>
            </a:xfrm>
            <a:custGeom>
              <a:avLst/>
              <a:gdLst/>
              <a:ahLst/>
              <a:cxnLst/>
              <a:rect l="l" t="t" r="r" b="b"/>
              <a:pathLst>
                <a:path w="2518" h="361" extrusionOk="0">
                  <a:moveTo>
                    <a:pt x="199" y="0"/>
                  </a:moveTo>
                  <a:cubicBezTo>
                    <a:pt x="103" y="0"/>
                    <a:pt x="17" y="69"/>
                    <a:pt x="10" y="164"/>
                  </a:cubicBezTo>
                  <a:cubicBezTo>
                    <a:pt x="1" y="270"/>
                    <a:pt x="84" y="360"/>
                    <a:pt x="189" y="360"/>
                  </a:cubicBezTo>
                  <a:lnTo>
                    <a:pt x="2320" y="360"/>
                  </a:lnTo>
                  <a:cubicBezTo>
                    <a:pt x="2415" y="360"/>
                    <a:pt x="2500" y="290"/>
                    <a:pt x="2508" y="197"/>
                  </a:cubicBezTo>
                  <a:cubicBezTo>
                    <a:pt x="2517" y="89"/>
                    <a:pt x="2433" y="0"/>
                    <a:pt x="2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1059777" y="1009943"/>
              <a:ext cx="95432" cy="13676"/>
            </a:xfrm>
            <a:custGeom>
              <a:avLst/>
              <a:gdLst/>
              <a:ahLst/>
              <a:cxnLst/>
              <a:rect l="l" t="t" r="r" b="b"/>
              <a:pathLst>
                <a:path w="2519" h="361" extrusionOk="0">
                  <a:moveTo>
                    <a:pt x="200" y="0"/>
                  </a:moveTo>
                  <a:cubicBezTo>
                    <a:pt x="105" y="0"/>
                    <a:pt x="20" y="69"/>
                    <a:pt x="11" y="164"/>
                  </a:cubicBezTo>
                  <a:cubicBezTo>
                    <a:pt x="1" y="270"/>
                    <a:pt x="87" y="360"/>
                    <a:pt x="192" y="360"/>
                  </a:cubicBezTo>
                  <a:lnTo>
                    <a:pt x="2321" y="360"/>
                  </a:lnTo>
                  <a:cubicBezTo>
                    <a:pt x="2416" y="360"/>
                    <a:pt x="2502" y="290"/>
                    <a:pt x="2509" y="197"/>
                  </a:cubicBezTo>
                  <a:cubicBezTo>
                    <a:pt x="2519" y="89"/>
                    <a:pt x="2435" y="0"/>
                    <a:pt x="2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886984" y="1044645"/>
              <a:ext cx="32695" cy="13714"/>
            </a:xfrm>
            <a:custGeom>
              <a:avLst/>
              <a:gdLst/>
              <a:ahLst/>
              <a:cxnLst/>
              <a:rect l="l" t="t" r="r" b="b"/>
              <a:pathLst>
                <a:path w="863" h="362" extrusionOk="0">
                  <a:moveTo>
                    <a:pt x="202" y="1"/>
                  </a:moveTo>
                  <a:cubicBezTo>
                    <a:pt x="106" y="1"/>
                    <a:pt x="21" y="70"/>
                    <a:pt x="13" y="164"/>
                  </a:cubicBezTo>
                  <a:cubicBezTo>
                    <a:pt x="1" y="272"/>
                    <a:pt x="85" y="362"/>
                    <a:pt x="191" y="362"/>
                  </a:cubicBezTo>
                  <a:lnTo>
                    <a:pt x="665" y="362"/>
                  </a:lnTo>
                  <a:cubicBezTo>
                    <a:pt x="760" y="362"/>
                    <a:pt x="846" y="293"/>
                    <a:pt x="853" y="197"/>
                  </a:cubicBezTo>
                  <a:cubicBezTo>
                    <a:pt x="863" y="90"/>
                    <a:pt x="779" y="1"/>
                    <a:pt x="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935325" y="1044645"/>
              <a:ext cx="161996" cy="13714"/>
            </a:xfrm>
            <a:custGeom>
              <a:avLst/>
              <a:gdLst/>
              <a:ahLst/>
              <a:cxnLst/>
              <a:rect l="l" t="t" r="r" b="b"/>
              <a:pathLst>
                <a:path w="4276" h="362" extrusionOk="0">
                  <a:moveTo>
                    <a:pt x="198" y="1"/>
                  </a:moveTo>
                  <a:cubicBezTo>
                    <a:pt x="102" y="1"/>
                    <a:pt x="17" y="70"/>
                    <a:pt x="10" y="166"/>
                  </a:cubicBezTo>
                  <a:cubicBezTo>
                    <a:pt x="0" y="273"/>
                    <a:pt x="84" y="362"/>
                    <a:pt x="189" y="362"/>
                  </a:cubicBezTo>
                  <a:lnTo>
                    <a:pt x="4077" y="362"/>
                  </a:lnTo>
                  <a:cubicBezTo>
                    <a:pt x="4173" y="362"/>
                    <a:pt x="4258" y="293"/>
                    <a:pt x="4265" y="199"/>
                  </a:cubicBezTo>
                  <a:cubicBezTo>
                    <a:pt x="4276" y="91"/>
                    <a:pt x="4191" y="1"/>
                    <a:pt x="4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887741" y="1079424"/>
              <a:ext cx="95394" cy="13676"/>
            </a:xfrm>
            <a:custGeom>
              <a:avLst/>
              <a:gdLst/>
              <a:ahLst/>
              <a:cxnLst/>
              <a:rect l="l" t="t" r="r" b="b"/>
              <a:pathLst>
                <a:path w="2518" h="361" extrusionOk="0">
                  <a:moveTo>
                    <a:pt x="199" y="0"/>
                  </a:moveTo>
                  <a:cubicBezTo>
                    <a:pt x="103" y="0"/>
                    <a:pt x="17" y="70"/>
                    <a:pt x="10" y="165"/>
                  </a:cubicBezTo>
                  <a:cubicBezTo>
                    <a:pt x="1" y="271"/>
                    <a:pt x="84" y="360"/>
                    <a:pt x="189" y="360"/>
                  </a:cubicBezTo>
                  <a:lnTo>
                    <a:pt x="2320" y="360"/>
                  </a:lnTo>
                  <a:cubicBezTo>
                    <a:pt x="2415" y="360"/>
                    <a:pt x="2500" y="291"/>
                    <a:pt x="2508" y="197"/>
                  </a:cubicBezTo>
                  <a:cubicBezTo>
                    <a:pt x="2517" y="89"/>
                    <a:pt x="2433" y="0"/>
                    <a:pt x="2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42"/>
          <p:cNvGrpSpPr/>
          <p:nvPr/>
        </p:nvGrpSpPr>
        <p:grpSpPr>
          <a:xfrm>
            <a:off x="3677207" y="1855441"/>
            <a:ext cx="341661" cy="290896"/>
            <a:chOff x="2335403" y="748460"/>
            <a:chExt cx="477313" cy="406392"/>
          </a:xfrm>
        </p:grpSpPr>
        <p:sp>
          <p:nvSpPr>
            <p:cNvPr id="1700" name="Google Shape;1700;p42"/>
            <p:cNvSpPr/>
            <p:nvPr/>
          </p:nvSpPr>
          <p:spPr>
            <a:xfrm>
              <a:off x="2419697" y="928793"/>
              <a:ext cx="35044" cy="13676"/>
            </a:xfrm>
            <a:custGeom>
              <a:avLst/>
              <a:gdLst/>
              <a:ahLst/>
              <a:cxnLst/>
              <a:rect l="l" t="t" r="r" b="b"/>
              <a:pathLst>
                <a:path w="925" h="361" extrusionOk="0">
                  <a:moveTo>
                    <a:pt x="199" y="0"/>
                  </a:moveTo>
                  <a:cubicBezTo>
                    <a:pt x="102" y="0"/>
                    <a:pt x="17" y="69"/>
                    <a:pt x="10" y="164"/>
                  </a:cubicBezTo>
                  <a:cubicBezTo>
                    <a:pt x="1" y="272"/>
                    <a:pt x="85" y="361"/>
                    <a:pt x="189" y="361"/>
                  </a:cubicBezTo>
                  <a:lnTo>
                    <a:pt x="728" y="361"/>
                  </a:lnTo>
                  <a:cubicBezTo>
                    <a:pt x="823" y="361"/>
                    <a:pt x="908" y="291"/>
                    <a:pt x="916" y="197"/>
                  </a:cubicBezTo>
                  <a:cubicBezTo>
                    <a:pt x="924" y="89"/>
                    <a:pt x="841" y="0"/>
                    <a:pt x="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2466106" y="928793"/>
              <a:ext cx="51713" cy="13676"/>
            </a:xfrm>
            <a:custGeom>
              <a:avLst/>
              <a:gdLst/>
              <a:ahLst/>
              <a:cxnLst/>
              <a:rect l="l" t="t" r="r" b="b"/>
              <a:pathLst>
                <a:path w="1365" h="361" extrusionOk="0">
                  <a:moveTo>
                    <a:pt x="197" y="0"/>
                  </a:moveTo>
                  <a:cubicBezTo>
                    <a:pt x="102" y="0"/>
                    <a:pt x="17" y="69"/>
                    <a:pt x="8" y="164"/>
                  </a:cubicBezTo>
                  <a:cubicBezTo>
                    <a:pt x="0" y="272"/>
                    <a:pt x="84" y="361"/>
                    <a:pt x="189" y="361"/>
                  </a:cubicBezTo>
                  <a:lnTo>
                    <a:pt x="1166" y="361"/>
                  </a:lnTo>
                  <a:cubicBezTo>
                    <a:pt x="1262" y="361"/>
                    <a:pt x="1347" y="291"/>
                    <a:pt x="1354" y="197"/>
                  </a:cubicBezTo>
                  <a:cubicBezTo>
                    <a:pt x="1365" y="89"/>
                    <a:pt x="1281" y="0"/>
                    <a:pt x="1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2420152" y="900266"/>
              <a:ext cx="80354" cy="13676"/>
            </a:xfrm>
            <a:custGeom>
              <a:avLst/>
              <a:gdLst/>
              <a:ahLst/>
              <a:cxnLst/>
              <a:rect l="l" t="t" r="r" b="b"/>
              <a:pathLst>
                <a:path w="2121" h="361" extrusionOk="0">
                  <a:moveTo>
                    <a:pt x="198" y="0"/>
                  </a:moveTo>
                  <a:cubicBezTo>
                    <a:pt x="103" y="0"/>
                    <a:pt x="17" y="70"/>
                    <a:pt x="10" y="165"/>
                  </a:cubicBezTo>
                  <a:cubicBezTo>
                    <a:pt x="0" y="270"/>
                    <a:pt x="84" y="361"/>
                    <a:pt x="189" y="361"/>
                  </a:cubicBezTo>
                  <a:lnTo>
                    <a:pt x="1922" y="361"/>
                  </a:lnTo>
                  <a:cubicBezTo>
                    <a:pt x="2017" y="361"/>
                    <a:pt x="2103" y="291"/>
                    <a:pt x="2111" y="197"/>
                  </a:cubicBezTo>
                  <a:cubicBezTo>
                    <a:pt x="2120" y="89"/>
                    <a:pt x="2036" y="0"/>
                    <a:pt x="19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2419659" y="871700"/>
              <a:ext cx="35044" cy="13676"/>
            </a:xfrm>
            <a:custGeom>
              <a:avLst/>
              <a:gdLst/>
              <a:ahLst/>
              <a:cxnLst/>
              <a:rect l="l" t="t" r="r" b="b"/>
              <a:pathLst>
                <a:path w="925" h="361" extrusionOk="0">
                  <a:moveTo>
                    <a:pt x="198" y="0"/>
                  </a:moveTo>
                  <a:cubicBezTo>
                    <a:pt x="102" y="0"/>
                    <a:pt x="17" y="70"/>
                    <a:pt x="9" y="165"/>
                  </a:cubicBezTo>
                  <a:cubicBezTo>
                    <a:pt x="1" y="271"/>
                    <a:pt x="84" y="360"/>
                    <a:pt x="189" y="360"/>
                  </a:cubicBezTo>
                  <a:lnTo>
                    <a:pt x="726" y="360"/>
                  </a:lnTo>
                  <a:cubicBezTo>
                    <a:pt x="823" y="360"/>
                    <a:pt x="908" y="291"/>
                    <a:pt x="915" y="197"/>
                  </a:cubicBezTo>
                  <a:cubicBezTo>
                    <a:pt x="924" y="89"/>
                    <a:pt x="841" y="0"/>
                    <a:pt x="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2466485" y="871700"/>
              <a:ext cx="84597" cy="13676"/>
            </a:xfrm>
            <a:custGeom>
              <a:avLst/>
              <a:gdLst/>
              <a:ahLst/>
              <a:cxnLst/>
              <a:rect l="l" t="t" r="r" b="b"/>
              <a:pathLst>
                <a:path w="2233" h="361" extrusionOk="0">
                  <a:moveTo>
                    <a:pt x="197" y="0"/>
                  </a:moveTo>
                  <a:cubicBezTo>
                    <a:pt x="102" y="0"/>
                    <a:pt x="17" y="70"/>
                    <a:pt x="9" y="165"/>
                  </a:cubicBezTo>
                  <a:cubicBezTo>
                    <a:pt x="1" y="271"/>
                    <a:pt x="83" y="360"/>
                    <a:pt x="188" y="360"/>
                  </a:cubicBezTo>
                  <a:lnTo>
                    <a:pt x="2035" y="360"/>
                  </a:lnTo>
                  <a:cubicBezTo>
                    <a:pt x="2130" y="360"/>
                    <a:pt x="2216" y="291"/>
                    <a:pt x="2223" y="197"/>
                  </a:cubicBezTo>
                  <a:cubicBezTo>
                    <a:pt x="2232" y="89"/>
                    <a:pt x="2149" y="0"/>
                    <a:pt x="2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2"/>
            <p:cNvSpPr/>
            <p:nvPr/>
          </p:nvSpPr>
          <p:spPr>
            <a:xfrm>
              <a:off x="2428714" y="978953"/>
              <a:ext cx="61828" cy="72171"/>
            </a:xfrm>
            <a:custGeom>
              <a:avLst/>
              <a:gdLst/>
              <a:ahLst/>
              <a:cxnLst/>
              <a:rect l="l" t="t" r="r" b="b"/>
              <a:pathLst>
                <a:path w="1632" h="1905" extrusionOk="0">
                  <a:moveTo>
                    <a:pt x="821" y="648"/>
                  </a:moveTo>
                  <a:lnTo>
                    <a:pt x="1015" y="1167"/>
                  </a:lnTo>
                  <a:lnTo>
                    <a:pt x="623" y="1167"/>
                  </a:lnTo>
                  <a:lnTo>
                    <a:pt x="821" y="648"/>
                  </a:lnTo>
                  <a:close/>
                  <a:moveTo>
                    <a:pt x="820" y="0"/>
                  </a:moveTo>
                  <a:cubicBezTo>
                    <a:pt x="730" y="0"/>
                    <a:pt x="650" y="54"/>
                    <a:pt x="616" y="136"/>
                  </a:cubicBezTo>
                  <a:cubicBezTo>
                    <a:pt x="616" y="137"/>
                    <a:pt x="615" y="138"/>
                    <a:pt x="615" y="141"/>
                  </a:cubicBezTo>
                  <a:lnTo>
                    <a:pt x="37" y="1655"/>
                  </a:lnTo>
                  <a:cubicBezTo>
                    <a:pt x="0" y="1757"/>
                    <a:pt x="60" y="1855"/>
                    <a:pt x="146" y="1891"/>
                  </a:cubicBezTo>
                  <a:cubicBezTo>
                    <a:pt x="166" y="1899"/>
                    <a:pt x="187" y="1903"/>
                    <a:pt x="208" y="1903"/>
                  </a:cubicBezTo>
                  <a:cubicBezTo>
                    <a:pt x="282" y="1903"/>
                    <a:pt x="357" y="1856"/>
                    <a:pt x="383" y="1786"/>
                  </a:cubicBezTo>
                  <a:lnTo>
                    <a:pt x="481" y="1528"/>
                  </a:lnTo>
                  <a:lnTo>
                    <a:pt x="1155" y="1528"/>
                  </a:lnTo>
                  <a:lnTo>
                    <a:pt x="1251" y="1786"/>
                  </a:lnTo>
                  <a:cubicBezTo>
                    <a:pt x="1279" y="1860"/>
                    <a:pt x="1349" y="1905"/>
                    <a:pt x="1423" y="1905"/>
                  </a:cubicBezTo>
                  <a:cubicBezTo>
                    <a:pt x="1444" y="1905"/>
                    <a:pt x="1466" y="1901"/>
                    <a:pt x="1488" y="1893"/>
                  </a:cubicBezTo>
                  <a:cubicBezTo>
                    <a:pt x="1584" y="1858"/>
                    <a:pt x="1631" y="1750"/>
                    <a:pt x="1596" y="1656"/>
                  </a:cubicBezTo>
                  <a:lnTo>
                    <a:pt x="1024" y="142"/>
                  </a:lnTo>
                  <a:cubicBezTo>
                    <a:pt x="1024" y="139"/>
                    <a:pt x="1022" y="137"/>
                    <a:pt x="1022" y="136"/>
                  </a:cubicBezTo>
                  <a:cubicBezTo>
                    <a:pt x="988" y="54"/>
                    <a:pt x="909" y="0"/>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2"/>
            <p:cNvSpPr/>
            <p:nvPr/>
          </p:nvSpPr>
          <p:spPr>
            <a:xfrm>
              <a:off x="2492701" y="998388"/>
              <a:ext cx="48265" cy="52660"/>
            </a:xfrm>
            <a:custGeom>
              <a:avLst/>
              <a:gdLst/>
              <a:ahLst/>
              <a:cxnLst/>
              <a:rect l="l" t="t" r="r" b="b"/>
              <a:pathLst>
                <a:path w="1274" h="1390" extrusionOk="0">
                  <a:moveTo>
                    <a:pt x="654" y="430"/>
                  </a:moveTo>
                  <a:cubicBezTo>
                    <a:pt x="801" y="430"/>
                    <a:pt x="919" y="549"/>
                    <a:pt x="919" y="696"/>
                  </a:cubicBezTo>
                  <a:cubicBezTo>
                    <a:pt x="919" y="842"/>
                    <a:pt x="801" y="961"/>
                    <a:pt x="654" y="961"/>
                  </a:cubicBezTo>
                  <a:cubicBezTo>
                    <a:pt x="508" y="961"/>
                    <a:pt x="388" y="842"/>
                    <a:pt x="388" y="696"/>
                  </a:cubicBezTo>
                  <a:cubicBezTo>
                    <a:pt x="388" y="549"/>
                    <a:pt x="508" y="430"/>
                    <a:pt x="654" y="430"/>
                  </a:cubicBezTo>
                  <a:close/>
                  <a:moveTo>
                    <a:pt x="1089" y="1"/>
                  </a:moveTo>
                  <a:cubicBezTo>
                    <a:pt x="1008" y="1"/>
                    <a:pt x="941" y="52"/>
                    <a:pt x="916" y="123"/>
                  </a:cubicBezTo>
                  <a:cubicBezTo>
                    <a:pt x="832" y="83"/>
                    <a:pt x="736" y="59"/>
                    <a:pt x="635" y="59"/>
                  </a:cubicBezTo>
                  <a:cubicBezTo>
                    <a:pt x="623" y="59"/>
                    <a:pt x="611" y="59"/>
                    <a:pt x="599" y="60"/>
                  </a:cubicBezTo>
                  <a:cubicBezTo>
                    <a:pt x="267" y="81"/>
                    <a:pt x="1" y="366"/>
                    <a:pt x="5" y="699"/>
                  </a:cubicBezTo>
                  <a:cubicBezTo>
                    <a:pt x="7" y="1049"/>
                    <a:pt x="291" y="1331"/>
                    <a:pt x="640" y="1331"/>
                  </a:cubicBezTo>
                  <a:cubicBezTo>
                    <a:pt x="739" y="1331"/>
                    <a:pt x="831" y="1309"/>
                    <a:pt x="916" y="1267"/>
                  </a:cubicBezTo>
                  <a:cubicBezTo>
                    <a:pt x="941" y="1339"/>
                    <a:pt x="1009" y="1389"/>
                    <a:pt x="1088" y="1389"/>
                  </a:cubicBezTo>
                  <a:cubicBezTo>
                    <a:pt x="1101" y="1389"/>
                    <a:pt x="1114" y="1388"/>
                    <a:pt x="1128" y="1385"/>
                  </a:cubicBezTo>
                  <a:cubicBezTo>
                    <a:pt x="1214" y="1367"/>
                    <a:pt x="1273" y="1288"/>
                    <a:pt x="1273" y="1200"/>
                  </a:cubicBezTo>
                  <a:lnTo>
                    <a:pt x="1273" y="190"/>
                  </a:lnTo>
                  <a:cubicBezTo>
                    <a:pt x="1273" y="102"/>
                    <a:pt x="1214" y="22"/>
                    <a:pt x="1128" y="5"/>
                  </a:cubicBezTo>
                  <a:cubicBezTo>
                    <a:pt x="1115" y="2"/>
                    <a:pt x="1101" y="1"/>
                    <a:pt x="1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a:off x="2597264" y="977437"/>
              <a:ext cx="36635" cy="75164"/>
            </a:xfrm>
            <a:custGeom>
              <a:avLst/>
              <a:gdLst/>
              <a:ahLst/>
              <a:cxnLst/>
              <a:rect l="l" t="t" r="r" b="b"/>
              <a:pathLst>
                <a:path w="967" h="1984" extrusionOk="0">
                  <a:moveTo>
                    <a:pt x="771" y="0"/>
                  </a:moveTo>
                  <a:cubicBezTo>
                    <a:pt x="467" y="0"/>
                    <a:pt x="217" y="223"/>
                    <a:pt x="217" y="497"/>
                  </a:cubicBezTo>
                  <a:lnTo>
                    <a:pt x="217" y="731"/>
                  </a:lnTo>
                  <a:cubicBezTo>
                    <a:pt x="205" y="788"/>
                    <a:pt x="181" y="807"/>
                    <a:pt x="142" y="820"/>
                  </a:cubicBezTo>
                  <a:cubicBezTo>
                    <a:pt x="83" y="841"/>
                    <a:pt x="35" y="890"/>
                    <a:pt x="23" y="950"/>
                  </a:cubicBezTo>
                  <a:cubicBezTo>
                    <a:pt x="1" y="1042"/>
                    <a:pt x="53" y="1134"/>
                    <a:pt x="139" y="1162"/>
                  </a:cubicBezTo>
                  <a:cubicBezTo>
                    <a:pt x="180" y="1177"/>
                    <a:pt x="205" y="1194"/>
                    <a:pt x="217" y="1252"/>
                  </a:cubicBezTo>
                  <a:lnTo>
                    <a:pt x="217" y="1487"/>
                  </a:lnTo>
                  <a:cubicBezTo>
                    <a:pt x="217" y="1758"/>
                    <a:pt x="462" y="1979"/>
                    <a:pt x="764" y="1983"/>
                  </a:cubicBezTo>
                  <a:cubicBezTo>
                    <a:pt x="765" y="1983"/>
                    <a:pt x="766" y="1983"/>
                    <a:pt x="766" y="1983"/>
                  </a:cubicBezTo>
                  <a:cubicBezTo>
                    <a:pt x="854" y="1983"/>
                    <a:pt x="934" y="1921"/>
                    <a:pt x="948" y="1833"/>
                  </a:cubicBezTo>
                  <a:cubicBezTo>
                    <a:pt x="966" y="1719"/>
                    <a:pt x="880" y="1623"/>
                    <a:pt x="770" y="1623"/>
                  </a:cubicBezTo>
                  <a:cubicBezTo>
                    <a:pt x="666" y="1623"/>
                    <a:pt x="578" y="1561"/>
                    <a:pt x="578" y="1487"/>
                  </a:cubicBezTo>
                  <a:lnTo>
                    <a:pt x="578" y="1235"/>
                  </a:lnTo>
                  <a:cubicBezTo>
                    <a:pt x="578" y="1225"/>
                    <a:pt x="577" y="1214"/>
                    <a:pt x="576" y="1204"/>
                  </a:cubicBezTo>
                  <a:cubicBezTo>
                    <a:pt x="560" y="1116"/>
                    <a:pt x="530" y="1047"/>
                    <a:pt x="490" y="992"/>
                  </a:cubicBezTo>
                  <a:cubicBezTo>
                    <a:pt x="530" y="937"/>
                    <a:pt x="560" y="868"/>
                    <a:pt x="576" y="780"/>
                  </a:cubicBezTo>
                  <a:cubicBezTo>
                    <a:pt x="577" y="769"/>
                    <a:pt x="578" y="759"/>
                    <a:pt x="578" y="748"/>
                  </a:cubicBezTo>
                  <a:lnTo>
                    <a:pt x="578" y="497"/>
                  </a:lnTo>
                  <a:cubicBezTo>
                    <a:pt x="578" y="425"/>
                    <a:pt x="661" y="365"/>
                    <a:pt x="764" y="361"/>
                  </a:cubicBezTo>
                  <a:cubicBezTo>
                    <a:pt x="859" y="359"/>
                    <a:pt x="944" y="287"/>
                    <a:pt x="951" y="192"/>
                  </a:cubicBezTo>
                  <a:cubicBezTo>
                    <a:pt x="958" y="87"/>
                    <a:pt x="875" y="0"/>
                    <a:pt x="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a:off x="2692507" y="977513"/>
              <a:ext cx="36673" cy="75126"/>
            </a:xfrm>
            <a:custGeom>
              <a:avLst/>
              <a:gdLst/>
              <a:ahLst/>
              <a:cxnLst/>
              <a:rect l="l" t="t" r="r" b="b"/>
              <a:pathLst>
                <a:path w="968" h="1983" extrusionOk="0">
                  <a:moveTo>
                    <a:pt x="200" y="0"/>
                  </a:moveTo>
                  <a:cubicBezTo>
                    <a:pt x="113" y="0"/>
                    <a:pt x="34" y="63"/>
                    <a:pt x="20" y="149"/>
                  </a:cubicBezTo>
                  <a:cubicBezTo>
                    <a:pt x="0" y="263"/>
                    <a:pt x="88" y="360"/>
                    <a:pt x="198" y="360"/>
                  </a:cubicBezTo>
                  <a:cubicBezTo>
                    <a:pt x="303" y="360"/>
                    <a:pt x="390" y="422"/>
                    <a:pt x="390" y="496"/>
                  </a:cubicBezTo>
                  <a:lnTo>
                    <a:pt x="390" y="749"/>
                  </a:lnTo>
                  <a:cubicBezTo>
                    <a:pt x="390" y="760"/>
                    <a:pt x="392" y="770"/>
                    <a:pt x="393" y="781"/>
                  </a:cubicBezTo>
                  <a:cubicBezTo>
                    <a:pt x="409" y="868"/>
                    <a:pt x="439" y="936"/>
                    <a:pt x="478" y="991"/>
                  </a:cubicBezTo>
                  <a:cubicBezTo>
                    <a:pt x="440" y="1045"/>
                    <a:pt x="409" y="1114"/>
                    <a:pt x="393" y="1202"/>
                  </a:cubicBezTo>
                  <a:cubicBezTo>
                    <a:pt x="390" y="1211"/>
                    <a:pt x="390" y="1222"/>
                    <a:pt x="390" y="1232"/>
                  </a:cubicBezTo>
                  <a:lnTo>
                    <a:pt x="390" y="1485"/>
                  </a:lnTo>
                  <a:cubicBezTo>
                    <a:pt x="390" y="1557"/>
                    <a:pt x="305" y="1618"/>
                    <a:pt x="204" y="1621"/>
                  </a:cubicBezTo>
                  <a:cubicBezTo>
                    <a:pt x="109" y="1623"/>
                    <a:pt x="23" y="1694"/>
                    <a:pt x="18" y="1789"/>
                  </a:cubicBezTo>
                  <a:cubicBezTo>
                    <a:pt x="12" y="1894"/>
                    <a:pt x="95" y="1982"/>
                    <a:pt x="198" y="1982"/>
                  </a:cubicBezTo>
                  <a:cubicBezTo>
                    <a:pt x="503" y="1982"/>
                    <a:pt x="751" y="1759"/>
                    <a:pt x="751" y="1486"/>
                  </a:cubicBezTo>
                  <a:lnTo>
                    <a:pt x="751" y="1251"/>
                  </a:lnTo>
                  <a:cubicBezTo>
                    <a:pt x="765" y="1196"/>
                    <a:pt x="788" y="1176"/>
                    <a:pt x="828" y="1162"/>
                  </a:cubicBezTo>
                  <a:cubicBezTo>
                    <a:pt x="886" y="1141"/>
                    <a:pt x="933" y="1093"/>
                    <a:pt x="947" y="1033"/>
                  </a:cubicBezTo>
                  <a:cubicBezTo>
                    <a:pt x="968" y="940"/>
                    <a:pt x="916" y="850"/>
                    <a:pt x="829" y="821"/>
                  </a:cubicBezTo>
                  <a:cubicBezTo>
                    <a:pt x="788" y="806"/>
                    <a:pt x="764" y="788"/>
                    <a:pt x="750" y="730"/>
                  </a:cubicBezTo>
                  <a:lnTo>
                    <a:pt x="750" y="496"/>
                  </a:lnTo>
                  <a:cubicBezTo>
                    <a:pt x="750" y="226"/>
                    <a:pt x="505" y="4"/>
                    <a:pt x="204" y="0"/>
                  </a:cubicBezTo>
                  <a:cubicBezTo>
                    <a:pt x="203" y="0"/>
                    <a:pt x="202" y="0"/>
                    <a:pt x="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2"/>
            <p:cNvSpPr/>
            <p:nvPr/>
          </p:nvSpPr>
          <p:spPr>
            <a:xfrm>
              <a:off x="2643749" y="978536"/>
              <a:ext cx="39249" cy="72891"/>
            </a:xfrm>
            <a:custGeom>
              <a:avLst/>
              <a:gdLst/>
              <a:ahLst/>
              <a:cxnLst/>
              <a:rect l="l" t="t" r="r" b="b"/>
              <a:pathLst>
                <a:path w="1036" h="1924" extrusionOk="0">
                  <a:moveTo>
                    <a:pt x="826" y="0"/>
                  </a:moveTo>
                  <a:cubicBezTo>
                    <a:pt x="753" y="0"/>
                    <a:pt x="683" y="44"/>
                    <a:pt x="655" y="117"/>
                  </a:cubicBezTo>
                  <a:lnTo>
                    <a:pt x="37" y="1671"/>
                  </a:lnTo>
                  <a:cubicBezTo>
                    <a:pt x="0" y="1765"/>
                    <a:pt x="46" y="1872"/>
                    <a:pt x="140" y="1911"/>
                  </a:cubicBezTo>
                  <a:cubicBezTo>
                    <a:pt x="162" y="1919"/>
                    <a:pt x="186" y="1924"/>
                    <a:pt x="208" y="1924"/>
                  </a:cubicBezTo>
                  <a:cubicBezTo>
                    <a:pt x="282" y="1924"/>
                    <a:pt x="351" y="1880"/>
                    <a:pt x="380" y="1807"/>
                  </a:cubicBezTo>
                  <a:lnTo>
                    <a:pt x="998" y="253"/>
                  </a:lnTo>
                  <a:cubicBezTo>
                    <a:pt x="1036" y="159"/>
                    <a:pt x="990" y="52"/>
                    <a:pt x="894" y="13"/>
                  </a:cubicBezTo>
                  <a:cubicBezTo>
                    <a:pt x="872" y="4"/>
                    <a:pt x="849" y="0"/>
                    <a:pt x="8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2"/>
            <p:cNvSpPr/>
            <p:nvPr/>
          </p:nvSpPr>
          <p:spPr>
            <a:xfrm>
              <a:off x="2335403" y="748460"/>
              <a:ext cx="477313" cy="406392"/>
            </a:xfrm>
            <a:custGeom>
              <a:avLst/>
              <a:gdLst/>
              <a:ahLst/>
              <a:cxnLst/>
              <a:rect l="l" t="t" r="r" b="b"/>
              <a:pathLst>
                <a:path w="12599" h="10727" extrusionOk="0">
                  <a:moveTo>
                    <a:pt x="10849" y="378"/>
                  </a:moveTo>
                  <a:cubicBezTo>
                    <a:pt x="10913" y="378"/>
                    <a:pt x="10994" y="438"/>
                    <a:pt x="11079" y="499"/>
                  </a:cubicBezTo>
                  <a:cubicBezTo>
                    <a:pt x="11240" y="616"/>
                    <a:pt x="11385" y="675"/>
                    <a:pt x="11582" y="707"/>
                  </a:cubicBezTo>
                  <a:cubicBezTo>
                    <a:pt x="11680" y="723"/>
                    <a:pt x="11781" y="740"/>
                    <a:pt x="11823" y="781"/>
                  </a:cubicBezTo>
                  <a:cubicBezTo>
                    <a:pt x="11864" y="823"/>
                    <a:pt x="11882" y="925"/>
                    <a:pt x="11898" y="1022"/>
                  </a:cubicBezTo>
                  <a:cubicBezTo>
                    <a:pt x="11929" y="1211"/>
                    <a:pt x="11994" y="1371"/>
                    <a:pt x="12105" y="1525"/>
                  </a:cubicBezTo>
                  <a:cubicBezTo>
                    <a:pt x="12167" y="1611"/>
                    <a:pt x="12226" y="1692"/>
                    <a:pt x="12226" y="1755"/>
                  </a:cubicBezTo>
                  <a:cubicBezTo>
                    <a:pt x="12226" y="1820"/>
                    <a:pt x="12167" y="1901"/>
                    <a:pt x="12105" y="1986"/>
                  </a:cubicBezTo>
                  <a:cubicBezTo>
                    <a:pt x="11993" y="2142"/>
                    <a:pt x="11929" y="2300"/>
                    <a:pt x="11898" y="2489"/>
                  </a:cubicBezTo>
                  <a:cubicBezTo>
                    <a:pt x="11880" y="2587"/>
                    <a:pt x="11864" y="2688"/>
                    <a:pt x="11823" y="2730"/>
                  </a:cubicBezTo>
                  <a:cubicBezTo>
                    <a:pt x="11781" y="2771"/>
                    <a:pt x="11680" y="2789"/>
                    <a:pt x="11582" y="2805"/>
                  </a:cubicBezTo>
                  <a:cubicBezTo>
                    <a:pt x="11385" y="2837"/>
                    <a:pt x="11241" y="2895"/>
                    <a:pt x="11079" y="3012"/>
                  </a:cubicBezTo>
                  <a:cubicBezTo>
                    <a:pt x="10994" y="3074"/>
                    <a:pt x="10913" y="3133"/>
                    <a:pt x="10849" y="3133"/>
                  </a:cubicBezTo>
                  <a:cubicBezTo>
                    <a:pt x="10785" y="3133"/>
                    <a:pt x="10704" y="3074"/>
                    <a:pt x="10618" y="3012"/>
                  </a:cubicBezTo>
                  <a:cubicBezTo>
                    <a:pt x="10459" y="2897"/>
                    <a:pt x="10311" y="2837"/>
                    <a:pt x="10115" y="2805"/>
                  </a:cubicBezTo>
                  <a:cubicBezTo>
                    <a:pt x="10018" y="2787"/>
                    <a:pt x="9916" y="2771"/>
                    <a:pt x="9875" y="2730"/>
                  </a:cubicBezTo>
                  <a:cubicBezTo>
                    <a:pt x="9833" y="2688"/>
                    <a:pt x="9816" y="2587"/>
                    <a:pt x="9800" y="2489"/>
                  </a:cubicBezTo>
                  <a:cubicBezTo>
                    <a:pt x="9769" y="2300"/>
                    <a:pt x="9705" y="2141"/>
                    <a:pt x="9592" y="1986"/>
                  </a:cubicBezTo>
                  <a:cubicBezTo>
                    <a:pt x="9531" y="1901"/>
                    <a:pt x="9472" y="1820"/>
                    <a:pt x="9472" y="1755"/>
                  </a:cubicBezTo>
                  <a:cubicBezTo>
                    <a:pt x="9472" y="1691"/>
                    <a:pt x="9531" y="1611"/>
                    <a:pt x="9592" y="1525"/>
                  </a:cubicBezTo>
                  <a:cubicBezTo>
                    <a:pt x="9709" y="1365"/>
                    <a:pt x="9768" y="1218"/>
                    <a:pt x="9800" y="1022"/>
                  </a:cubicBezTo>
                  <a:cubicBezTo>
                    <a:pt x="9816" y="925"/>
                    <a:pt x="9833" y="823"/>
                    <a:pt x="9875" y="781"/>
                  </a:cubicBezTo>
                  <a:cubicBezTo>
                    <a:pt x="9916" y="740"/>
                    <a:pt x="10018" y="723"/>
                    <a:pt x="10115" y="707"/>
                  </a:cubicBezTo>
                  <a:cubicBezTo>
                    <a:pt x="10309" y="675"/>
                    <a:pt x="10459" y="614"/>
                    <a:pt x="10618" y="499"/>
                  </a:cubicBezTo>
                  <a:cubicBezTo>
                    <a:pt x="10704" y="438"/>
                    <a:pt x="10785" y="378"/>
                    <a:pt x="10849" y="378"/>
                  </a:cubicBezTo>
                  <a:close/>
                  <a:moveTo>
                    <a:pt x="2977" y="2945"/>
                  </a:moveTo>
                  <a:cubicBezTo>
                    <a:pt x="4233" y="2945"/>
                    <a:pt x="6113" y="2946"/>
                    <a:pt x="6113" y="2946"/>
                  </a:cubicBezTo>
                  <a:lnTo>
                    <a:pt x="6113" y="5416"/>
                  </a:lnTo>
                  <a:lnTo>
                    <a:pt x="1788" y="5416"/>
                  </a:lnTo>
                  <a:lnTo>
                    <a:pt x="1788" y="3053"/>
                  </a:lnTo>
                  <a:cubicBezTo>
                    <a:pt x="1788" y="3002"/>
                    <a:pt x="1824" y="2957"/>
                    <a:pt x="1875" y="2946"/>
                  </a:cubicBezTo>
                  <a:cubicBezTo>
                    <a:pt x="1877" y="2946"/>
                    <a:pt x="2349" y="2945"/>
                    <a:pt x="2977" y="2945"/>
                  </a:cubicBezTo>
                  <a:close/>
                  <a:moveTo>
                    <a:pt x="9578" y="2959"/>
                  </a:moveTo>
                  <a:cubicBezTo>
                    <a:pt x="9585" y="2968"/>
                    <a:pt x="9595" y="2979"/>
                    <a:pt x="9604" y="2988"/>
                  </a:cubicBezTo>
                  <a:cubicBezTo>
                    <a:pt x="9730" y="3112"/>
                    <a:pt x="9898" y="3140"/>
                    <a:pt x="10045" y="3164"/>
                  </a:cubicBezTo>
                  <a:cubicBezTo>
                    <a:pt x="10186" y="3188"/>
                    <a:pt x="10277" y="3224"/>
                    <a:pt x="10393" y="3307"/>
                  </a:cubicBezTo>
                  <a:cubicBezTo>
                    <a:pt x="10501" y="3384"/>
                    <a:pt x="10633" y="3478"/>
                    <a:pt x="10796" y="3494"/>
                  </a:cubicBezTo>
                  <a:lnTo>
                    <a:pt x="10796" y="4467"/>
                  </a:lnTo>
                  <a:lnTo>
                    <a:pt x="9910" y="3523"/>
                  </a:lnTo>
                  <a:cubicBezTo>
                    <a:pt x="9874" y="3485"/>
                    <a:pt x="9824" y="3465"/>
                    <a:pt x="9775" y="3465"/>
                  </a:cubicBezTo>
                  <a:cubicBezTo>
                    <a:pt x="9730" y="3465"/>
                    <a:pt x="9685" y="3481"/>
                    <a:pt x="9649" y="3514"/>
                  </a:cubicBezTo>
                  <a:lnTo>
                    <a:pt x="8559" y="4515"/>
                  </a:lnTo>
                  <a:lnTo>
                    <a:pt x="8448" y="4396"/>
                  </a:lnTo>
                  <a:cubicBezTo>
                    <a:pt x="8416" y="4362"/>
                    <a:pt x="8373" y="4344"/>
                    <a:pt x="8328" y="4344"/>
                  </a:cubicBezTo>
                  <a:cubicBezTo>
                    <a:pt x="8316" y="4344"/>
                    <a:pt x="8303" y="4346"/>
                    <a:pt x="8290" y="4349"/>
                  </a:cubicBezTo>
                  <a:cubicBezTo>
                    <a:pt x="8134" y="4387"/>
                    <a:pt x="8097" y="4557"/>
                    <a:pt x="8189" y="4656"/>
                  </a:cubicBezTo>
                  <a:lnTo>
                    <a:pt x="8731" y="5233"/>
                  </a:lnTo>
                  <a:cubicBezTo>
                    <a:pt x="8767" y="5272"/>
                    <a:pt x="8816" y="5292"/>
                    <a:pt x="8866" y="5292"/>
                  </a:cubicBezTo>
                  <a:cubicBezTo>
                    <a:pt x="8944" y="5292"/>
                    <a:pt x="9023" y="5242"/>
                    <a:pt x="9050" y="5143"/>
                  </a:cubicBezTo>
                  <a:cubicBezTo>
                    <a:pt x="9064" y="5095"/>
                    <a:pt x="9042" y="5028"/>
                    <a:pt x="9009" y="4994"/>
                  </a:cubicBezTo>
                  <a:lnTo>
                    <a:pt x="8811" y="4784"/>
                  </a:lnTo>
                  <a:lnTo>
                    <a:pt x="9767" y="3907"/>
                  </a:lnTo>
                  <a:lnTo>
                    <a:pt x="10798" y="5005"/>
                  </a:lnTo>
                  <a:lnTo>
                    <a:pt x="10798" y="5418"/>
                  </a:lnTo>
                  <a:lnTo>
                    <a:pt x="6473" y="5418"/>
                  </a:lnTo>
                  <a:lnTo>
                    <a:pt x="6473" y="4835"/>
                  </a:lnTo>
                  <a:lnTo>
                    <a:pt x="7483" y="3907"/>
                  </a:lnTo>
                  <a:lnTo>
                    <a:pt x="7606" y="4038"/>
                  </a:lnTo>
                  <a:cubicBezTo>
                    <a:pt x="7642" y="4077"/>
                    <a:pt x="7692" y="4096"/>
                    <a:pt x="7741" y="4096"/>
                  </a:cubicBezTo>
                  <a:cubicBezTo>
                    <a:pt x="7786" y="4096"/>
                    <a:pt x="7831" y="4080"/>
                    <a:pt x="7867" y="4047"/>
                  </a:cubicBezTo>
                  <a:cubicBezTo>
                    <a:pt x="7941" y="3978"/>
                    <a:pt x="7945" y="3863"/>
                    <a:pt x="7876" y="3787"/>
                  </a:cubicBezTo>
                  <a:lnTo>
                    <a:pt x="7627" y="3523"/>
                  </a:lnTo>
                  <a:cubicBezTo>
                    <a:pt x="7591" y="3485"/>
                    <a:pt x="7541" y="3465"/>
                    <a:pt x="7492" y="3465"/>
                  </a:cubicBezTo>
                  <a:cubicBezTo>
                    <a:pt x="7447" y="3465"/>
                    <a:pt x="7402" y="3481"/>
                    <a:pt x="7366" y="3514"/>
                  </a:cubicBezTo>
                  <a:lnTo>
                    <a:pt x="6473" y="4335"/>
                  </a:lnTo>
                  <a:lnTo>
                    <a:pt x="6473" y="2959"/>
                  </a:lnTo>
                  <a:close/>
                  <a:moveTo>
                    <a:pt x="6113" y="5809"/>
                  </a:moveTo>
                  <a:lnTo>
                    <a:pt x="6113" y="8266"/>
                  </a:lnTo>
                  <a:lnTo>
                    <a:pt x="1903" y="8266"/>
                  </a:lnTo>
                  <a:cubicBezTo>
                    <a:pt x="1840" y="8266"/>
                    <a:pt x="1790" y="8216"/>
                    <a:pt x="1790" y="8153"/>
                  </a:cubicBezTo>
                  <a:lnTo>
                    <a:pt x="1790" y="5809"/>
                  </a:lnTo>
                  <a:close/>
                  <a:moveTo>
                    <a:pt x="10799" y="5809"/>
                  </a:moveTo>
                  <a:lnTo>
                    <a:pt x="10799" y="8153"/>
                  </a:lnTo>
                  <a:cubicBezTo>
                    <a:pt x="10799" y="8216"/>
                    <a:pt x="10748" y="8266"/>
                    <a:pt x="10685" y="8266"/>
                  </a:cubicBezTo>
                  <a:lnTo>
                    <a:pt x="6475" y="8266"/>
                  </a:lnTo>
                  <a:lnTo>
                    <a:pt x="6475" y="5809"/>
                  </a:lnTo>
                  <a:close/>
                  <a:moveTo>
                    <a:pt x="9197" y="2108"/>
                  </a:moveTo>
                  <a:cubicBezTo>
                    <a:pt x="9223" y="2147"/>
                    <a:pt x="9250" y="2184"/>
                    <a:pt x="9275" y="2219"/>
                  </a:cubicBezTo>
                  <a:cubicBezTo>
                    <a:pt x="9362" y="2336"/>
                    <a:pt x="9395" y="2415"/>
                    <a:pt x="9420" y="2557"/>
                  </a:cubicBezTo>
                  <a:cubicBezTo>
                    <a:pt x="9422" y="2571"/>
                    <a:pt x="9425" y="2586"/>
                    <a:pt x="9427" y="2599"/>
                  </a:cubicBezTo>
                  <a:lnTo>
                    <a:pt x="1910" y="2599"/>
                  </a:lnTo>
                  <a:cubicBezTo>
                    <a:pt x="1775" y="2599"/>
                    <a:pt x="1665" y="2644"/>
                    <a:pt x="1570" y="2739"/>
                  </a:cubicBezTo>
                  <a:cubicBezTo>
                    <a:pt x="1478" y="2828"/>
                    <a:pt x="1429" y="2957"/>
                    <a:pt x="1429" y="3084"/>
                  </a:cubicBezTo>
                  <a:lnTo>
                    <a:pt x="1429" y="8178"/>
                  </a:lnTo>
                  <a:cubicBezTo>
                    <a:pt x="1429" y="8445"/>
                    <a:pt x="1644" y="8661"/>
                    <a:pt x="1912" y="8661"/>
                  </a:cubicBezTo>
                  <a:lnTo>
                    <a:pt x="10690" y="8661"/>
                  </a:lnTo>
                  <a:cubicBezTo>
                    <a:pt x="10690" y="8661"/>
                    <a:pt x="11174" y="8424"/>
                    <a:pt x="11160" y="8157"/>
                  </a:cubicBezTo>
                  <a:lnTo>
                    <a:pt x="11160" y="3396"/>
                  </a:lnTo>
                  <a:cubicBezTo>
                    <a:pt x="11217" y="3368"/>
                    <a:pt x="11259" y="3339"/>
                    <a:pt x="11297" y="3313"/>
                  </a:cubicBezTo>
                  <a:cubicBezTo>
                    <a:pt x="11391" y="3245"/>
                    <a:pt x="11475" y="3199"/>
                    <a:pt x="11586" y="3178"/>
                  </a:cubicBezTo>
                  <a:lnTo>
                    <a:pt x="11586" y="8675"/>
                  </a:lnTo>
                  <a:lnTo>
                    <a:pt x="11585" y="8675"/>
                  </a:lnTo>
                  <a:cubicBezTo>
                    <a:pt x="11589" y="8934"/>
                    <a:pt x="11120" y="9152"/>
                    <a:pt x="11120" y="9152"/>
                  </a:cubicBezTo>
                  <a:lnTo>
                    <a:pt x="1471" y="9152"/>
                  </a:lnTo>
                  <a:cubicBezTo>
                    <a:pt x="1211" y="9152"/>
                    <a:pt x="1001" y="8942"/>
                    <a:pt x="1001" y="8683"/>
                  </a:cubicBezTo>
                  <a:lnTo>
                    <a:pt x="1001" y="2577"/>
                  </a:lnTo>
                  <a:cubicBezTo>
                    <a:pt x="1001" y="2318"/>
                    <a:pt x="1211" y="2108"/>
                    <a:pt x="1471" y="2108"/>
                  </a:cubicBezTo>
                  <a:close/>
                  <a:moveTo>
                    <a:pt x="7424" y="9511"/>
                  </a:moveTo>
                  <a:lnTo>
                    <a:pt x="7424" y="9558"/>
                  </a:lnTo>
                  <a:cubicBezTo>
                    <a:pt x="7425" y="9660"/>
                    <a:pt x="7343" y="9740"/>
                    <a:pt x="7243" y="9740"/>
                  </a:cubicBezTo>
                  <a:lnTo>
                    <a:pt x="5378" y="9740"/>
                  </a:lnTo>
                  <a:cubicBezTo>
                    <a:pt x="5278" y="9740"/>
                    <a:pt x="5196" y="9660"/>
                    <a:pt x="5196" y="9558"/>
                  </a:cubicBezTo>
                  <a:lnTo>
                    <a:pt x="5196" y="9511"/>
                  </a:lnTo>
                  <a:close/>
                  <a:moveTo>
                    <a:pt x="10836" y="0"/>
                  </a:moveTo>
                  <a:cubicBezTo>
                    <a:pt x="10652" y="0"/>
                    <a:pt x="10506" y="106"/>
                    <a:pt x="10390" y="190"/>
                  </a:cubicBezTo>
                  <a:cubicBezTo>
                    <a:pt x="10280" y="270"/>
                    <a:pt x="10176" y="312"/>
                    <a:pt x="10042" y="334"/>
                  </a:cubicBezTo>
                  <a:cubicBezTo>
                    <a:pt x="9894" y="358"/>
                    <a:pt x="9727" y="387"/>
                    <a:pt x="9602" y="512"/>
                  </a:cubicBezTo>
                  <a:cubicBezTo>
                    <a:pt x="9393" y="722"/>
                    <a:pt x="9452" y="1064"/>
                    <a:pt x="9282" y="1302"/>
                  </a:cubicBezTo>
                  <a:cubicBezTo>
                    <a:pt x="9203" y="1412"/>
                    <a:pt x="9105" y="1546"/>
                    <a:pt x="9093" y="1714"/>
                  </a:cubicBezTo>
                  <a:lnTo>
                    <a:pt x="1479" y="1714"/>
                  </a:lnTo>
                  <a:cubicBezTo>
                    <a:pt x="1017" y="1714"/>
                    <a:pt x="641" y="2089"/>
                    <a:pt x="641" y="2551"/>
                  </a:cubicBezTo>
                  <a:lnTo>
                    <a:pt x="641" y="8678"/>
                  </a:lnTo>
                  <a:cubicBezTo>
                    <a:pt x="641" y="8854"/>
                    <a:pt x="695" y="9017"/>
                    <a:pt x="787" y="9152"/>
                  </a:cubicBezTo>
                  <a:lnTo>
                    <a:pt x="492" y="9152"/>
                  </a:lnTo>
                  <a:cubicBezTo>
                    <a:pt x="221" y="9152"/>
                    <a:pt x="0" y="9373"/>
                    <a:pt x="0" y="9644"/>
                  </a:cubicBezTo>
                  <a:cubicBezTo>
                    <a:pt x="0" y="10239"/>
                    <a:pt x="484" y="10725"/>
                    <a:pt x="1081" y="10725"/>
                  </a:cubicBezTo>
                  <a:lnTo>
                    <a:pt x="2934" y="10725"/>
                  </a:lnTo>
                  <a:cubicBezTo>
                    <a:pt x="3009" y="10725"/>
                    <a:pt x="3080" y="10682"/>
                    <a:pt x="3109" y="10613"/>
                  </a:cubicBezTo>
                  <a:cubicBezTo>
                    <a:pt x="3169" y="10469"/>
                    <a:pt x="3066" y="10332"/>
                    <a:pt x="2930" y="10332"/>
                  </a:cubicBezTo>
                  <a:lnTo>
                    <a:pt x="1084" y="10332"/>
                  </a:lnTo>
                  <a:cubicBezTo>
                    <a:pt x="698" y="10332"/>
                    <a:pt x="382" y="10017"/>
                    <a:pt x="383" y="9631"/>
                  </a:cubicBezTo>
                  <a:cubicBezTo>
                    <a:pt x="383" y="9566"/>
                    <a:pt x="438" y="9514"/>
                    <a:pt x="504" y="9514"/>
                  </a:cubicBezTo>
                  <a:lnTo>
                    <a:pt x="4835" y="9514"/>
                  </a:lnTo>
                  <a:lnTo>
                    <a:pt x="4835" y="9553"/>
                  </a:lnTo>
                  <a:cubicBezTo>
                    <a:pt x="4835" y="9857"/>
                    <a:pt x="5081" y="10103"/>
                    <a:pt x="5385" y="10103"/>
                  </a:cubicBezTo>
                  <a:lnTo>
                    <a:pt x="7233" y="10103"/>
                  </a:lnTo>
                  <a:cubicBezTo>
                    <a:pt x="7537" y="10103"/>
                    <a:pt x="7783" y="9857"/>
                    <a:pt x="7783" y="9553"/>
                  </a:cubicBezTo>
                  <a:lnTo>
                    <a:pt x="7783" y="9514"/>
                  </a:lnTo>
                  <a:lnTo>
                    <a:pt x="12077" y="9514"/>
                  </a:lnTo>
                  <a:cubicBezTo>
                    <a:pt x="12142" y="9514"/>
                    <a:pt x="12196" y="9568"/>
                    <a:pt x="12196" y="9634"/>
                  </a:cubicBezTo>
                  <a:cubicBezTo>
                    <a:pt x="12196" y="10019"/>
                    <a:pt x="11882" y="10333"/>
                    <a:pt x="11496" y="10333"/>
                  </a:cubicBezTo>
                  <a:lnTo>
                    <a:pt x="3783" y="10333"/>
                  </a:lnTo>
                  <a:cubicBezTo>
                    <a:pt x="3708" y="10333"/>
                    <a:pt x="3637" y="10377"/>
                    <a:pt x="3608" y="10446"/>
                  </a:cubicBezTo>
                  <a:cubicBezTo>
                    <a:pt x="3547" y="10589"/>
                    <a:pt x="3651" y="10726"/>
                    <a:pt x="3787" y="10726"/>
                  </a:cubicBezTo>
                  <a:lnTo>
                    <a:pt x="11516" y="10726"/>
                  </a:lnTo>
                  <a:cubicBezTo>
                    <a:pt x="12111" y="10726"/>
                    <a:pt x="12597" y="10242"/>
                    <a:pt x="12597" y="9645"/>
                  </a:cubicBezTo>
                  <a:cubicBezTo>
                    <a:pt x="12599" y="9372"/>
                    <a:pt x="12377" y="9152"/>
                    <a:pt x="12105" y="9152"/>
                  </a:cubicBezTo>
                  <a:lnTo>
                    <a:pt x="11801" y="9152"/>
                  </a:lnTo>
                  <a:cubicBezTo>
                    <a:pt x="11891" y="9018"/>
                    <a:pt x="11945" y="8855"/>
                    <a:pt x="11945" y="8682"/>
                  </a:cubicBezTo>
                  <a:lnTo>
                    <a:pt x="11945" y="3077"/>
                  </a:lnTo>
                  <a:cubicBezTo>
                    <a:pt x="11989" y="3053"/>
                    <a:pt x="12032" y="3025"/>
                    <a:pt x="12071" y="2986"/>
                  </a:cubicBezTo>
                  <a:cubicBezTo>
                    <a:pt x="12196" y="2860"/>
                    <a:pt x="12224" y="2693"/>
                    <a:pt x="12249" y="2545"/>
                  </a:cubicBezTo>
                  <a:cubicBezTo>
                    <a:pt x="12271" y="2410"/>
                    <a:pt x="12312" y="2308"/>
                    <a:pt x="12392" y="2197"/>
                  </a:cubicBezTo>
                  <a:cubicBezTo>
                    <a:pt x="12478" y="2079"/>
                    <a:pt x="12583" y="1934"/>
                    <a:pt x="12583" y="1749"/>
                  </a:cubicBezTo>
                  <a:cubicBezTo>
                    <a:pt x="12583" y="1565"/>
                    <a:pt x="12478" y="1419"/>
                    <a:pt x="12392" y="1302"/>
                  </a:cubicBezTo>
                  <a:cubicBezTo>
                    <a:pt x="12312" y="1189"/>
                    <a:pt x="12272" y="1089"/>
                    <a:pt x="12249" y="953"/>
                  </a:cubicBezTo>
                  <a:cubicBezTo>
                    <a:pt x="12224" y="806"/>
                    <a:pt x="12196" y="638"/>
                    <a:pt x="12071" y="512"/>
                  </a:cubicBezTo>
                  <a:cubicBezTo>
                    <a:pt x="11945" y="387"/>
                    <a:pt x="11778" y="359"/>
                    <a:pt x="11631" y="334"/>
                  </a:cubicBezTo>
                  <a:cubicBezTo>
                    <a:pt x="11486" y="310"/>
                    <a:pt x="11400" y="276"/>
                    <a:pt x="11282" y="190"/>
                  </a:cubicBezTo>
                  <a:cubicBezTo>
                    <a:pt x="11166" y="105"/>
                    <a:pt x="11020" y="0"/>
                    <a:pt x="10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2"/>
            <p:cNvSpPr/>
            <p:nvPr/>
          </p:nvSpPr>
          <p:spPr>
            <a:xfrm>
              <a:off x="2716147" y="788278"/>
              <a:ext cx="60540" cy="53418"/>
            </a:xfrm>
            <a:custGeom>
              <a:avLst/>
              <a:gdLst/>
              <a:ahLst/>
              <a:cxnLst/>
              <a:rect l="l" t="t" r="r" b="b"/>
              <a:pathLst>
                <a:path w="1598" h="1410" extrusionOk="0">
                  <a:moveTo>
                    <a:pt x="1390" y="0"/>
                  </a:moveTo>
                  <a:cubicBezTo>
                    <a:pt x="1332" y="0"/>
                    <a:pt x="1275" y="28"/>
                    <a:pt x="1238" y="78"/>
                  </a:cubicBezTo>
                  <a:lnTo>
                    <a:pt x="635" y="923"/>
                  </a:lnTo>
                  <a:lnTo>
                    <a:pt x="348" y="578"/>
                  </a:lnTo>
                  <a:cubicBezTo>
                    <a:pt x="312" y="534"/>
                    <a:pt x="260" y="511"/>
                    <a:pt x="208" y="511"/>
                  </a:cubicBezTo>
                  <a:cubicBezTo>
                    <a:pt x="166" y="511"/>
                    <a:pt x="124" y="526"/>
                    <a:pt x="89" y="555"/>
                  </a:cubicBezTo>
                  <a:cubicBezTo>
                    <a:pt x="11" y="620"/>
                    <a:pt x="0" y="735"/>
                    <a:pt x="65" y="813"/>
                  </a:cubicBezTo>
                  <a:lnTo>
                    <a:pt x="506" y="1342"/>
                  </a:lnTo>
                  <a:cubicBezTo>
                    <a:pt x="541" y="1384"/>
                    <a:pt x="592" y="1409"/>
                    <a:pt x="648" y="1409"/>
                  </a:cubicBezTo>
                  <a:lnTo>
                    <a:pt x="654" y="1409"/>
                  </a:lnTo>
                  <a:cubicBezTo>
                    <a:pt x="712" y="1406"/>
                    <a:pt x="764" y="1379"/>
                    <a:pt x="796" y="1332"/>
                  </a:cubicBezTo>
                  <a:lnTo>
                    <a:pt x="1539" y="291"/>
                  </a:lnTo>
                  <a:cubicBezTo>
                    <a:pt x="1598" y="209"/>
                    <a:pt x="1580" y="94"/>
                    <a:pt x="1495" y="34"/>
                  </a:cubicBezTo>
                  <a:cubicBezTo>
                    <a:pt x="1463" y="11"/>
                    <a:pt x="1427" y="0"/>
                    <a:pt x="1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 name="Google Shape;1712;p42"/>
          <p:cNvGrpSpPr/>
          <p:nvPr/>
        </p:nvGrpSpPr>
        <p:grpSpPr>
          <a:xfrm>
            <a:off x="6542379" y="1830303"/>
            <a:ext cx="340332" cy="341173"/>
            <a:chOff x="1558836" y="713303"/>
            <a:chExt cx="475457" cy="476631"/>
          </a:xfrm>
        </p:grpSpPr>
        <p:sp>
          <p:nvSpPr>
            <p:cNvPr id="1713" name="Google Shape;1713;p42"/>
            <p:cNvSpPr/>
            <p:nvPr/>
          </p:nvSpPr>
          <p:spPr>
            <a:xfrm>
              <a:off x="1611458" y="819874"/>
              <a:ext cx="39855" cy="85128"/>
            </a:xfrm>
            <a:custGeom>
              <a:avLst/>
              <a:gdLst/>
              <a:ahLst/>
              <a:cxnLst/>
              <a:rect l="l" t="t" r="r" b="b"/>
              <a:pathLst>
                <a:path w="1052" h="2247" extrusionOk="0">
                  <a:moveTo>
                    <a:pt x="865" y="0"/>
                  </a:moveTo>
                  <a:cubicBezTo>
                    <a:pt x="526" y="0"/>
                    <a:pt x="252" y="246"/>
                    <a:pt x="252" y="548"/>
                  </a:cubicBezTo>
                  <a:lnTo>
                    <a:pt x="252" y="824"/>
                  </a:lnTo>
                  <a:cubicBezTo>
                    <a:pt x="235" y="902"/>
                    <a:pt x="199" y="931"/>
                    <a:pt x="147" y="951"/>
                  </a:cubicBezTo>
                  <a:cubicBezTo>
                    <a:pt x="86" y="973"/>
                    <a:pt x="37" y="1020"/>
                    <a:pt x="22" y="1082"/>
                  </a:cubicBezTo>
                  <a:cubicBezTo>
                    <a:pt x="0" y="1174"/>
                    <a:pt x="54" y="1266"/>
                    <a:pt x="139" y="1294"/>
                  </a:cubicBezTo>
                  <a:cubicBezTo>
                    <a:pt x="195" y="1314"/>
                    <a:pt x="232" y="1341"/>
                    <a:pt x="251" y="1424"/>
                  </a:cubicBezTo>
                  <a:lnTo>
                    <a:pt x="251" y="1700"/>
                  </a:lnTo>
                  <a:cubicBezTo>
                    <a:pt x="251" y="1999"/>
                    <a:pt x="520" y="2242"/>
                    <a:pt x="854" y="2247"/>
                  </a:cubicBezTo>
                  <a:cubicBezTo>
                    <a:pt x="855" y="2247"/>
                    <a:pt x="855" y="2247"/>
                    <a:pt x="856" y="2247"/>
                  </a:cubicBezTo>
                  <a:cubicBezTo>
                    <a:pt x="951" y="2247"/>
                    <a:pt x="1038" y="2176"/>
                    <a:pt x="1044" y="2078"/>
                  </a:cubicBezTo>
                  <a:cubicBezTo>
                    <a:pt x="1052" y="1974"/>
                    <a:pt x="969" y="1886"/>
                    <a:pt x="865" y="1886"/>
                  </a:cubicBezTo>
                  <a:cubicBezTo>
                    <a:pt x="728" y="1886"/>
                    <a:pt x="612" y="1801"/>
                    <a:pt x="612" y="1698"/>
                  </a:cubicBezTo>
                  <a:lnTo>
                    <a:pt x="612" y="1405"/>
                  </a:lnTo>
                  <a:cubicBezTo>
                    <a:pt x="612" y="1394"/>
                    <a:pt x="610" y="1384"/>
                    <a:pt x="609" y="1376"/>
                  </a:cubicBezTo>
                  <a:cubicBezTo>
                    <a:pt x="589" y="1268"/>
                    <a:pt x="551" y="1187"/>
                    <a:pt x="502" y="1124"/>
                  </a:cubicBezTo>
                  <a:cubicBezTo>
                    <a:pt x="550" y="1061"/>
                    <a:pt x="589" y="980"/>
                    <a:pt x="608" y="874"/>
                  </a:cubicBezTo>
                  <a:cubicBezTo>
                    <a:pt x="610" y="863"/>
                    <a:pt x="612" y="853"/>
                    <a:pt x="612" y="842"/>
                  </a:cubicBezTo>
                  <a:lnTo>
                    <a:pt x="612" y="549"/>
                  </a:lnTo>
                  <a:cubicBezTo>
                    <a:pt x="612" y="449"/>
                    <a:pt x="727" y="363"/>
                    <a:pt x="863" y="362"/>
                  </a:cubicBezTo>
                  <a:cubicBezTo>
                    <a:pt x="956" y="361"/>
                    <a:pt x="1039" y="287"/>
                    <a:pt x="1044" y="192"/>
                  </a:cubicBezTo>
                  <a:cubicBezTo>
                    <a:pt x="1052" y="87"/>
                    <a:pt x="968" y="0"/>
                    <a:pt x="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2"/>
            <p:cNvSpPr/>
            <p:nvPr/>
          </p:nvSpPr>
          <p:spPr>
            <a:xfrm>
              <a:off x="1874873" y="849235"/>
              <a:ext cx="39817" cy="85165"/>
            </a:xfrm>
            <a:custGeom>
              <a:avLst/>
              <a:gdLst/>
              <a:ahLst/>
              <a:cxnLst/>
              <a:rect l="l" t="t" r="r" b="b"/>
              <a:pathLst>
                <a:path w="1051" h="2248" extrusionOk="0">
                  <a:moveTo>
                    <a:pt x="186" y="0"/>
                  </a:moveTo>
                  <a:cubicBezTo>
                    <a:pt x="82" y="0"/>
                    <a:pt x="1" y="87"/>
                    <a:pt x="7" y="192"/>
                  </a:cubicBezTo>
                  <a:cubicBezTo>
                    <a:pt x="12" y="286"/>
                    <a:pt x="95" y="361"/>
                    <a:pt x="189" y="362"/>
                  </a:cubicBezTo>
                  <a:cubicBezTo>
                    <a:pt x="325" y="363"/>
                    <a:pt x="440" y="449"/>
                    <a:pt x="440" y="549"/>
                  </a:cubicBezTo>
                  <a:lnTo>
                    <a:pt x="440" y="842"/>
                  </a:lnTo>
                  <a:cubicBezTo>
                    <a:pt x="440" y="853"/>
                    <a:pt x="442" y="863"/>
                    <a:pt x="443" y="874"/>
                  </a:cubicBezTo>
                  <a:cubicBezTo>
                    <a:pt x="462" y="981"/>
                    <a:pt x="501" y="1062"/>
                    <a:pt x="550" y="1125"/>
                  </a:cubicBezTo>
                  <a:cubicBezTo>
                    <a:pt x="501" y="1188"/>
                    <a:pt x="462" y="1269"/>
                    <a:pt x="443" y="1377"/>
                  </a:cubicBezTo>
                  <a:cubicBezTo>
                    <a:pt x="442" y="1387"/>
                    <a:pt x="440" y="1398"/>
                    <a:pt x="440" y="1408"/>
                  </a:cubicBezTo>
                  <a:lnTo>
                    <a:pt x="440" y="1701"/>
                  </a:lnTo>
                  <a:cubicBezTo>
                    <a:pt x="440" y="1802"/>
                    <a:pt x="325" y="1887"/>
                    <a:pt x="189" y="1888"/>
                  </a:cubicBezTo>
                  <a:cubicBezTo>
                    <a:pt x="95" y="1890"/>
                    <a:pt x="12" y="1963"/>
                    <a:pt x="7" y="2058"/>
                  </a:cubicBezTo>
                  <a:cubicBezTo>
                    <a:pt x="2" y="2163"/>
                    <a:pt x="84" y="2248"/>
                    <a:pt x="186" y="2248"/>
                  </a:cubicBezTo>
                  <a:cubicBezTo>
                    <a:pt x="525" y="2248"/>
                    <a:pt x="800" y="2002"/>
                    <a:pt x="800" y="1701"/>
                  </a:cubicBezTo>
                  <a:lnTo>
                    <a:pt x="800" y="1425"/>
                  </a:lnTo>
                  <a:cubicBezTo>
                    <a:pt x="818" y="1346"/>
                    <a:pt x="852" y="1317"/>
                    <a:pt x="904" y="1298"/>
                  </a:cubicBezTo>
                  <a:cubicBezTo>
                    <a:pt x="965" y="1275"/>
                    <a:pt x="1014" y="1228"/>
                    <a:pt x="1029" y="1167"/>
                  </a:cubicBezTo>
                  <a:cubicBezTo>
                    <a:pt x="1050" y="1074"/>
                    <a:pt x="998" y="984"/>
                    <a:pt x="912" y="955"/>
                  </a:cubicBezTo>
                  <a:cubicBezTo>
                    <a:pt x="855" y="935"/>
                    <a:pt x="819" y="907"/>
                    <a:pt x="800" y="825"/>
                  </a:cubicBezTo>
                  <a:lnTo>
                    <a:pt x="800" y="549"/>
                  </a:lnTo>
                  <a:cubicBezTo>
                    <a:pt x="800" y="247"/>
                    <a:pt x="525"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2"/>
            <p:cNvSpPr/>
            <p:nvPr/>
          </p:nvSpPr>
          <p:spPr>
            <a:xfrm>
              <a:off x="1673476" y="818813"/>
              <a:ext cx="36067" cy="13639"/>
            </a:xfrm>
            <a:custGeom>
              <a:avLst/>
              <a:gdLst/>
              <a:ahLst/>
              <a:cxnLst/>
              <a:rect l="l" t="t" r="r" b="b"/>
              <a:pathLst>
                <a:path w="952" h="360" extrusionOk="0">
                  <a:moveTo>
                    <a:pt x="198" y="0"/>
                  </a:moveTo>
                  <a:cubicBezTo>
                    <a:pt x="103" y="0"/>
                    <a:pt x="18" y="69"/>
                    <a:pt x="10" y="163"/>
                  </a:cubicBezTo>
                  <a:cubicBezTo>
                    <a:pt x="0" y="269"/>
                    <a:pt x="85" y="359"/>
                    <a:pt x="190" y="359"/>
                  </a:cubicBezTo>
                  <a:lnTo>
                    <a:pt x="753" y="359"/>
                  </a:lnTo>
                  <a:cubicBezTo>
                    <a:pt x="850" y="359"/>
                    <a:pt x="935" y="290"/>
                    <a:pt x="942" y="196"/>
                  </a:cubicBezTo>
                  <a:cubicBezTo>
                    <a:pt x="951" y="89"/>
                    <a:pt x="86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2"/>
            <p:cNvSpPr/>
            <p:nvPr/>
          </p:nvSpPr>
          <p:spPr>
            <a:xfrm>
              <a:off x="1674348" y="966489"/>
              <a:ext cx="113011" cy="13676"/>
            </a:xfrm>
            <a:custGeom>
              <a:avLst/>
              <a:gdLst/>
              <a:ahLst/>
              <a:cxnLst/>
              <a:rect l="l" t="t" r="r" b="b"/>
              <a:pathLst>
                <a:path w="2983" h="361" extrusionOk="0">
                  <a:moveTo>
                    <a:pt x="198" y="0"/>
                  </a:moveTo>
                  <a:cubicBezTo>
                    <a:pt x="102" y="0"/>
                    <a:pt x="17" y="69"/>
                    <a:pt x="10" y="164"/>
                  </a:cubicBezTo>
                  <a:cubicBezTo>
                    <a:pt x="0" y="271"/>
                    <a:pt x="84" y="361"/>
                    <a:pt x="189" y="361"/>
                  </a:cubicBezTo>
                  <a:lnTo>
                    <a:pt x="2785" y="361"/>
                  </a:lnTo>
                  <a:cubicBezTo>
                    <a:pt x="2881" y="361"/>
                    <a:pt x="2965" y="291"/>
                    <a:pt x="2974" y="197"/>
                  </a:cubicBezTo>
                  <a:cubicBezTo>
                    <a:pt x="2982" y="89"/>
                    <a:pt x="2898" y="0"/>
                    <a:pt x="2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2"/>
            <p:cNvSpPr/>
            <p:nvPr/>
          </p:nvSpPr>
          <p:spPr>
            <a:xfrm>
              <a:off x="1673476" y="878368"/>
              <a:ext cx="36067" cy="13639"/>
            </a:xfrm>
            <a:custGeom>
              <a:avLst/>
              <a:gdLst/>
              <a:ahLst/>
              <a:cxnLst/>
              <a:rect l="l" t="t" r="r" b="b"/>
              <a:pathLst>
                <a:path w="952" h="360" extrusionOk="0">
                  <a:moveTo>
                    <a:pt x="198" y="0"/>
                  </a:moveTo>
                  <a:cubicBezTo>
                    <a:pt x="103" y="0"/>
                    <a:pt x="18" y="69"/>
                    <a:pt x="10" y="164"/>
                  </a:cubicBezTo>
                  <a:cubicBezTo>
                    <a:pt x="0" y="269"/>
                    <a:pt x="85" y="359"/>
                    <a:pt x="190" y="359"/>
                  </a:cubicBezTo>
                  <a:lnTo>
                    <a:pt x="753" y="359"/>
                  </a:lnTo>
                  <a:cubicBezTo>
                    <a:pt x="850" y="359"/>
                    <a:pt x="935" y="290"/>
                    <a:pt x="942" y="196"/>
                  </a:cubicBezTo>
                  <a:cubicBezTo>
                    <a:pt x="951" y="89"/>
                    <a:pt x="86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2"/>
            <p:cNvSpPr/>
            <p:nvPr/>
          </p:nvSpPr>
          <p:spPr>
            <a:xfrm>
              <a:off x="1673476" y="906933"/>
              <a:ext cx="36067" cy="13676"/>
            </a:xfrm>
            <a:custGeom>
              <a:avLst/>
              <a:gdLst/>
              <a:ahLst/>
              <a:cxnLst/>
              <a:rect l="l" t="t" r="r" b="b"/>
              <a:pathLst>
                <a:path w="952" h="361" extrusionOk="0">
                  <a:moveTo>
                    <a:pt x="198" y="0"/>
                  </a:moveTo>
                  <a:cubicBezTo>
                    <a:pt x="103" y="0"/>
                    <a:pt x="18" y="69"/>
                    <a:pt x="10" y="164"/>
                  </a:cubicBezTo>
                  <a:cubicBezTo>
                    <a:pt x="0" y="269"/>
                    <a:pt x="85" y="361"/>
                    <a:pt x="190" y="361"/>
                  </a:cubicBezTo>
                  <a:lnTo>
                    <a:pt x="753" y="361"/>
                  </a:lnTo>
                  <a:cubicBezTo>
                    <a:pt x="850" y="361"/>
                    <a:pt x="935" y="290"/>
                    <a:pt x="942" y="196"/>
                  </a:cubicBezTo>
                  <a:cubicBezTo>
                    <a:pt x="951" y="89"/>
                    <a:pt x="86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2"/>
            <p:cNvSpPr/>
            <p:nvPr/>
          </p:nvSpPr>
          <p:spPr>
            <a:xfrm>
              <a:off x="1771901" y="936673"/>
              <a:ext cx="25156" cy="13714"/>
            </a:xfrm>
            <a:custGeom>
              <a:avLst/>
              <a:gdLst/>
              <a:ahLst/>
              <a:cxnLst/>
              <a:rect l="l" t="t" r="r" b="b"/>
              <a:pathLst>
                <a:path w="664" h="362" extrusionOk="0">
                  <a:moveTo>
                    <a:pt x="189" y="1"/>
                  </a:moveTo>
                  <a:cubicBezTo>
                    <a:pt x="85" y="1"/>
                    <a:pt x="1" y="90"/>
                    <a:pt x="9" y="197"/>
                  </a:cubicBezTo>
                  <a:cubicBezTo>
                    <a:pt x="17" y="291"/>
                    <a:pt x="103" y="361"/>
                    <a:pt x="198" y="361"/>
                  </a:cubicBezTo>
                  <a:lnTo>
                    <a:pt x="467" y="361"/>
                  </a:lnTo>
                  <a:cubicBezTo>
                    <a:pt x="562" y="361"/>
                    <a:pt x="647" y="291"/>
                    <a:pt x="655" y="197"/>
                  </a:cubicBezTo>
                  <a:cubicBezTo>
                    <a:pt x="664" y="90"/>
                    <a:pt x="580" y="1"/>
                    <a:pt x="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2"/>
            <p:cNvSpPr/>
            <p:nvPr/>
          </p:nvSpPr>
          <p:spPr>
            <a:xfrm>
              <a:off x="1673931" y="936673"/>
              <a:ext cx="78801" cy="13714"/>
            </a:xfrm>
            <a:custGeom>
              <a:avLst/>
              <a:gdLst/>
              <a:ahLst/>
              <a:cxnLst/>
              <a:rect l="l" t="t" r="r" b="b"/>
              <a:pathLst>
                <a:path w="2080" h="362" extrusionOk="0">
                  <a:moveTo>
                    <a:pt x="199" y="1"/>
                  </a:moveTo>
                  <a:cubicBezTo>
                    <a:pt x="102" y="1"/>
                    <a:pt x="18" y="70"/>
                    <a:pt x="10" y="164"/>
                  </a:cubicBezTo>
                  <a:cubicBezTo>
                    <a:pt x="1" y="272"/>
                    <a:pt x="85" y="361"/>
                    <a:pt x="189" y="361"/>
                  </a:cubicBezTo>
                  <a:lnTo>
                    <a:pt x="1882" y="361"/>
                  </a:lnTo>
                  <a:cubicBezTo>
                    <a:pt x="1977" y="361"/>
                    <a:pt x="2063" y="291"/>
                    <a:pt x="2070" y="197"/>
                  </a:cubicBezTo>
                  <a:cubicBezTo>
                    <a:pt x="2080" y="90"/>
                    <a:pt x="1996" y="1"/>
                    <a:pt x="1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2"/>
            <p:cNvSpPr/>
            <p:nvPr/>
          </p:nvSpPr>
          <p:spPr>
            <a:xfrm>
              <a:off x="1728447" y="878368"/>
              <a:ext cx="36029" cy="13639"/>
            </a:xfrm>
            <a:custGeom>
              <a:avLst/>
              <a:gdLst/>
              <a:ahLst/>
              <a:cxnLst/>
              <a:rect l="l" t="t" r="r" b="b"/>
              <a:pathLst>
                <a:path w="951" h="360" extrusionOk="0">
                  <a:moveTo>
                    <a:pt x="189" y="0"/>
                  </a:moveTo>
                  <a:cubicBezTo>
                    <a:pt x="85" y="0"/>
                    <a:pt x="1" y="89"/>
                    <a:pt x="9" y="196"/>
                  </a:cubicBezTo>
                  <a:cubicBezTo>
                    <a:pt x="18" y="290"/>
                    <a:pt x="104" y="359"/>
                    <a:pt x="198" y="359"/>
                  </a:cubicBezTo>
                  <a:lnTo>
                    <a:pt x="753" y="359"/>
                  </a:lnTo>
                  <a:cubicBezTo>
                    <a:pt x="849" y="359"/>
                    <a:pt x="934" y="290"/>
                    <a:pt x="941" y="196"/>
                  </a:cubicBezTo>
                  <a:cubicBezTo>
                    <a:pt x="951" y="89"/>
                    <a:pt x="867"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2"/>
            <p:cNvSpPr/>
            <p:nvPr/>
          </p:nvSpPr>
          <p:spPr>
            <a:xfrm>
              <a:off x="1778152" y="878330"/>
              <a:ext cx="75429" cy="13639"/>
            </a:xfrm>
            <a:custGeom>
              <a:avLst/>
              <a:gdLst/>
              <a:ahLst/>
              <a:cxnLst/>
              <a:rect l="l" t="t" r="r" b="b"/>
              <a:pathLst>
                <a:path w="1991" h="360" extrusionOk="0">
                  <a:moveTo>
                    <a:pt x="198" y="0"/>
                  </a:moveTo>
                  <a:cubicBezTo>
                    <a:pt x="102" y="0"/>
                    <a:pt x="17" y="69"/>
                    <a:pt x="10" y="163"/>
                  </a:cubicBezTo>
                  <a:cubicBezTo>
                    <a:pt x="0" y="270"/>
                    <a:pt x="84" y="359"/>
                    <a:pt x="189" y="359"/>
                  </a:cubicBezTo>
                  <a:lnTo>
                    <a:pt x="1809" y="359"/>
                  </a:lnTo>
                  <a:cubicBezTo>
                    <a:pt x="1810" y="359"/>
                    <a:pt x="1810" y="359"/>
                    <a:pt x="1811" y="359"/>
                  </a:cubicBezTo>
                  <a:cubicBezTo>
                    <a:pt x="1911" y="359"/>
                    <a:pt x="1990" y="279"/>
                    <a:pt x="1990" y="180"/>
                  </a:cubicBezTo>
                  <a:cubicBezTo>
                    <a:pt x="1990" y="81"/>
                    <a:pt x="1909" y="0"/>
                    <a:pt x="18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2"/>
            <p:cNvSpPr/>
            <p:nvPr/>
          </p:nvSpPr>
          <p:spPr>
            <a:xfrm>
              <a:off x="1729773" y="818699"/>
              <a:ext cx="164383" cy="13714"/>
            </a:xfrm>
            <a:custGeom>
              <a:avLst/>
              <a:gdLst/>
              <a:ahLst/>
              <a:cxnLst/>
              <a:rect l="l" t="t" r="r" b="b"/>
              <a:pathLst>
                <a:path w="4339" h="362" extrusionOk="0">
                  <a:moveTo>
                    <a:pt x="198" y="1"/>
                  </a:moveTo>
                  <a:cubicBezTo>
                    <a:pt x="103" y="1"/>
                    <a:pt x="18" y="71"/>
                    <a:pt x="10" y="165"/>
                  </a:cubicBezTo>
                  <a:cubicBezTo>
                    <a:pt x="0" y="272"/>
                    <a:pt x="84" y="361"/>
                    <a:pt x="189" y="361"/>
                  </a:cubicBezTo>
                  <a:lnTo>
                    <a:pt x="4137" y="361"/>
                  </a:lnTo>
                  <a:cubicBezTo>
                    <a:pt x="4234" y="361"/>
                    <a:pt x="4319" y="292"/>
                    <a:pt x="4326" y="198"/>
                  </a:cubicBezTo>
                  <a:cubicBezTo>
                    <a:pt x="4339" y="92"/>
                    <a:pt x="4255" y="1"/>
                    <a:pt x="4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2"/>
            <p:cNvSpPr/>
            <p:nvPr/>
          </p:nvSpPr>
          <p:spPr>
            <a:xfrm>
              <a:off x="1673097" y="848553"/>
              <a:ext cx="182000" cy="13639"/>
            </a:xfrm>
            <a:custGeom>
              <a:avLst/>
              <a:gdLst/>
              <a:ahLst/>
              <a:cxnLst/>
              <a:rect l="l" t="t" r="r" b="b"/>
              <a:pathLst>
                <a:path w="4804" h="360" extrusionOk="0">
                  <a:moveTo>
                    <a:pt x="199" y="1"/>
                  </a:moveTo>
                  <a:cubicBezTo>
                    <a:pt x="103" y="1"/>
                    <a:pt x="19" y="70"/>
                    <a:pt x="9" y="164"/>
                  </a:cubicBezTo>
                  <a:cubicBezTo>
                    <a:pt x="1" y="271"/>
                    <a:pt x="87" y="360"/>
                    <a:pt x="193" y="360"/>
                  </a:cubicBezTo>
                  <a:lnTo>
                    <a:pt x="4595" y="360"/>
                  </a:lnTo>
                  <a:cubicBezTo>
                    <a:pt x="4681" y="360"/>
                    <a:pt x="4763" y="302"/>
                    <a:pt x="4780" y="216"/>
                  </a:cubicBezTo>
                  <a:cubicBezTo>
                    <a:pt x="4804" y="101"/>
                    <a:pt x="4713" y="1"/>
                    <a:pt x="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2"/>
            <p:cNvSpPr/>
            <p:nvPr/>
          </p:nvSpPr>
          <p:spPr>
            <a:xfrm>
              <a:off x="1558836" y="713303"/>
              <a:ext cx="475457" cy="476631"/>
            </a:xfrm>
            <a:custGeom>
              <a:avLst/>
              <a:gdLst/>
              <a:ahLst/>
              <a:cxnLst/>
              <a:rect l="l" t="t" r="r" b="b"/>
              <a:pathLst>
                <a:path w="12550" h="12581" extrusionOk="0">
                  <a:moveTo>
                    <a:pt x="10487" y="358"/>
                  </a:moveTo>
                  <a:cubicBezTo>
                    <a:pt x="10595" y="358"/>
                    <a:pt x="10684" y="446"/>
                    <a:pt x="10684" y="556"/>
                  </a:cubicBezTo>
                  <a:lnTo>
                    <a:pt x="10684" y="1374"/>
                  </a:lnTo>
                  <a:lnTo>
                    <a:pt x="363" y="1374"/>
                  </a:lnTo>
                  <a:lnTo>
                    <a:pt x="363" y="556"/>
                  </a:lnTo>
                  <a:cubicBezTo>
                    <a:pt x="363" y="447"/>
                    <a:pt x="451" y="358"/>
                    <a:pt x="561" y="358"/>
                  </a:cubicBezTo>
                  <a:close/>
                  <a:moveTo>
                    <a:pt x="11338" y="6826"/>
                  </a:moveTo>
                  <a:lnTo>
                    <a:pt x="11956" y="7535"/>
                  </a:lnTo>
                  <a:lnTo>
                    <a:pt x="11338" y="7535"/>
                  </a:lnTo>
                  <a:lnTo>
                    <a:pt x="11338" y="6826"/>
                  </a:lnTo>
                  <a:close/>
                  <a:moveTo>
                    <a:pt x="192" y="0"/>
                  </a:moveTo>
                  <a:cubicBezTo>
                    <a:pt x="86" y="0"/>
                    <a:pt x="2" y="86"/>
                    <a:pt x="2" y="191"/>
                  </a:cubicBezTo>
                  <a:lnTo>
                    <a:pt x="2" y="7202"/>
                  </a:lnTo>
                  <a:cubicBezTo>
                    <a:pt x="2" y="7220"/>
                    <a:pt x="9" y="7237"/>
                    <a:pt x="22" y="7249"/>
                  </a:cubicBezTo>
                  <a:cubicBezTo>
                    <a:pt x="75" y="7301"/>
                    <a:pt x="131" y="7323"/>
                    <a:pt x="183" y="7323"/>
                  </a:cubicBezTo>
                  <a:cubicBezTo>
                    <a:pt x="282" y="7323"/>
                    <a:pt x="363" y="7241"/>
                    <a:pt x="363" y="7139"/>
                  </a:cubicBezTo>
                  <a:lnTo>
                    <a:pt x="363" y="1736"/>
                  </a:lnTo>
                  <a:lnTo>
                    <a:pt x="10683" y="1736"/>
                  </a:lnTo>
                  <a:lnTo>
                    <a:pt x="10683" y="6160"/>
                  </a:lnTo>
                  <a:lnTo>
                    <a:pt x="9249" y="6160"/>
                  </a:lnTo>
                  <a:cubicBezTo>
                    <a:pt x="9152" y="6160"/>
                    <a:pt x="9067" y="6229"/>
                    <a:pt x="9060" y="6323"/>
                  </a:cubicBezTo>
                  <a:cubicBezTo>
                    <a:pt x="9051" y="6431"/>
                    <a:pt x="9134" y="6520"/>
                    <a:pt x="9239" y="6520"/>
                  </a:cubicBezTo>
                  <a:lnTo>
                    <a:pt x="10978" y="6520"/>
                  </a:lnTo>
                  <a:lnTo>
                    <a:pt x="10978" y="7713"/>
                  </a:lnTo>
                  <a:cubicBezTo>
                    <a:pt x="10978" y="7814"/>
                    <a:pt x="11060" y="7897"/>
                    <a:pt x="11162" y="7897"/>
                  </a:cubicBezTo>
                  <a:lnTo>
                    <a:pt x="12190" y="7897"/>
                  </a:lnTo>
                  <a:lnTo>
                    <a:pt x="12190" y="12223"/>
                  </a:lnTo>
                  <a:lnTo>
                    <a:pt x="7537" y="12223"/>
                  </a:lnTo>
                  <a:lnTo>
                    <a:pt x="7537" y="6519"/>
                  </a:lnTo>
                  <a:lnTo>
                    <a:pt x="8330" y="6519"/>
                  </a:lnTo>
                  <a:cubicBezTo>
                    <a:pt x="8426" y="6519"/>
                    <a:pt x="8511" y="6449"/>
                    <a:pt x="8519" y="6354"/>
                  </a:cubicBezTo>
                  <a:cubicBezTo>
                    <a:pt x="8528" y="6248"/>
                    <a:pt x="8444" y="6159"/>
                    <a:pt x="8339" y="6159"/>
                  </a:cubicBezTo>
                  <a:lnTo>
                    <a:pt x="7328" y="6159"/>
                  </a:lnTo>
                  <a:cubicBezTo>
                    <a:pt x="7225" y="6159"/>
                    <a:pt x="7143" y="6241"/>
                    <a:pt x="7143" y="6343"/>
                  </a:cubicBezTo>
                  <a:lnTo>
                    <a:pt x="7143" y="9436"/>
                  </a:lnTo>
                  <a:lnTo>
                    <a:pt x="427" y="9436"/>
                  </a:lnTo>
                  <a:cubicBezTo>
                    <a:pt x="390" y="9436"/>
                    <a:pt x="360" y="9405"/>
                    <a:pt x="360" y="9369"/>
                  </a:cubicBezTo>
                  <a:lnTo>
                    <a:pt x="360" y="7960"/>
                  </a:lnTo>
                  <a:cubicBezTo>
                    <a:pt x="360" y="7941"/>
                    <a:pt x="352" y="7924"/>
                    <a:pt x="339" y="7911"/>
                  </a:cubicBezTo>
                  <a:cubicBezTo>
                    <a:pt x="286" y="7861"/>
                    <a:pt x="231" y="7840"/>
                    <a:pt x="180" y="7840"/>
                  </a:cubicBezTo>
                  <a:cubicBezTo>
                    <a:pt x="81" y="7840"/>
                    <a:pt x="0" y="7920"/>
                    <a:pt x="0" y="8020"/>
                  </a:cubicBezTo>
                  <a:lnTo>
                    <a:pt x="0" y="9604"/>
                  </a:lnTo>
                  <a:cubicBezTo>
                    <a:pt x="0" y="9709"/>
                    <a:pt x="85" y="9795"/>
                    <a:pt x="191" y="9795"/>
                  </a:cubicBezTo>
                  <a:lnTo>
                    <a:pt x="7143" y="9795"/>
                  </a:lnTo>
                  <a:lnTo>
                    <a:pt x="7143" y="12397"/>
                  </a:lnTo>
                  <a:cubicBezTo>
                    <a:pt x="7143" y="12499"/>
                    <a:pt x="7225" y="12581"/>
                    <a:pt x="7328" y="12581"/>
                  </a:cubicBezTo>
                  <a:lnTo>
                    <a:pt x="12365" y="12581"/>
                  </a:lnTo>
                  <a:cubicBezTo>
                    <a:pt x="12467" y="12581"/>
                    <a:pt x="12550" y="12499"/>
                    <a:pt x="12550" y="12397"/>
                  </a:cubicBezTo>
                  <a:lnTo>
                    <a:pt x="12550" y="7724"/>
                  </a:lnTo>
                  <a:cubicBezTo>
                    <a:pt x="12550" y="7679"/>
                    <a:pt x="12534" y="7636"/>
                    <a:pt x="12506" y="7604"/>
                  </a:cubicBezTo>
                  <a:lnTo>
                    <a:pt x="11307" y="6222"/>
                  </a:lnTo>
                  <a:cubicBezTo>
                    <a:pt x="11272" y="6182"/>
                    <a:pt x="11221" y="6160"/>
                    <a:pt x="11168" y="6160"/>
                  </a:cubicBezTo>
                  <a:lnTo>
                    <a:pt x="11043" y="6160"/>
                  </a:lnTo>
                  <a:lnTo>
                    <a:pt x="11043" y="566"/>
                  </a:lnTo>
                  <a:cubicBezTo>
                    <a:pt x="11043" y="254"/>
                    <a:pt x="10790" y="0"/>
                    <a:pt x="10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2"/>
            <p:cNvSpPr/>
            <p:nvPr/>
          </p:nvSpPr>
          <p:spPr>
            <a:xfrm>
              <a:off x="1906431" y="1036614"/>
              <a:ext cx="48341" cy="63760"/>
            </a:xfrm>
            <a:custGeom>
              <a:avLst/>
              <a:gdLst/>
              <a:ahLst/>
              <a:cxnLst/>
              <a:rect l="l" t="t" r="r" b="b"/>
              <a:pathLst>
                <a:path w="1276" h="1683" extrusionOk="0">
                  <a:moveTo>
                    <a:pt x="1096" y="0"/>
                  </a:moveTo>
                  <a:cubicBezTo>
                    <a:pt x="997" y="0"/>
                    <a:pt x="917" y="81"/>
                    <a:pt x="917" y="180"/>
                  </a:cubicBezTo>
                  <a:lnTo>
                    <a:pt x="917" y="638"/>
                  </a:lnTo>
                  <a:lnTo>
                    <a:pt x="359" y="638"/>
                  </a:lnTo>
                  <a:lnTo>
                    <a:pt x="359" y="180"/>
                  </a:lnTo>
                  <a:cubicBezTo>
                    <a:pt x="362" y="81"/>
                    <a:pt x="280" y="1"/>
                    <a:pt x="180" y="1"/>
                  </a:cubicBezTo>
                  <a:cubicBezTo>
                    <a:pt x="81" y="1"/>
                    <a:pt x="0" y="82"/>
                    <a:pt x="0" y="181"/>
                  </a:cubicBezTo>
                  <a:lnTo>
                    <a:pt x="0" y="1494"/>
                  </a:lnTo>
                  <a:cubicBezTo>
                    <a:pt x="0" y="1589"/>
                    <a:pt x="69" y="1674"/>
                    <a:pt x="164" y="1682"/>
                  </a:cubicBezTo>
                  <a:cubicBezTo>
                    <a:pt x="169" y="1682"/>
                    <a:pt x="173" y="1683"/>
                    <a:pt x="178" y="1683"/>
                  </a:cubicBezTo>
                  <a:cubicBezTo>
                    <a:pt x="279" y="1683"/>
                    <a:pt x="359" y="1602"/>
                    <a:pt x="359" y="1502"/>
                  </a:cubicBezTo>
                  <a:lnTo>
                    <a:pt x="359" y="998"/>
                  </a:lnTo>
                  <a:lnTo>
                    <a:pt x="917" y="998"/>
                  </a:lnTo>
                  <a:lnTo>
                    <a:pt x="917" y="1494"/>
                  </a:lnTo>
                  <a:cubicBezTo>
                    <a:pt x="917" y="1589"/>
                    <a:pt x="986" y="1674"/>
                    <a:pt x="1080" y="1682"/>
                  </a:cubicBezTo>
                  <a:cubicBezTo>
                    <a:pt x="1085" y="1682"/>
                    <a:pt x="1090" y="1683"/>
                    <a:pt x="1095" y="1683"/>
                  </a:cubicBezTo>
                  <a:cubicBezTo>
                    <a:pt x="1195" y="1683"/>
                    <a:pt x="1276" y="1602"/>
                    <a:pt x="1276" y="1502"/>
                  </a:cubicBezTo>
                  <a:lnTo>
                    <a:pt x="1276" y="189"/>
                  </a:lnTo>
                  <a:cubicBezTo>
                    <a:pt x="1276" y="93"/>
                    <a:pt x="1207" y="8"/>
                    <a:pt x="1113" y="1"/>
                  </a:cubicBezTo>
                  <a:cubicBezTo>
                    <a:pt x="1107" y="1"/>
                    <a:pt x="1102"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2"/>
            <p:cNvSpPr/>
            <p:nvPr/>
          </p:nvSpPr>
          <p:spPr>
            <a:xfrm>
              <a:off x="1857976" y="1035970"/>
              <a:ext cx="42128" cy="65200"/>
            </a:xfrm>
            <a:custGeom>
              <a:avLst/>
              <a:gdLst/>
              <a:ahLst/>
              <a:cxnLst/>
              <a:rect l="l" t="t" r="r" b="b"/>
              <a:pathLst>
                <a:path w="1112" h="1721" extrusionOk="0">
                  <a:moveTo>
                    <a:pt x="550" y="362"/>
                  </a:moveTo>
                  <a:cubicBezTo>
                    <a:pt x="659" y="362"/>
                    <a:pt x="752" y="451"/>
                    <a:pt x="752" y="558"/>
                  </a:cubicBezTo>
                  <a:cubicBezTo>
                    <a:pt x="752" y="665"/>
                    <a:pt x="659" y="756"/>
                    <a:pt x="548" y="756"/>
                  </a:cubicBezTo>
                  <a:cubicBezTo>
                    <a:pt x="504" y="756"/>
                    <a:pt x="429" y="756"/>
                    <a:pt x="359" y="757"/>
                  </a:cubicBezTo>
                  <a:cubicBezTo>
                    <a:pt x="359" y="684"/>
                    <a:pt x="358" y="439"/>
                    <a:pt x="358" y="362"/>
                  </a:cubicBezTo>
                  <a:lnTo>
                    <a:pt x="548" y="362"/>
                  </a:lnTo>
                  <a:cubicBezTo>
                    <a:pt x="549" y="362"/>
                    <a:pt x="549" y="362"/>
                    <a:pt x="550" y="362"/>
                  </a:cubicBezTo>
                  <a:close/>
                  <a:moveTo>
                    <a:pt x="182" y="0"/>
                  </a:moveTo>
                  <a:cubicBezTo>
                    <a:pt x="87" y="0"/>
                    <a:pt x="0" y="88"/>
                    <a:pt x="0" y="186"/>
                  </a:cubicBezTo>
                  <a:lnTo>
                    <a:pt x="0" y="1531"/>
                  </a:lnTo>
                  <a:cubicBezTo>
                    <a:pt x="0" y="1618"/>
                    <a:pt x="59" y="1699"/>
                    <a:pt x="145" y="1717"/>
                  </a:cubicBezTo>
                  <a:cubicBezTo>
                    <a:pt x="158" y="1719"/>
                    <a:pt x="170" y="1721"/>
                    <a:pt x="182" y="1721"/>
                  </a:cubicBezTo>
                  <a:cubicBezTo>
                    <a:pt x="281" y="1721"/>
                    <a:pt x="363" y="1637"/>
                    <a:pt x="363" y="1537"/>
                  </a:cubicBezTo>
                  <a:lnTo>
                    <a:pt x="363" y="1133"/>
                  </a:lnTo>
                  <a:cubicBezTo>
                    <a:pt x="432" y="1133"/>
                    <a:pt x="506" y="1131"/>
                    <a:pt x="551" y="1131"/>
                  </a:cubicBezTo>
                  <a:cubicBezTo>
                    <a:pt x="860" y="1131"/>
                    <a:pt x="1112" y="878"/>
                    <a:pt x="1112" y="566"/>
                  </a:cubicBezTo>
                  <a:cubicBezTo>
                    <a:pt x="1112" y="255"/>
                    <a:pt x="860" y="0"/>
                    <a:pt x="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2"/>
            <p:cNvSpPr/>
            <p:nvPr/>
          </p:nvSpPr>
          <p:spPr>
            <a:xfrm>
              <a:off x="1964433" y="1035932"/>
              <a:ext cx="42962" cy="65200"/>
            </a:xfrm>
            <a:custGeom>
              <a:avLst/>
              <a:gdLst/>
              <a:ahLst/>
              <a:cxnLst/>
              <a:rect l="l" t="t" r="r" b="b"/>
              <a:pathLst>
                <a:path w="1134" h="1721" extrusionOk="0">
                  <a:moveTo>
                    <a:pt x="566" y="362"/>
                  </a:moveTo>
                  <a:cubicBezTo>
                    <a:pt x="677" y="362"/>
                    <a:pt x="770" y="452"/>
                    <a:pt x="770" y="558"/>
                  </a:cubicBezTo>
                  <a:cubicBezTo>
                    <a:pt x="770" y="665"/>
                    <a:pt x="676" y="755"/>
                    <a:pt x="566" y="755"/>
                  </a:cubicBezTo>
                  <a:cubicBezTo>
                    <a:pt x="522" y="755"/>
                    <a:pt x="447" y="755"/>
                    <a:pt x="376" y="757"/>
                  </a:cubicBezTo>
                  <a:cubicBezTo>
                    <a:pt x="376" y="684"/>
                    <a:pt x="375" y="439"/>
                    <a:pt x="375" y="362"/>
                  </a:cubicBezTo>
                  <a:close/>
                  <a:moveTo>
                    <a:pt x="187" y="0"/>
                  </a:moveTo>
                  <a:cubicBezTo>
                    <a:pt x="79" y="0"/>
                    <a:pt x="4" y="87"/>
                    <a:pt x="2" y="190"/>
                  </a:cubicBezTo>
                  <a:cubicBezTo>
                    <a:pt x="0" y="235"/>
                    <a:pt x="2" y="1503"/>
                    <a:pt x="2" y="1535"/>
                  </a:cubicBezTo>
                  <a:cubicBezTo>
                    <a:pt x="2" y="1638"/>
                    <a:pt x="84" y="1721"/>
                    <a:pt x="185" y="1721"/>
                  </a:cubicBezTo>
                  <a:cubicBezTo>
                    <a:pt x="287" y="1721"/>
                    <a:pt x="370" y="1638"/>
                    <a:pt x="370" y="1536"/>
                  </a:cubicBezTo>
                  <a:lnTo>
                    <a:pt x="370" y="1132"/>
                  </a:lnTo>
                  <a:cubicBezTo>
                    <a:pt x="441" y="1132"/>
                    <a:pt x="517" y="1131"/>
                    <a:pt x="562" y="1131"/>
                  </a:cubicBezTo>
                  <a:cubicBezTo>
                    <a:pt x="878" y="1131"/>
                    <a:pt x="1134" y="878"/>
                    <a:pt x="1134" y="566"/>
                  </a:cubicBezTo>
                  <a:cubicBezTo>
                    <a:pt x="1134" y="254"/>
                    <a:pt x="878"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3" name="Google Shape;1733;p43"/>
          <p:cNvSpPr txBox="1">
            <a:spLocks noGrp="1"/>
          </p:cNvSpPr>
          <p:nvPr>
            <p:ph type="subTitle" idx="2"/>
          </p:nvPr>
        </p:nvSpPr>
        <p:spPr>
          <a:xfrm>
            <a:off x="5237152" y="1935218"/>
            <a:ext cx="21021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farthest planet from the Sun</a:t>
            </a:r>
            <a:endParaRPr/>
          </a:p>
        </p:txBody>
      </p:sp>
      <p:sp>
        <p:nvSpPr>
          <p:cNvPr id="1734" name="Google Shape;1734;p43"/>
          <p:cNvSpPr txBox="1">
            <a:spLocks noGrp="1"/>
          </p:cNvSpPr>
          <p:nvPr>
            <p:ph type="subTitle" idx="8"/>
          </p:nvPr>
        </p:nvSpPr>
        <p:spPr>
          <a:xfrm>
            <a:off x="5237150" y="3231981"/>
            <a:ext cx="21021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735" name="Google Shape;173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Features of the topic</a:t>
            </a:r>
            <a:endParaRPr/>
          </a:p>
        </p:txBody>
      </p:sp>
      <p:sp>
        <p:nvSpPr>
          <p:cNvPr id="1736" name="Google Shape;1736;p43"/>
          <p:cNvSpPr txBox="1">
            <a:spLocks noGrp="1"/>
          </p:cNvSpPr>
          <p:nvPr>
            <p:ph type="subTitle" idx="5"/>
          </p:nvPr>
        </p:nvSpPr>
        <p:spPr>
          <a:xfrm>
            <a:off x="1804750" y="1605775"/>
            <a:ext cx="21021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737" name="Google Shape;1737;p43"/>
          <p:cNvSpPr txBox="1">
            <a:spLocks noGrp="1"/>
          </p:cNvSpPr>
          <p:nvPr>
            <p:ph type="subTitle" idx="6"/>
          </p:nvPr>
        </p:nvSpPr>
        <p:spPr>
          <a:xfrm>
            <a:off x="5237150" y="1605775"/>
            <a:ext cx="21021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738" name="Google Shape;1738;p43"/>
          <p:cNvSpPr txBox="1">
            <a:spLocks noGrp="1"/>
          </p:cNvSpPr>
          <p:nvPr>
            <p:ph type="subTitle" idx="3"/>
          </p:nvPr>
        </p:nvSpPr>
        <p:spPr>
          <a:xfrm>
            <a:off x="1804750" y="3561374"/>
            <a:ext cx="21021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739" name="Google Shape;1739;p43"/>
          <p:cNvSpPr txBox="1">
            <a:spLocks noGrp="1"/>
          </p:cNvSpPr>
          <p:nvPr>
            <p:ph type="subTitle" idx="4"/>
          </p:nvPr>
        </p:nvSpPr>
        <p:spPr>
          <a:xfrm>
            <a:off x="5237152" y="3561374"/>
            <a:ext cx="21021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a:t>
            </a:r>
            <a:r>
              <a:rPr lang="en" b="1"/>
              <a:t> gas giant </a:t>
            </a:r>
            <a:r>
              <a:rPr lang="en"/>
              <a:t>and has several rings</a:t>
            </a:r>
            <a:endParaRPr/>
          </a:p>
        </p:txBody>
      </p:sp>
      <p:sp>
        <p:nvSpPr>
          <p:cNvPr id="1740" name="Google Shape;1740;p43"/>
          <p:cNvSpPr txBox="1">
            <a:spLocks noGrp="1"/>
          </p:cNvSpPr>
          <p:nvPr>
            <p:ph type="subTitle" idx="7"/>
          </p:nvPr>
        </p:nvSpPr>
        <p:spPr>
          <a:xfrm>
            <a:off x="1804750" y="3231981"/>
            <a:ext cx="21021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741" name="Google Shape;1741;p43"/>
          <p:cNvSpPr txBox="1">
            <a:spLocks noGrp="1"/>
          </p:cNvSpPr>
          <p:nvPr>
            <p:ph type="subTitle" idx="1"/>
          </p:nvPr>
        </p:nvSpPr>
        <p:spPr>
          <a:xfrm>
            <a:off x="1804750" y="1935218"/>
            <a:ext cx="21021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a:t>
            </a:r>
            <a:r>
              <a:rPr lang="en" b="1"/>
              <a:t>being red</a:t>
            </a:r>
            <a:r>
              <a:rPr lang="en"/>
              <a:t>, Mars is very cold</a:t>
            </a:r>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45"/>
        <p:cNvGrpSpPr/>
        <p:nvPr/>
      </p:nvGrpSpPr>
      <p:grpSpPr>
        <a:xfrm>
          <a:off x="0" y="0"/>
          <a:ext cx="0" cy="0"/>
          <a:chOff x="0" y="0"/>
          <a:chExt cx="0" cy="0"/>
        </a:xfrm>
      </p:grpSpPr>
      <p:sp>
        <p:nvSpPr>
          <p:cNvPr id="1746" name="Google Shape;174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Examples</a:t>
            </a:r>
            <a:endParaRPr/>
          </a:p>
        </p:txBody>
      </p:sp>
      <p:sp>
        <p:nvSpPr>
          <p:cNvPr id="1747" name="Google Shape;1747;p44"/>
          <p:cNvSpPr txBox="1">
            <a:spLocks noGrp="1"/>
          </p:cNvSpPr>
          <p:nvPr>
            <p:ph type="subTitle" idx="1"/>
          </p:nvPr>
        </p:nvSpPr>
        <p:spPr>
          <a:xfrm>
            <a:off x="720000" y="3520475"/>
            <a:ext cx="1981800" cy="10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 and the </a:t>
            </a:r>
            <a:r>
              <a:rPr lang="en" b="1"/>
              <a:t>smallest </a:t>
            </a:r>
            <a:r>
              <a:rPr lang="en"/>
              <a:t>in the Solar System</a:t>
            </a:r>
            <a:endParaRPr/>
          </a:p>
        </p:txBody>
      </p:sp>
      <p:sp>
        <p:nvSpPr>
          <p:cNvPr id="1748" name="Google Shape;1748;p44"/>
          <p:cNvSpPr txBox="1">
            <a:spLocks noGrp="1"/>
          </p:cNvSpPr>
          <p:nvPr>
            <p:ph type="subTitle" idx="2"/>
          </p:nvPr>
        </p:nvSpPr>
        <p:spPr>
          <a:xfrm>
            <a:off x="3584484" y="3520475"/>
            <a:ext cx="1981800" cy="10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749" name="Google Shape;1749;p44"/>
          <p:cNvSpPr txBox="1">
            <a:spLocks noGrp="1"/>
          </p:cNvSpPr>
          <p:nvPr>
            <p:ph type="subTitle" idx="6"/>
          </p:nvPr>
        </p:nvSpPr>
        <p:spPr>
          <a:xfrm>
            <a:off x="6448972" y="3194375"/>
            <a:ext cx="198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750" name="Google Shape;1750;p44"/>
          <p:cNvSpPr txBox="1">
            <a:spLocks noGrp="1"/>
          </p:cNvSpPr>
          <p:nvPr>
            <p:ph type="subTitle" idx="4"/>
          </p:nvPr>
        </p:nvSpPr>
        <p:spPr>
          <a:xfrm>
            <a:off x="720000" y="3194375"/>
            <a:ext cx="198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751" name="Google Shape;1751;p44"/>
          <p:cNvSpPr txBox="1">
            <a:spLocks noGrp="1"/>
          </p:cNvSpPr>
          <p:nvPr>
            <p:ph type="subTitle" idx="5"/>
          </p:nvPr>
        </p:nvSpPr>
        <p:spPr>
          <a:xfrm>
            <a:off x="3584483" y="3194375"/>
            <a:ext cx="198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752" name="Google Shape;1752;p44"/>
          <p:cNvSpPr txBox="1">
            <a:spLocks noGrp="1"/>
          </p:cNvSpPr>
          <p:nvPr>
            <p:ph type="subTitle" idx="3"/>
          </p:nvPr>
        </p:nvSpPr>
        <p:spPr>
          <a:xfrm>
            <a:off x="6448975" y="3520475"/>
            <a:ext cx="1981800" cy="10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a:t>
            </a:r>
            <a:r>
              <a:rPr lang="en" b="1"/>
              <a:t>cold place.</a:t>
            </a:r>
            <a:r>
              <a:rPr lang="en"/>
              <a:t> It’s full of iron oxide dust</a:t>
            </a:r>
            <a:endParaRPr/>
          </a:p>
        </p:txBody>
      </p:sp>
      <p:pic>
        <p:nvPicPr>
          <p:cNvPr id="1753" name="Google Shape;1753;p44"/>
          <p:cNvPicPr preferRelativeResize="0">
            <a:picLocks noGrp="1"/>
          </p:cNvPicPr>
          <p:nvPr>
            <p:ph type="pic" idx="7"/>
          </p:nvPr>
        </p:nvPicPr>
        <p:blipFill rotWithShape="1">
          <a:blip r:embed="rId3">
            <a:alphaModFix/>
          </a:blip>
          <a:srcRect l="10430" r="10430"/>
          <a:stretch/>
        </p:blipFill>
        <p:spPr>
          <a:xfrm>
            <a:off x="720000" y="1236800"/>
            <a:ext cx="1981800" cy="1662300"/>
          </a:xfrm>
          <a:prstGeom prst="snip1Rect">
            <a:avLst>
              <a:gd name="adj" fmla="val 16667"/>
            </a:avLst>
          </a:prstGeom>
        </p:spPr>
      </p:pic>
      <p:pic>
        <p:nvPicPr>
          <p:cNvPr id="1754" name="Google Shape;1754;p44"/>
          <p:cNvPicPr preferRelativeResize="0">
            <a:picLocks noGrp="1"/>
          </p:cNvPicPr>
          <p:nvPr>
            <p:ph type="pic" idx="8"/>
          </p:nvPr>
        </p:nvPicPr>
        <p:blipFill rotWithShape="1">
          <a:blip r:embed="rId4">
            <a:alphaModFix/>
          </a:blip>
          <a:srcRect l="16469" r="16469"/>
          <a:stretch/>
        </p:blipFill>
        <p:spPr>
          <a:xfrm>
            <a:off x="3584475" y="1236800"/>
            <a:ext cx="1981800" cy="1662300"/>
          </a:xfrm>
          <a:prstGeom prst="snip1Rect">
            <a:avLst>
              <a:gd name="adj" fmla="val 16667"/>
            </a:avLst>
          </a:prstGeom>
        </p:spPr>
      </p:pic>
      <p:pic>
        <p:nvPicPr>
          <p:cNvPr id="1755" name="Google Shape;1755;p44"/>
          <p:cNvPicPr preferRelativeResize="0">
            <a:picLocks noGrp="1"/>
          </p:cNvPicPr>
          <p:nvPr>
            <p:ph type="pic" idx="9"/>
          </p:nvPr>
        </p:nvPicPr>
        <p:blipFill rotWithShape="1">
          <a:blip r:embed="rId5">
            <a:alphaModFix/>
          </a:blip>
          <a:srcRect l="10888" r="10888"/>
          <a:stretch/>
        </p:blipFill>
        <p:spPr>
          <a:xfrm>
            <a:off x="6448950" y="1236800"/>
            <a:ext cx="1981800" cy="1662300"/>
          </a:xfrm>
          <a:prstGeom prst="snip1Rect">
            <a:avLst>
              <a:gd name="adj" fmla="val 16667"/>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sp>
        <p:nvSpPr>
          <p:cNvPr id="1857" name="Google Shape;1857;p47"/>
          <p:cNvSpPr txBox="1">
            <a:spLocks noGrp="1"/>
          </p:cNvSpPr>
          <p:nvPr>
            <p:ph type="title"/>
          </p:nvPr>
        </p:nvSpPr>
        <p:spPr>
          <a:xfrm>
            <a:off x="713225" y="1766475"/>
            <a:ext cx="6576000" cy="103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4,498,300,000</a:t>
            </a:r>
            <a:endParaRPr/>
          </a:p>
        </p:txBody>
      </p:sp>
      <p:sp>
        <p:nvSpPr>
          <p:cNvPr id="1858" name="Google Shape;1858;p47"/>
          <p:cNvSpPr txBox="1">
            <a:spLocks noGrp="1"/>
          </p:cNvSpPr>
          <p:nvPr>
            <p:ph type="subTitle" idx="1"/>
          </p:nvPr>
        </p:nvSpPr>
        <p:spPr>
          <a:xfrm>
            <a:off x="713225" y="3118375"/>
            <a:ext cx="65760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1859" name="Google Shape;1859;p47"/>
          <p:cNvGrpSpPr/>
          <p:nvPr/>
        </p:nvGrpSpPr>
        <p:grpSpPr>
          <a:xfrm>
            <a:off x="6527600" y="-628478"/>
            <a:ext cx="5128253" cy="6694378"/>
            <a:chOff x="6222800" y="-628478"/>
            <a:chExt cx="5128253" cy="6694378"/>
          </a:xfrm>
        </p:grpSpPr>
        <p:pic>
          <p:nvPicPr>
            <p:cNvPr id="1860" name="Google Shape;1860;p47"/>
            <p:cNvPicPr preferRelativeResize="0"/>
            <p:nvPr/>
          </p:nvPicPr>
          <p:blipFill rotWithShape="1">
            <a:blip r:embed="rId3">
              <a:alphaModFix/>
            </a:blip>
            <a:srcRect t="17657" b="17663"/>
            <a:stretch/>
          </p:blipFill>
          <p:spPr>
            <a:xfrm>
              <a:off x="7517168" y="-628478"/>
              <a:ext cx="3082266" cy="2352450"/>
            </a:xfrm>
            <a:prstGeom prst="rect">
              <a:avLst/>
            </a:prstGeom>
            <a:noFill/>
            <a:ln>
              <a:noFill/>
            </a:ln>
          </p:spPr>
        </p:pic>
        <p:pic>
          <p:nvPicPr>
            <p:cNvPr id="1861" name="Google Shape;1861;p47"/>
            <p:cNvPicPr preferRelativeResize="0"/>
            <p:nvPr/>
          </p:nvPicPr>
          <p:blipFill rotWithShape="1">
            <a:blip r:embed="rId4">
              <a:alphaModFix/>
            </a:blip>
            <a:srcRect l="16960" t="24718" r="7121" b="26177"/>
            <a:stretch/>
          </p:blipFill>
          <p:spPr>
            <a:xfrm>
              <a:off x="6714900" y="3028141"/>
              <a:ext cx="3980176" cy="3037760"/>
            </a:xfrm>
            <a:prstGeom prst="rect">
              <a:avLst/>
            </a:prstGeom>
            <a:noFill/>
            <a:ln>
              <a:noFill/>
            </a:ln>
          </p:spPr>
        </p:pic>
        <p:sp>
          <p:nvSpPr>
            <p:cNvPr id="1862" name="Google Shape;1862;p47"/>
            <p:cNvSpPr/>
            <p:nvPr/>
          </p:nvSpPr>
          <p:spPr>
            <a:xfrm rot="10800000">
              <a:off x="7698559" y="2460647"/>
              <a:ext cx="1239218" cy="2912943"/>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7"/>
            <p:cNvSpPr/>
            <p:nvPr/>
          </p:nvSpPr>
          <p:spPr>
            <a:xfrm rot="10800000">
              <a:off x="7899688" y="2461423"/>
              <a:ext cx="1239218" cy="2912943"/>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7"/>
            <p:cNvSpPr/>
            <p:nvPr/>
          </p:nvSpPr>
          <p:spPr>
            <a:xfrm>
              <a:off x="6222800" y="-628462"/>
              <a:ext cx="3980181" cy="6461569"/>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5" name="Google Shape;1865;p47"/>
            <p:cNvGrpSpPr/>
            <p:nvPr/>
          </p:nvGrpSpPr>
          <p:grpSpPr>
            <a:xfrm>
              <a:off x="6794737" y="4179460"/>
              <a:ext cx="734664" cy="735137"/>
              <a:chOff x="959750" y="3039275"/>
              <a:chExt cx="582050" cy="582425"/>
            </a:xfrm>
          </p:grpSpPr>
          <p:sp>
            <p:nvSpPr>
              <p:cNvPr id="1866" name="Google Shape;1866;p4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 name="Google Shape;1873;p47"/>
            <p:cNvGrpSpPr/>
            <p:nvPr/>
          </p:nvGrpSpPr>
          <p:grpSpPr>
            <a:xfrm>
              <a:off x="8128313" y="1310040"/>
              <a:ext cx="169158" cy="169158"/>
              <a:chOff x="8356813" y="1074288"/>
              <a:chExt cx="351900" cy="351900"/>
            </a:xfrm>
          </p:grpSpPr>
          <p:sp>
            <p:nvSpPr>
              <p:cNvPr id="1874" name="Google Shape;1874;p47"/>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 name="Google Shape;1876;p47"/>
            <p:cNvGrpSpPr/>
            <p:nvPr/>
          </p:nvGrpSpPr>
          <p:grpSpPr>
            <a:xfrm>
              <a:off x="7360240" y="2075006"/>
              <a:ext cx="169158" cy="169158"/>
              <a:chOff x="8356813" y="1074288"/>
              <a:chExt cx="351900" cy="351900"/>
            </a:xfrm>
          </p:grpSpPr>
          <p:sp>
            <p:nvSpPr>
              <p:cNvPr id="1877" name="Google Shape;1877;p47"/>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47"/>
            <p:cNvGrpSpPr/>
            <p:nvPr/>
          </p:nvGrpSpPr>
          <p:grpSpPr>
            <a:xfrm>
              <a:off x="8233587" y="3028150"/>
              <a:ext cx="169158" cy="169158"/>
              <a:chOff x="8356813" y="1074288"/>
              <a:chExt cx="351900" cy="351900"/>
            </a:xfrm>
          </p:grpSpPr>
          <p:sp>
            <p:nvSpPr>
              <p:cNvPr id="1880" name="Google Shape;1880;p47"/>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7"/>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2" name="Google Shape;1882;p47"/>
            <p:cNvSpPr/>
            <p:nvPr/>
          </p:nvSpPr>
          <p:spPr>
            <a:xfrm>
              <a:off x="8754821" y="2763320"/>
              <a:ext cx="606949" cy="600556"/>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 name="Google Shape;1883;p47"/>
            <p:cNvGrpSpPr/>
            <p:nvPr/>
          </p:nvGrpSpPr>
          <p:grpSpPr>
            <a:xfrm>
              <a:off x="8782808" y="2723340"/>
              <a:ext cx="883449" cy="2083923"/>
              <a:chOff x="8337812" y="3492483"/>
              <a:chExt cx="699928" cy="1651024"/>
            </a:xfrm>
          </p:grpSpPr>
          <p:sp>
            <p:nvSpPr>
              <p:cNvPr id="1884" name="Google Shape;1884;p47"/>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7"/>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7"/>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47"/>
            <p:cNvGrpSpPr/>
            <p:nvPr/>
          </p:nvGrpSpPr>
          <p:grpSpPr>
            <a:xfrm>
              <a:off x="8215673" y="4178313"/>
              <a:ext cx="1141869" cy="916509"/>
              <a:chOff x="7945225" y="4302000"/>
              <a:chExt cx="904666" cy="726121"/>
            </a:xfrm>
          </p:grpSpPr>
          <p:sp>
            <p:nvSpPr>
              <p:cNvPr id="1888" name="Google Shape;1888;p47"/>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7"/>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7"/>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 name="Google Shape;1891;p47"/>
            <p:cNvSpPr/>
            <p:nvPr/>
          </p:nvSpPr>
          <p:spPr>
            <a:xfrm rot="5400000">
              <a:off x="8491754" y="371428"/>
              <a:ext cx="1793675" cy="3576323"/>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2" name="Google Shape;1892;p47"/>
            <p:cNvGrpSpPr/>
            <p:nvPr/>
          </p:nvGrpSpPr>
          <p:grpSpPr>
            <a:xfrm>
              <a:off x="7774724" y="3187835"/>
              <a:ext cx="734664" cy="735137"/>
              <a:chOff x="959750" y="3039275"/>
              <a:chExt cx="582050" cy="582425"/>
            </a:xfrm>
          </p:grpSpPr>
          <p:sp>
            <p:nvSpPr>
              <p:cNvPr id="1893" name="Google Shape;1893;p4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47"/>
            <p:cNvGrpSpPr/>
            <p:nvPr/>
          </p:nvGrpSpPr>
          <p:grpSpPr>
            <a:xfrm>
              <a:off x="7625399" y="3691035"/>
              <a:ext cx="734664" cy="735137"/>
              <a:chOff x="959750" y="3039275"/>
              <a:chExt cx="582050" cy="582425"/>
            </a:xfrm>
          </p:grpSpPr>
          <p:sp>
            <p:nvSpPr>
              <p:cNvPr id="1901" name="Google Shape;1901;p4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8" name="Google Shape;1908;p47"/>
            <p:cNvSpPr/>
            <p:nvPr/>
          </p:nvSpPr>
          <p:spPr>
            <a:xfrm rot="5400000">
              <a:off x="8666054" y="247478"/>
              <a:ext cx="1793675" cy="3576323"/>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47"/>
          <p:cNvGrpSpPr/>
          <p:nvPr/>
        </p:nvGrpSpPr>
        <p:grpSpPr>
          <a:xfrm>
            <a:off x="741975" y="2893476"/>
            <a:ext cx="5132617" cy="134100"/>
            <a:chOff x="741975" y="2893476"/>
            <a:chExt cx="5132617" cy="134100"/>
          </a:xfrm>
        </p:grpSpPr>
        <p:sp>
          <p:nvSpPr>
            <p:cNvPr id="1910" name="Google Shape;1910;p47"/>
            <p:cNvSpPr/>
            <p:nvPr/>
          </p:nvSpPr>
          <p:spPr>
            <a:xfrm>
              <a:off x="5740492" y="2893476"/>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11" name="Google Shape;1911;p47"/>
            <p:cNvCxnSpPr/>
            <p:nvPr/>
          </p:nvCxnSpPr>
          <p:spPr>
            <a:xfrm>
              <a:off x="741975" y="2960525"/>
              <a:ext cx="5036400" cy="0"/>
            </a:xfrm>
            <a:prstGeom prst="straightConnector1">
              <a:avLst/>
            </a:prstGeom>
            <a:noFill/>
            <a:ln w="9525" cap="flat" cmpd="sng">
              <a:solidFill>
                <a:schemeClr val="dk2"/>
              </a:solidFill>
              <a:prstDash val="solid"/>
              <a:round/>
              <a:headEnd type="none" w="med" len="med"/>
              <a:tailEnd type="none" w="med" len="med"/>
            </a:ln>
          </p:spPr>
        </p:cxnSp>
        <p:sp>
          <p:nvSpPr>
            <p:cNvPr id="1912" name="Google Shape;1912;p47"/>
            <p:cNvSpPr/>
            <p:nvPr/>
          </p:nvSpPr>
          <p:spPr>
            <a:xfrm>
              <a:off x="5770604" y="2923618"/>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23"/>
        <p:cNvGrpSpPr/>
        <p:nvPr/>
      </p:nvGrpSpPr>
      <p:grpSpPr>
        <a:xfrm>
          <a:off x="0" y="0"/>
          <a:ext cx="0" cy="0"/>
          <a:chOff x="0" y="0"/>
          <a:chExt cx="0" cy="0"/>
        </a:xfrm>
      </p:grpSpPr>
      <p:grpSp>
        <p:nvGrpSpPr>
          <p:cNvPr id="2325" name="Google Shape;2325;p62"/>
          <p:cNvGrpSpPr/>
          <p:nvPr/>
        </p:nvGrpSpPr>
        <p:grpSpPr>
          <a:xfrm>
            <a:off x="-1084442" y="-461948"/>
            <a:ext cx="12076336" cy="3328581"/>
            <a:chOff x="-13429104" y="987200"/>
            <a:chExt cx="20799754" cy="5733003"/>
          </a:xfrm>
        </p:grpSpPr>
        <p:sp>
          <p:nvSpPr>
            <p:cNvPr id="2326" name="Google Shape;2326;p6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2"/>
            <p:cNvSpPr/>
            <p:nvPr/>
          </p:nvSpPr>
          <p:spPr>
            <a:xfrm>
              <a:off x="-13429104" y="2917903"/>
              <a:ext cx="3232549"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85" name="Google Shape;2385;p62"/>
          <p:cNvCxnSpPr/>
          <p:nvPr/>
        </p:nvCxnSpPr>
        <p:spPr>
          <a:xfrm>
            <a:off x="1656196" y="1222855"/>
            <a:ext cx="852900" cy="563100"/>
          </a:xfrm>
          <a:prstGeom prst="bentConnector3">
            <a:avLst>
              <a:gd name="adj1" fmla="val 50000"/>
            </a:avLst>
          </a:prstGeom>
          <a:noFill/>
          <a:ln w="9525" cap="flat" cmpd="sng">
            <a:solidFill>
              <a:schemeClr val="lt2"/>
            </a:solidFill>
            <a:prstDash val="solid"/>
            <a:round/>
            <a:headEnd type="none" w="med" len="med"/>
            <a:tailEnd type="oval" w="med" len="med"/>
          </a:ln>
        </p:spPr>
      </p:cxnSp>
      <p:sp>
        <p:nvSpPr>
          <p:cNvPr id="2324" name="Google Shape;2324;p62"/>
          <p:cNvSpPr txBox="1">
            <a:spLocks noGrp="1"/>
          </p:cNvSpPr>
          <p:nvPr>
            <p:ph type="title"/>
          </p:nvPr>
        </p:nvSpPr>
        <p:spPr>
          <a:xfrm>
            <a:off x="2509096" y="1518435"/>
            <a:ext cx="3523027" cy="99805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smtClean="0"/>
              <a:t>Claudio</a:t>
            </a:r>
            <a:endParaRPr sz="5400" dirty="0"/>
          </a:p>
        </p:txBody>
      </p:sp>
      <p:cxnSp>
        <p:nvCxnSpPr>
          <p:cNvPr id="2386" name="Google Shape;2386;p62"/>
          <p:cNvCxnSpPr/>
          <p:nvPr/>
        </p:nvCxnSpPr>
        <p:spPr>
          <a:xfrm rot="10800000" flipH="1">
            <a:off x="1293551" y="4029672"/>
            <a:ext cx="3161700" cy="493800"/>
          </a:xfrm>
          <a:prstGeom prst="bentConnector3">
            <a:avLst>
              <a:gd name="adj1" fmla="val 50000"/>
            </a:avLst>
          </a:prstGeom>
          <a:noFill/>
          <a:ln w="9525" cap="flat" cmpd="sng">
            <a:solidFill>
              <a:schemeClr val="lt2"/>
            </a:solidFill>
            <a:prstDash val="solid"/>
            <a:round/>
            <a:headEnd type="none" w="med" len="med"/>
            <a:tailEnd type="oval" w="med" len="med"/>
          </a:ln>
        </p:spPr>
      </p:cxnSp>
      <p:cxnSp>
        <p:nvCxnSpPr>
          <p:cNvPr id="2387" name="Google Shape;2387;p62"/>
          <p:cNvCxnSpPr/>
          <p:nvPr/>
        </p:nvCxnSpPr>
        <p:spPr>
          <a:xfrm flipH="1">
            <a:off x="5282158" y="1088376"/>
            <a:ext cx="1664400" cy="387000"/>
          </a:xfrm>
          <a:prstGeom prst="bentConnector3">
            <a:avLst>
              <a:gd name="adj1" fmla="val 50000"/>
            </a:avLst>
          </a:prstGeom>
          <a:noFill/>
          <a:ln w="9525" cap="flat" cmpd="sng">
            <a:solidFill>
              <a:schemeClr val="lt2"/>
            </a:solidFill>
            <a:prstDash val="solid"/>
            <a:round/>
            <a:headEnd type="none" w="med" len="med"/>
            <a:tailEnd type="oval" w="med" len="med"/>
          </a:ln>
        </p:spPr>
      </p:cxnSp>
      <p:cxnSp>
        <p:nvCxnSpPr>
          <p:cNvPr id="2388" name="Google Shape;2388;p62"/>
          <p:cNvCxnSpPr/>
          <p:nvPr/>
        </p:nvCxnSpPr>
        <p:spPr>
          <a:xfrm rot="10800000">
            <a:off x="6703391" y="3110332"/>
            <a:ext cx="991200" cy="742200"/>
          </a:xfrm>
          <a:prstGeom prst="bentConnector3">
            <a:avLst>
              <a:gd name="adj1" fmla="val 50000"/>
            </a:avLst>
          </a:prstGeom>
          <a:noFill/>
          <a:ln w="9525" cap="flat" cmpd="sng">
            <a:solidFill>
              <a:schemeClr val="lt2"/>
            </a:solidFill>
            <a:prstDash val="solid"/>
            <a:round/>
            <a:headEnd type="none" w="med" len="med"/>
            <a:tailEnd type="oval" w="med" len="med"/>
          </a:ln>
        </p:spPr>
      </p:cxnSp>
      <p:sp>
        <p:nvSpPr>
          <p:cNvPr id="59" name="Google Shape;2324;p62"/>
          <p:cNvSpPr txBox="1">
            <a:spLocks/>
          </p:cNvSpPr>
          <p:nvPr/>
        </p:nvSpPr>
        <p:spPr>
          <a:xfrm>
            <a:off x="2696301" y="2290534"/>
            <a:ext cx="3154596" cy="6402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ctr"/>
            <a:r>
              <a:rPr lang="fr-FR" sz="2800" dirty="0" smtClean="0"/>
              <a:t>RATOVONDRIAKA</a:t>
            </a:r>
            <a:endParaRPr lang="fr-FR" sz="2800" dirty="0"/>
          </a:p>
        </p:txBody>
      </p:sp>
      <p:sp>
        <p:nvSpPr>
          <p:cNvPr id="60" name="Google Shape;2324;p62"/>
          <p:cNvSpPr txBox="1">
            <a:spLocks/>
          </p:cNvSpPr>
          <p:nvPr/>
        </p:nvSpPr>
        <p:spPr>
          <a:xfrm>
            <a:off x="1499358" y="3138392"/>
            <a:ext cx="5722579" cy="6402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pPr algn="ctr"/>
            <a:r>
              <a:rPr lang="fr-FR" sz="2800" dirty="0" smtClean="0"/>
              <a:t>3</a:t>
            </a:r>
            <a:r>
              <a:rPr lang="fr-FR" sz="2800" baseline="30000" dirty="0" smtClean="0"/>
              <a:t>ème</a:t>
            </a:r>
            <a:r>
              <a:rPr lang="fr-FR" sz="2800" dirty="0" smtClean="0"/>
              <a:t> année en Informatique de Gestion (IGFI) </a:t>
            </a:r>
            <a:endParaRPr lang="fr-FR" sz="2800" dirty="0"/>
          </a:p>
        </p:txBody>
      </p:sp>
      <p:grpSp>
        <p:nvGrpSpPr>
          <p:cNvPr id="61" name="Google Shape;3290;p72"/>
          <p:cNvGrpSpPr/>
          <p:nvPr/>
        </p:nvGrpSpPr>
        <p:grpSpPr>
          <a:xfrm>
            <a:off x="640501" y="1993708"/>
            <a:ext cx="1959041" cy="208784"/>
            <a:chOff x="6336019" y="3733725"/>
            <a:chExt cx="2566206" cy="351310"/>
          </a:xfrm>
        </p:grpSpPr>
        <p:sp>
          <p:nvSpPr>
            <p:cNvPr id="62" name="Google Shape;3291;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292;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293;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294;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3290;p72"/>
          <p:cNvGrpSpPr/>
          <p:nvPr/>
        </p:nvGrpSpPr>
        <p:grpSpPr>
          <a:xfrm rot="10800000">
            <a:off x="6032123" y="1998967"/>
            <a:ext cx="1959041" cy="208784"/>
            <a:chOff x="6336019" y="3733725"/>
            <a:chExt cx="2566206" cy="351310"/>
          </a:xfrm>
        </p:grpSpPr>
        <p:sp>
          <p:nvSpPr>
            <p:cNvPr id="67" name="Google Shape;3291;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292;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293;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294;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12524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24"/>
                                        </p:tgtEl>
                                        <p:attrNameLst>
                                          <p:attrName>style.visibility</p:attrName>
                                        </p:attrNameLst>
                                      </p:cBhvr>
                                      <p:to>
                                        <p:strVal val="visible"/>
                                      </p:to>
                                    </p:set>
                                    <p:animEffect transition="in" filter="fade">
                                      <p:cBhvr>
                                        <p:cTn id="7" dur="500"/>
                                        <p:tgtEl>
                                          <p:spTgt spid="23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9"/>
                                        </p:tgtEl>
                                        <p:attrNameLst>
                                          <p:attrName>style.visibility</p:attrName>
                                        </p:attrNameLst>
                                      </p:cBhvr>
                                      <p:to>
                                        <p:strVal val="visible"/>
                                      </p:to>
                                    </p:set>
                                    <p:animEffect transition="in" filter="fade">
                                      <p:cBhvr>
                                        <p:cTn id="10" dur="500"/>
                                        <p:tgtEl>
                                          <p:spTgt spid="5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0"/>
                                        </p:tgtEl>
                                        <p:attrNameLst>
                                          <p:attrName>style.visibility</p:attrName>
                                        </p:attrNameLst>
                                      </p:cBhvr>
                                      <p:to>
                                        <p:strVal val="visible"/>
                                      </p:to>
                                    </p:set>
                                    <p:animEffect transition="in" filter="fade">
                                      <p:cBhvr>
                                        <p:cTn id="13" dur="500"/>
                                        <p:tgtEl>
                                          <p:spTgt spid="60"/>
                                        </p:tgtEl>
                                      </p:cBhvr>
                                    </p:animEffect>
                                  </p:childTnLst>
                                </p:cTn>
                              </p:par>
                              <p:par>
                                <p:cTn id="14" presetID="10" presetClass="entr" presetSubtype="0" fill="hold" nodeType="withEffect">
                                  <p:stCondLst>
                                    <p:cond delay="0"/>
                                  </p:stCondLst>
                                  <p:childTnLst>
                                    <p:set>
                                      <p:cBhvr>
                                        <p:cTn id="15" dur="1" fill="hold">
                                          <p:stCondLst>
                                            <p:cond delay="0"/>
                                          </p:stCondLst>
                                        </p:cTn>
                                        <p:tgtEl>
                                          <p:spTgt spid="2385"/>
                                        </p:tgtEl>
                                        <p:attrNameLst>
                                          <p:attrName>style.visibility</p:attrName>
                                        </p:attrNameLst>
                                      </p:cBhvr>
                                      <p:to>
                                        <p:strVal val="visible"/>
                                      </p:to>
                                    </p:set>
                                    <p:animEffect transition="in" filter="fade">
                                      <p:cBhvr>
                                        <p:cTn id="16" dur="500"/>
                                        <p:tgtEl>
                                          <p:spTgt spid="2385"/>
                                        </p:tgtEl>
                                      </p:cBhvr>
                                    </p:animEffect>
                                  </p:childTnLst>
                                </p:cTn>
                              </p:par>
                              <p:par>
                                <p:cTn id="17" presetID="10" presetClass="entr" presetSubtype="0" fill="hold" nodeType="withEffect">
                                  <p:stCondLst>
                                    <p:cond delay="0"/>
                                  </p:stCondLst>
                                  <p:childTnLst>
                                    <p:set>
                                      <p:cBhvr>
                                        <p:cTn id="18" dur="1" fill="hold">
                                          <p:stCondLst>
                                            <p:cond delay="0"/>
                                          </p:stCondLst>
                                        </p:cTn>
                                        <p:tgtEl>
                                          <p:spTgt spid="2386"/>
                                        </p:tgtEl>
                                        <p:attrNameLst>
                                          <p:attrName>style.visibility</p:attrName>
                                        </p:attrNameLst>
                                      </p:cBhvr>
                                      <p:to>
                                        <p:strVal val="visible"/>
                                      </p:to>
                                    </p:set>
                                    <p:animEffect transition="in" filter="fade">
                                      <p:cBhvr>
                                        <p:cTn id="19" dur="500"/>
                                        <p:tgtEl>
                                          <p:spTgt spid="2386"/>
                                        </p:tgtEl>
                                      </p:cBhvr>
                                    </p:animEffect>
                                  </p:childTnLst>
                                </p:cTn>
                              </p:par>
                              <p:par>
                                <p:cTn id="20" presetID="10" presetClass="entr" presetSubtype="0" fill="hold" nodeType="withEffect">
                                  <p:stCondLst>
                                    <p:cond delay="0"/>
                                  </p:stCondLst>
                                  <p:childTnLst>
                                    <p:set>
                                      <p:cBhvr>
                                        <p:cTn id="21" dur="1" fill="hold">
                                          <p:stCondLst>
                                            <p:cond delay="0"/>
                                          </p:stCondLst>
                                        </p:cTn>
                                        <p:tgtEl>
                                          <p:spTgt spid="2387"/>
                                        </p:tgtEl>
                                        <p:attrNameLst>
                                          <p:attrName>style.visibility</p:attrName>
                                        </p:attrNameLst>
                                      </p:cBhvr>
                                      <p:to>
                                        <p:strVal val="visible"/>
                                      </p:to>
                                    </p:set>
                                    <p:animEffect transition="in" filter="fade">
                                      <p:cBhvr>
                                        <p:cTn id="22" dur="500"/>
                                        <p:tgtEl>
                                          <p:spTgt spid="2387"/>
                                        </p:tgtEl>
                                      </p:cBhvr>
                                    </p:animEffect>
                                  </p:childTnLst>
                                </p:cTn>
                              </p:par>
                              <p:par>
                                <p:cTn id="23" presetID="10" presetClass="entr" presetSubtype="0" fill="hold" nodeType="withEffect">
                                  <p:stCondLst>
                                    <p:cond delay="0"/>
                                  </p:stCondLst>
                                  <p:childTnLst>
                                    <p:set>
                                      <p:cBhvr>
                                        <p:cTn id="24" dur="1" fill="hold">
                                          <p:stCondLst>
                                            <p:cond delay="0"/>
                                          </p:stCondLst>
                                        </p:cTn>
                                        <p:tgtEl>
                                          <p:spTgt spid="2388"/>
                                        </p:tgtEl>
                                        <p:attrNameLst>
                                          <p:attrName>style.visibility</p:attrName>
                                        </p:attrNameLst>
                                      </p:cBhvr>
                                      <p:to>
                                        <p:strVal val="visible"/>
                                      </p:to>
                                    </p:set>
                                    <p:animEffect transition="in" filter="fade">
                                      <p:cBhvr>
                                        <p:cTn id="25" dur="500"/>
                                        <p:tgtEl>
                                          <p:spTgt spid="2388"/>
                                        </p:tgtEl>
                                      </p:cBhvr>
                                    </p:animEffect>
                                  </p:childTnLst>
                                </p:cTn>
                              </p:par>
                              <p:par>
                                <p:cTn id="26" presetID="10" presetClass="entr" presetSubtype="0" fill="hold" nodeType="withEffect">
                                  <p:stCondLst>
                                    <p:cond delay="0"/>
                                  </p:stCondLst>
                                  <p:childTnLst>
                                    <p:set>
                                      <p:cBhvr>
                                        <p:cTn id="27" dur="1" fill="hold">
                                          <p:stCondLst>
                                            <p:cond delay="0"/>
                                          </p:stCondLst>
                                        </p:cTn>
                                        <p:tgtEl>
                                          <p:spTgt spid="61"/>
                                        </p:tgtEl>
                                        <p:attrNameLst>
                                          <p:attrName>style.visibility</p:attrName>
                                        </p:attrNameLst>
                                      </p:cBhvr>
                                      <p:to>
                                        <p:strVal val="visible"/>
                                      </p:to>
                                    </p:set>
                                    <p:animEffect transition="in" filter="fade">
                                      <p:cBhvr>
                                        <p:cTn id="28" dur="500"/>
                                        <p:tgtEl>
                                          <p:spTgt spid="61"/>
                                        </p:tgtEl>
                                      </p:cBhvr>
                                    </p:animEffect>
                                  </p:childTnLst>
                                </p:cTn>
                              </p:par>
                              <p:par>
                                <p:cTn id="29" presetID="10" presetClass="entr" presetSubtype="0" fill="hold" nodeType="withEffect">
                                  <p:stCondLst>
                                    <p:cond delay="0"/>
                                  </p:stCondLst>
                                  <p:childTnLst>
                                    <p:set>
                                      <p:cBhvr>
                                        <p:cTn id="30" dur="1" fill="hold">
                                          <p:stCondLst>
                                            <p:cond delay="0"/>
                                          </p:stCondLst>
                                        </p:cTn>
                                        <p:tgtEl>
                                          <p:spTgt spid="66"/>
                                        </p:tgtEl>
                                        <p:attrNameLst>
                                          <p:attrName>style.visibility</p:attrName>
                                        </p:attrNameLst>
                                      </p:cBhvr>
                                      <p:to>
                                        <p:strVal val="visible"/>
                                      </p:to>
                                    </p:set>
                                    <p:animEffect transition="in" filter="fade">
                                      <p:cBhvr>
                                        <p:cTn id="31"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24" grpId="0"/>
      <p:bldP spid="59" grpId="0"/>
      <p:bldP spid="6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16"/>
        <p:cNvGrpSpPr/>
        <p:nvPr/>
      </p:nvGrpSpPr>
      <p:grpSpPr>
        <a:xfrm>
          <a:off x="0" y="0"/>
          <a:ext cx="0" cy="0"/>
          <a:chOff x="0" y="0"/>
          <a:chExt cx="0" cy="0"/>
        </a:xfrm>
      </p:grpSpPr>
      <p:sp>
        <p:nvSpPr>
          <p:cNvPr id="1917" name="Google Shape;1917;p48"/>
          <p:cNvSpPr txBox="1">
            <a:spLocks noGrp="1"/>
          </p:cNvSpPr>
          <p:nvPr>
            <p:ph type="title"/>
          </p:nvPr>
        </p:nvSpPr>
        <p:spPr>
          <a:xfrm>
            <a:off x="2358450" y="664988"/>
            <a:ext cx="46968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9h 55m 23s</a:t>
            </a:r>
            <a:endParaRPr/>
          </a:p>
        </p:txBody>
      </p:sp>
      <p:sp>
        <p:nvSpPr>
          <p:cNvPr id="1918" name="Google Shape;1918;p48"/>
          <p:cNvSpPr txBox="1">
            <a:spLocks noGrp="1"/>
          </p:cNvSpPr>
          <p:nvPr>
            <p:ph type="subTitle" idx="1"/>
          </p:nvPr>
        </p:nvSpPr>
        <p:spPr>
          <a:xfrm>
            <a:off x="2358450" y="1282313"/>
            <a:ext cx="4696800" cy="59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1919" name="Google Shape;1919;p48"/>
          <p:cNvSpPr txBox="1">
            <a:spLocks noGrp="1"/>
          </p:cNvSpPr>
          <p:nvPr>
            <p:ph type="title" idx="2"/>
          </p:nvPr>
        </p:nvSpPr>
        <p:spPr>
          <a:xfrm>
            <a:off x="2358450" y="2027244"/>
            <a:ext cx="46968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1920" name="Google Shape;1920;p48"/>
          <p:cNvSpPr txBox="1">
            <a:spLocks noGrp="1"/>
          </p:cNvSpPr>
          <p:nvPr>
            <p:ph type="subTitle" idx="3"/>
          </p:nvPr>
        </p:nvSpPr>
        <p:spPr>
          <a:xfrm>
            <a:off x="2358450" y="2645558"/>
            <a:ext cx="4696800" cy="59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1921" name="Google Shape;1921;p48"/>
          <p:cNvSpPr txBox="1">
            <a:spLocks noGrp="1"/>
          </p:cNvSpPr>
          <p:nvPr>
            <p:ph type="title" idx="4"/>
          </p:nvPr>
        </p:nvSpPr>
        <p:spPr>
          <a:xfrm>
            <a:off x="2358450" y="3390475"/>
            <a:ext cx="46968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1922" name="Google Shape;1922;p48"/>
          <p:cNvSpPr txBox="1">
            <a:spLocks noGrp="1"/>
          </p:cNvSpPr>
          <p:nvPr>
            <p:ph type="subTitle" idx="5"/>
          </p:nvPr>
        </p:nvSpPr>
        <p:spPr>
          <a:xfrm>
            <a:off x="2358450" y="4009779"/>
            <a:ext cx="4696800" cy="59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the Earth and the Moon</a:t>
            </a:r>
            <a:endParaRPr/>
          </a:p>
        </p:txBody>
      </p:sp>
      <p:grpSp>
        <p:nvGrpSpPr>
          <p:cNvPr id="1923" name="Google Shape;1923;p48"/>
          <p:cNvGrpSpPr/>
          <p:nvPr/>
        </p:nvGrpSpPr>
        <p:grpSpPr>
          <a:xfrm>
            <a:off x="6914599" y="-2686625"/>
            <a:ext cx="4028179" cy="6346320"/>
            <a:chOff x="6914588" y="-2762276"/>
            <a:chExt cx="4028179" cy="6346320"/>
          </a:xfrm>
        </p:grpSpPr>
        <p:sp>
          <p:nvSpPr>
            <p:cNvPr id="1924" name="Google Shape;1924;p48"/>
            <p:cNvSpPr/>
            <p:nvPr/>
          </p:nvSpPr>
          <p:spPr>
            <a:xfrm>
              <a:off x="6914588" y="-276227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8"/>
            <p:cNvSpPr/>
            <p:nvPr/>
          </p:nvSpPr>
          <p:spPr>
            <a:xfrm>
              <a:off x="7191305" y="-124437"/>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8"/>
            <p:cNvSpPr/>
            <p:nvPr/>
          </p:nvSpPr>
          <p:spPr>
            <a:xfrm>
              <a:off x="7867013" y="750687"/>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8"/>
            <p:cNvSpPr/>
            <p:nvPr/>
          </p:nvSpPr>
          <p:spPr>
            <a:xfrm>
              <a:off x="7789451" y="-2619788"/>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48"/>
          <p:cNvGrpSpPr/>
          <p:nvPr/>
        </p:nvGrpSpPr>
        <p:grpSpPr>
          <a:xfrm rot="-5400000">
            <a:off x="8884618" y="480749"/>
            <a:ext cx="88142" cy="1137387"/>
            <a:chOff x="3054755" y="4367024"/>
            <a:chExt cx="88142" cy="1137387"/>
          </a:xfrm>
        </p:grpSpPr>
        <p:sp>
          <p:nvSpPr>
            <p:cNvPr id="1929" name="Google Shape;1929;p48"/>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8"/>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48"/>
          <p:cNvGrpSpPr/>
          <p:nvPr/>
        </p:nvGrpSpPr>
        <p:grpSpPr>
          <a:xfrm>
            <a:off x="-1402325" y="1246899"/>
            <a:ext cx="2992224" cy="3549051"/>
            <a:chOff x="-1325700" y="1246899"/>
            <a:chExt cx="2992224" cy="3549051"/>
          </a:xfrm>
        </p:grpSpPr>
        <p:pic>
          <p:nvPicPr>
            <p:cNvPr id="1932" name="Google Shape;1932;p48"/>
            <p:cNvPicPr preferRelativeResize="0"/>
            <p:nvPr/>
          </p:nvPicPr>
          <p:blipFill rotWithShape="1">
            <a:blip r:embed="rId3">
              <a:alphaModFix/>
            </a:blip>
            <a:srcRect l="16960" t="24718" r="7121" b="26177"/>
            <a:stretch/>
          </p:blipFill>
          <p:spPr>
            <a:xfrm rot="-5400000">
              <a:off x="-1604113" y="1525312"/>
              <a:ext cx="3549051" cy="2992224"/>
            </a:xfrm>
            <a:prstGeom prst="rect">
              <a:avLst/>
            </a:prstGeom>
            <a:noFill/>
            <a:ln>
              <a:noFill/>
            </a:ln>
          </p:spPr>
        </p:pic>
        <p:grpSp>
          <p:nvGrpSpPr>
            <p:cNvPr id="1933" name="Google Shape;1933;p48"/>
            <p:cNvGrpSpPr/>
            <p:nvPr/>
          </p:nvGrpSpPr>
          <p:grpSpPr>
            <a:xfrm>
              <a:off x="-369917" y="2704683"/>
              <a:ext cx="906953" cy="1517787"/>
              <a:chOff x="79748" y="2808602"/>
              <a:chExt cx="906953" cy="1517787"/>
            </a:xfrm>
          </p:grpSpPr>
          <p:sp>
            <p:nvSpPr>
              <p:cNvPr id="1934" name="Google Shape;1934;p48"/>
              <p:cNvSpPr/>
              <p:nvPr/>
            </p:nvSpPr>
            <p:spPr>
              <a:xfrm rot="5400000">
                <a:off x="357831" y="282094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8"/>
              <p:cNvSpPr/>
              <p:nvPr/>
            </p:nvSpPr>
            <p:spPr>
              <a:xfrm rot="5400000">
                <a:off x="537866" y="3393994"/>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8"/>
              <p:cNvSpPr/>
              <p:nvPr/>
            </p:nvSpPr>
            <p:spPr>
              <a:xfrm rot="5400000">
                <a:off x="67406" y="3278257"/>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8"/>
              <p:cNvSpPr/>
              <p:nvPr/>
            </p:nvSpPr>
            <p:spPr>
              <a:xfrm rot="5400000">
                <a:off x="417006" y="375669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8" name="Google Shape;1938;p48"/>
          <p:cNvGrpSpPr/>
          <p:nvPr/>
        </p:nvGrpSpPr>
        <p:grpSpPr>
          <a:xfrm rot="10800000">
            <a:off x="-181052" y="1778576"/>
            <a:ext cx="1421047" cy="2833357"/>
            <a:chOff x="334358" y="2186737"/>
            <a:chExt cx="1421047" cy="2833357"/>
          </a:xfrm>
        </p:grpSpPr>
        <p:sp>
          <p:nvSpPr>
            <p:cNvPr id="1939" name="Google Shape;1939;p48"/>
            <p:cNvSpPr/>
            <p:nvPr/>
          </p:nvSpPr>
          <p:spPr>
            <a:xfrm rot="10800000">
              <a:off x="334358" y="2186737"/>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0" name="Google Shape;1940;p48"/>
            <p:cNvGrpSpPr/>
            <p:nvPr/>
          </p:nvGrpSpPr>
          <p:grpSpPr>
            <a:xfrm rot="5400000">
              <a:off x="1046250" y="3181856"/>
              <a:ext cx="161977" cy="161940"/>
              <a:chOff x="1101075" y="2142375"/>
              <a:chExt cx="439200" cy="439100"/>
            </a:xfrm>
          </p:grpSpPr>
          <p:sp>
            <p:nvSpPr>
              <p:cNvPr id="1941" name="Google Shape;1941;p4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48"/>
            <p:cNvGrpSpPr/>
            <p:nvPr/>
          </p:nvGrpSpPr>
          <p:grpSpPr>
            <a:xfrm rot="-5400000">
              <a:off x="628029" y="4564272"/>
              <a:ext cx="161977" cy="161940"/>
              <a:chOff x="1101075" y="2142375"/>
              <a:chExt cx="439200" cy="439100"/>
            </a:xfrm>
          </p:grpSpPr>
          <p:sp>
            <p:nvSpPr>
              <p:cNvPr id="1944" name="Google Shape;1944;p4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49"/>
        <p:cNvGrpSpPr/>
        <p:nvPr/>
      </p:nvGrpSpPr>
      <p:grpSpPr>
        <a:xfrm>
          <a:off x="0" y="0"/>
          <a:ext cx="0" cy="0"/>
          <a:chOff x="0" y="0"/>
          <a:chExt cx="0" cy="0"/>
        </a:xfrm>
      </p:grpSpPr>
      <p:sp>
        <p:nvSpPr>
          <p:cNvPr id="1950" name="Google Shape;1950;p49"/>
          <p:cNvSpPr txBox="1">
            <a:spLocks noGrp="1"/>
          </p:cNvSpPr>
          <p:nvPr>
            <p:ph type="title"/>
          </p:nvPr>
        </p:nvSpPr>
        <p:spPr>
          <a:xfrm>
            <a:off x="713225" y="2122600"/>
            <a:ext cx="7297500" cy="91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grpSp>
        <p:nvGrpSpPr>
          <p:cNvPr id="1951" name="Google Shape;1951;p49"/>
          <p:cNvGrpSpPr/>
          <p:nvPr/>
        </p:nvGrpSpPr>
        <p:grpSpPr>
          <a:xfrm>
            <a:off x="-1238838" y="-2814271"/>
            <a:ext cx="6191222" cy="6569036"/>
            <a:chOff x="-1238838" y="-2814271"/>
            <a:chExt cx="6191222" cy="6569036"/>
          </a:xfrm>
        </p:grpSpPr>
        <p:pic>
          <p:nvPicPr>
            <p:cNvPr id="1952" name="Google Shape;1952;p49"/>
            <p:cNvPicPr preferRelativeResize="0"/>
            <p:nvPr/>
          </p:nvPicPr>
          <p:blipFill rotWithShape="1">
            <a:blip r:embed="rId3">
              <a:alphaModFix/>
            </a:blip>
            <a:srcRect l="16960" t="24718" r="7121" b="26177"/>
            <a:stretch/>
          </p:blipFill>
          <p:spPr>
            <a:xfrm flipH="1">
              <a:off x="-860279" y="-1155525"/>
              <a:ext cx="3615750" cy="2759625"/>
            </a:xfrm>
            <a:prstGeom prst="rect">
              <a:avLst/>
            </a:prstGeom>
            <a:noFill/>
            <a:ln>
              <a:noFill/>
            </a:ln>
          </p:spPr>
        </p:pic>
        <p:grpSp>
          <p:nvGrpSpPr>
            <p:cNvPr id="1953" name="Google Shape;1953;p49"/>
            <p:cNvGrpSpPr/>
            <p:nvPr/>
          </p:nvGrpSpPr>
          <p:grpSpPr>
            <a:xfrm>
              <a:off x="-1238838" y="-2814271"/>
              <a:ext cx="6191222" cy="6569036"/>
              <a:chOff x="-1238838" y="-2814271"/>
              <a:chExt cx="6191222" cy="6569036"/>
            </a:xfrm>
          </p:grpSpPr>
          <p:sp>
            <p:nvSpPr>
              <p:cNvPr id="1954" name="Google Shape;1954;p49"/>
              <p:cNvSpPr/>
              <p:nvPr/>
            </p:nvSpPr>
            <p:spPr>
              <a:xfrm rot="-2700000" flipH="1">
                <a:off x="-146394" y="-2093348"/>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9"/>
              <p:cNvSpPr/>
              <p:nvPr/>
            </p:nvSpPr>
            <p:spPr>
              <a:xfrm rot="-2700000" flipH="1">
                <a:off x="-515017" y="-1565448"/>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9"/>
              <p:cNvSpPr/>
              <p:nvPr/>
            </p:nvSpPr>
            <p:spPr>
              <a:xfrm rot="-2700000" flipH="1">
                <a:off x="194575" y="-1729713"/>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7" name="Google Shape;1957;p49"/>
              <p:cNvGrpSpPr/>
              <p:nvPr/>
            </p:nvGrpSpPr>
            <p:grpSpPr>
              <a:xfrm>
                <a:off x="3010374" y="1407525"/>
                <a:ext cx="196674" cy="196585"/>
                <a:chOff x="1101075" y="2142375"/>
                <a:chExt cx="439200" cy="439100"/>
              </a:xfrm>
            </p:grpSpPr>
            <p:sp>
              <p:nvSpPr>
                <p:cNvPr id="1958" name="Google Shape;1958;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49"/>
              <p:cNvGrpSpPr/>
              <p:nvPr/>
            </p:nvGrpSpPr>
            <p:grpSpPr>
              <a:xfrm>
                <a:off x="1890399" y="1114475"/>
                <a:ext cx="196674" cy="196585"/>
                <a:chOff x="1101075" y="2142375"/>
                <a:chExt cx="439200" cy="439100"/>
              </a:xfrm>
            </p:grpSpPr>
            <p:sp>
              <p:nvSpPr>
                <p:cNvPr id="1961" name="Google Shape;1961;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49"/>
              <p:cNvGrpSpPr/>
              <p:nvPr/>
            </p:nvGrpSpPr>
            <p:grpSpPr>
              <a:xfrm>
                <a:off x="2755474" y="1114475"/>
                <a:ext cx="196674" cy="196585"/>
                <a:chOff x="1101075" y="2142375"/>
                <a:chExt cx="439200" cy="439100"/>
              </a:xfrm>
            </p:grpSpPr>
            <p:sp>
              <p:nvSpPr>
                <p:cNvPr id="1964" name="Google Shape;1964;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 name="Google Shape;1966;p49"/>
              <p:cNvGrpSpPr/>
              <p:nvPr/>
            </p:nvGrpSpPr>
            <p:grpSpPr>
              <a:xfrm>
                <a:off x="1290099" y="539500"/>
                <a:ext cx="196674" cy="196585"/>
                <a:chOff x="1101075" y="2142375"/>
                <a:chExt cx="439200" cy="439100"/>
              </a:xfrm>
            </p:grpSpPr>
            <p:sp>
              <p:nvSpPr>
                <p:cNvPr id="1967" name="Google Shape;1967;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49"/>
              <p:cNvGrpSpPr/>
              <p:nvPr/>
            </p:nvGrpSpPr>
            <p:grpSpPr>
              <a:xfrm>
                <a:off x="2022774" y="671500"/>
                <a:ext cx="196674" cy="196585"/>
                <a:chOff x="1101075" y="2142375"/>
                <a:chExt cx="439200" cy="439100"/>
              </a:xfrm>
            </p:grpSpPr>
            <p:sp>
              <p:nvSpPr>
                <p:cNvPr id="1970" name="Google Shape;1970;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972" name="Google Shape;1972;p49"/>
          <p:cNvGrpSpPr/>
          <p:nvPr/>
        </p:nvGrpSpPr>
        <p:grpSpPr>
          <a:xfrm>
            <a:off x="4571996" y="2268220"/>
            <a:ext cx="5022035" cy="4764449"/>
            <a:chOff x="4571996" y="2268220"/>
            <a:chExt cx="5022035" cy="4764449"/>
          </a:xfrm>
        </p:grpSpPr>
        <p:pic>
          <p:nvPicPr>
            <p:cNvPr id="1973" name="Google Shape;1973;p49"/>
            <p:cNvPicPr preferRelativeResize="0"/>
            <p:nvPr/>
          </p:nvPicPr>
          <p:blipFill rotWithShape="1">
            <a:blip r:embed="rId3">
              <a:alphaModFix/>
            </a:blip>
            <a:srcRect l="16960" t="24718" r="7121" b="26177"/>
            <a:stretch/>
          </p:blipFill>
          <p:spPr>
            <a:xfrm flipH="1">
              <a:off x="5978271" y="3376950"/>
              <a:ext cx="3615750" cy="2759625"/>
            </a:xfrm>
            <a:prstGeom prst="rect">
              <a:avLst/>
            </a:prstGeom>
            <a:noFill/>
            <a:ln>
              <a:noFill/>
            </a:ln>
          </p:spPr>
        </p:pic>
        <p:grpSp>
          <p:nvGrpSpPr>
            <p:cNvPr id="1974" name="Google Shape;1974;p49"/>
            <p:cNvGrpSpPr/>
            <p:nvPr/>
          </p:nvGrpSpPr>
          <p:grpSpPr>
            <a:xfrm rot="10800000">
              <a:off x="4571996" y="2268220"/>
              <a:ext cx="5022035" cy="4764449"/>
              <a:chOff x="-494406" y="-1584825"/>
              <a:chExt cx="4397193" cy="4171657"/>
            </a:xfrm>
          </p:grpSpPr>
          <p:grpSp>
            <p:nvGrpSpPr>
              <p:cNvPr id="1975" name="Google Shape;1975;p49"/>
              <p:cNvGrpSpPr/>
              <p:nvPr/>
            </p:nvGrpSpPr>
            <p:grpSpPr>
              <a:xfrm>
                <a:off x="245875" y="-51824"/>
                <a:ext cx="208200" cy="1824700"/>
                <a:chOff x="1040050" y="3812126"/>
                <a:chExt cx="208200" cy="1824700"/>
              </a:xfrm>
            </p:grpSpPr>
            <p:sp>
              <p:nvSpPr>
                <p:cNvPr id="1976" name="Google Shape;1976;p49"/>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9"/>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49"/>
              <p:cNvGrpSpPr/>
              <p:nvPr/>
            </p:nvGrpSpPr>
            <p:grpSpPr>
              <a:xfrm rot="-8100000">
                <a:off x="540898" y="-1172741"/>
                <a:ext cx="2552124" cy="3347490"/>
                <a:chOff x="2976325" y="908175"/>
                <a:chExt cx="4028179" cy="5283555"/>
              </a:xfrm>
            </p:grpSpPr>
            <p:sp>
              <p:nvSpPr>
                <p:cNvPr id="1979" name="Google Shape;1979;p49"/>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9"/>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9"/>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49"/>
              <p:cNvGrpSpPr/>
              <p:nvPr/>
            </p:nvGrpSpPr>
            <p:grpSpPr>
              <a:xfrm>
                <a:off x="-1" y="621223"/>
                <a:ext cx="699940" cy="478601"/>
                <a:chOff x="39722" y="4349021"/>
                <a:chExt cx="1061964" cy="726143"/>
              </a:xfrm>
            </p:grpSpPr>
            <p:grpSp>
              <p:nvGrpSpPr>
                <p:cNvPr id="1983" name="Google Shape;1983;p49"/>
                <p:cNvGrpSpPr/>
                <p:nvPr/>
              </p:nvGrpSpPr>
              <p:grpSpPr>
                <a:xfrm rot="2700000">
                  <a:off x="140502" y="4460924"/>
                  <a:ext cx="524584" cy="502337"/>
                  <a:chOff x="1189791" y="-1767331"/>
                  <a:chExt cx="904284" cy="865933"/>
                </a:xfrm>
              </p:grpSpPr>
              <p:sp>
                <p:nvSpPr>
                  <p:cNvPr id="1984" name="Google Shape;198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49"/>
                  <p:cNvGrpSpPr/>
                  <p:nvPr/>
                </p:nvGrpSpPr>
                <p:grpSpPr>
                  <a:xfrm>
                    <a:off x="1232795" y="-1740829"/>
                    <a:ext cx="717621" cy="717392"/>
                    <a:chOff x="1483457" y="3953671"/>
                    <a:chExt cx="717621" cy="717392"/>
                  </a:xfrm>
                </p:grpSpPr>
                <p:sp>
                  <p:nvSpPr>
                    <p:cNvPr id="1986" name="Google Shape;198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91" name="Google Shape;199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49"/>
              <p:cNvGrpSpPr/>
              <p:nvPr/>
            </p:nvGrpSpPr>
            <p:grpSpPr>
              <a:xfrm>
                <a:off x="955673" y="11"/>
                <a:ext cx="592576" cy="405260"/>
                <a:chOff x="39722" y="4349021"/>
                <a:chExt cx="1061964" cy="726143"/>
              </a:xfrm>
            </p:grpSpPr>
            <p:grpSp>
              <p:nvGrpSpPr>
                <p:cNvPr id="1993" name="Google Shape;1993;p49"/>
                <p:cNvGrpSpPr/>
                <p:nvPr/>
              </p:nvGrpSpPr>
              <p:grpSpPr>
                <a:xfrm rot="2700000">
                  <a:off x="140502" y="4460924"/>
                  <a:ext cx="524584" cy="502337"/>
                  <a:chOff x="1189791" y="-1767331"/>
                  <a:chExt cx="904284" cy="865933"/>
                </a:xfrm>
              </p:grpSpPr>
              <p:sp>
                <p:nvSpPr>
                  <p:cNvPr id="1994" name="Google Shape;199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5" name="Google Shape;1995;p49"/>
                  <p:cNvGrpSpPr/>
                  <p:nvPr/>
                </p:nvGrpSpPr>
                <p:grpSpPr>
                  <a:xfrm>
                    <a:off x="1232795" y="-1740829"/>
                    <a:ext cx="717621" cy="717392"/>
                    <a:chOff x="1483457" y="3953671"/>
                    <a:chExt cx="717621" cy="717392"/>
                  </a:xfrm>
                </p:grpSpPr>
                <p:sp>
                  <p:nvSpPr>
                    <p:cNvPr id="1996" name="Google Shape;199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01" name="Google Shape;200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49"/>
              <p:cNvGrpSpPr/>
              <p:nvPr/>
            </p:nvGrpSpPr>
            <p:grpSpPr>
              <a:xfrm>
                <a:off x="441574" y="-36652"/>
                <a:ext cx="699940" cy="478601"/>
                <a:chOff x="39722" y="4349021"/>
                <a:chExt cx="1061964" cy="726143"/>
              </a:xfrm>
            </p:grpSpPr>
            <p:grpSp>
              <p:nvGrpSpPr>
                <p:cNvPr id="2003" name="Google Shape;2003;p49"/>
                <p:cNvGrpSpPr/>
                <p:nvPr/>
              </p:nvGrpSpPr>
              <p:grpSpPr>
                <a:xfrm rot="2700000">
                  <a:off x="140502" y="4460924"/>
                  <a:ext cx="524584" cy="502337"/>
                  <a:chOff x="1189791" y="-1767331"/>
                  <a:chExt cx="904284" cy="865933"/>
                </a:xfrm>
              </p:grpSpPr>
              <p:sp>
                <p:nvSpPr>
                  <p:cNvPr id="2004" name="Google Shape;200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5" name="Google Shape;2005;p49"/>
                  <p:cNvGrpSpPr/>
                  <p:nvPr/>
                </p:nvGrpSpPr>
                <p:grpSpPr>
                  <a:xfrm>
                    <a:off x="1232795" y="-1740829"/>
                    <a:ext cx="717621" cy="717392"/>
                    <a:chOff x="1483457" y="3953671"/>
                    <a:chExt cx="717621" cy="717392"/>
                  </a:xfrm>
                </p:grpSpPr>
                <p:sp>
                  <p:nvSpPr>
                    <p:cNvPr id="2006" name="Google Shape;200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11" name="Google Shape;201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 name="Google Shape;2012;p49"/>
              <p:cNvGrpSpPr/>
              <p:nvPr/>
            </p:nvGrpSpPr>
            <p:grpSpPr>
              <a:xfrm>
                <a:off x="-494406" y="-252396"/>
                <a:ext cx="1741563" cy="1288563"/>
                <a:chOff x="-494406" y="-252396"/>
                <a:chExt cx="1741563" cy="1288563"/>
              </a:xfrm>
            </p:grpSpPr>
            <p:sp>
              <p:nvSpPr>
                <p:cNvPr id="2013" name="Google Shape;2013;p49"/>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9"/>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5" name="Google Shape;2015;p49"/>
            <p:cNvGrpSpPr/>
            <p:nvPr/>
          </p:nvGrpSpPr>
          <p:grpSpPr>
            <a:xfrm>
              <a:off x="5643425" y="4968525"/>
              <a:ext cx="439200" cy="439100"/>
              <a:chOff x="1101075" y="2142375"/>
              <a:chExt cx="439200" cy="439100"/>
            </a:xfrm>
          </p:grpSpPr>
          <p:sp>
            <p:nvSpPr>
              <p:cNvPr id="2016" name="Google Shape;2016;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8" name="Google Shape;2018;p49"/>
          <p:cNvGrpSpPr/>
          <p:nvPr/>
        </p:nvGrpSpPr>
        <p:grpSpPr>
          <a:xfrm>
            <a:off x="774450" y="3019701"/>
            <a:ext cx="5944442" cy="134100"/>
            <a:chOff x="774450" y="3019701"/>
            <a:chExt cx="5944442" cy="134100"/>
          </a:xfrm>
        </p:grpSpPr>
        <p:sp>
          <p:nvSpPr>
            <p:cNvPr id="2019" name="Google Shape;2019;p49"/>
            <p:cNvSpPr/>
            <p:nvPr/>
          </p:nvSpPr>
          <p:spPr>
            <a:xfrm>
              <a:off x="6584792"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0" name="Google Shape;2020;p49"/>
            <p:cNvCxnSpPr/>
            <p:nvPr/>
          </p:nvCxnSpPr>
          <p:spPr>
            <a:xfrm>
              <a:off x="774450" y="3086750"/>
              <a:ext cx="5848200" cy="0"/>
            </a:xfrm>
            <a:prstGeom prst="straightConnector1">
              <a:avLst/>
            </a:prstGeom>
            <a:noFill/>
            <a:ln w="9525" cap="flat" cmpd="sng">
              <a:solidFill>
                <a:schemeClr val="dk2"/>
              </a:solidFill>
              <a:prstDash val="solid"/>
              <a:round/>
              <a:headEnd type="none" w="med" len="med"/>
              <a:tailEnd type="none" w="med" len="med"/>
            </a:ln>
          </p:spPr>
        </p:cxnSp>
        <p:sp>
          <p:nvSpPr>
            <p:cNvPr id="2021" name="Google Shape;2021;p49"/>
            <p:cNvSpPr/>
            <p:nvPr/>
          </p:nvSpPr>
          <p:spPr>
            <a:xfrm>
              <a:off x="6614904"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25"/>
        <p:cNvGrpSpPr/>
        <p:nvPr/>
      </p:nvGrpSpPr>
      <p:grpSpPr>
        <a:xfrm>
          <a:off x="0" y="0"/>
          <a:ext cx="0" cy="0"/>
          <a:chOff x="0" y="0"/>
          <a:chExt cx="0" cy="0"/>
        </a:xfrm>
      </p:grpSpPr>
      <p:pic>
        <p:nvPicPr>
          <p:cNvPr id="2026" name="Google Shape;2026;p50"/>
          <p:cNvPicPr preferRelativeResize="0">
            <a:picLocks noGrp="1"/>
          </p:cNvPicPr>
          <p:nvPr>
            <p:ph type="pic" idx="2"/>
          </p:nvPr>
        </p:nvPicPr>
        <p:blipFill rotWithShape="1">
          <a:blip r:embed="rId3">
            <a:alphaModFix/>
          </a:blip>
          <a:srcRect t="5906" b="9355"/>
          <a:stretch/>
        </p:blipFill>
        <p:spPr>
          <a:xfrm>
            <a:off x="0" y="0"/>
            <a:ext cx="9144000" cy="5143500"/>
          </a:xfrm>
          <a:prstGeom prst="rect">
            <a:avLst/>
          </a:prstGeom>
        </p:spPr>
      </p:pic>
      <p:grpSp>
        <p:nvGrpSpPr>
          <p:cNvPr id="2027" name="Google Shape;2027;p50"/>
          <p:cNvGrpSpPr/>
          <p:nvPr/>
        </p:nvGrpSpPr>
        <p:grpSpPr>
          <a:xfrm>
            <a:off x="6807363" y="2912500"/>
            <a:ext cx="3920501" cy="3531600"/>
            <a:chOff x="6807363" y="2912500"/>
            <a:chExt cx="3920501" cy="3531600"/>
          </a:xfrm>
        </p:grpSpPr>
        <p:pic>
          <p:nvPicPr>
            <p:cNvPr id="2028" name="Google Shape;2028;p50"/>
            <p:cNvPicPr preferRelativeResize="0"/>
            <p:nvPr/>
          </p:nvPicPr>
          <p:blipFill rotWithShape="1">
            <a:blip r:embed="rId4">
              <a:alphaModFix/>
            </a:blip>
            <a:srcRect l="12472" t="17720" b="15461"/>
            <a:stretch/>
          </p:blipFill>
          <p:spPr>
            <a:xfrm>
              <a:off x="6807363" y="2912500"/>
              <a:ext cx="3920501" cy="3531600"/>
            </a:xfrm>
            <a:prstGeom prst="rect">
              <a:avLst/>
            </a:prstGeom>
            <a:noFill/>
            <a:ln>
              <a:noFill/>
            </a:ln>
          </p:spPr>
        </p:pic>
        <p:sp>
          <p:nvSpPr>
            <p:cNvPr id="2029" name="Google Shape;2029;p50"/>
            <p:cNvSpPr/>
            <p:nvPr/>
          </p:nvSpPr>
          <p:spPr>
            <a:xfrm rot="10800000">
              <a:off x="7638374" y="2987294"/>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0" name="Google Shape;2030;p50"/>
            <p:cNvGrpSpPr/>
            <p:nvPr/>
          </p:nvGrpSpPr>
          <p:grpSpPr>
            <a:xfrm>
              <a:off x="7441400" y="3766050"/>
              <a:ext cx="582050" cy="582425"/>
              <a:chOff x="959750" y="3039275"/>
              <a:chExt cx="582050" cy="582425"/>
            </a:xfrm>
          </p:grpSpPr>
          <p:sp>
            <p:nvSpPr>
              <p:cNvPr id="2031" name="Google Shape;2031;p5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50"/>
            <p:cNvGrpSpPr/>
            <p:nvPr/>
          </p:nvGrpSpPr>
          <p:grpSpPr>
            <a:xfrm>
              <a:off x="8194124" y="3824159"/>
              <a:ext cx="134004" cy="134004"/>
              <a:chOff x="8356813" y="1074288"/>
              <a:chExt cx="351900" cy="351900"/>
            </a:xfrm>
          </p:grpSpPr>
          <p:sp>
            <p:nvSpPr>
              <p:cNvPr id="2039" name="Google Shape;2039;p5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50"/>
            <p:cNvGrpSpPr/>
            <p:nvPr/>
          </p:nvGrpSpPr>
          <p:grpSpPr>
            <a:xfrm>
              <a:off x="8279686" y="4297459"/>
              <a:ext cx="134004" cy="134004"/>
              <a:chOff x="8356813" y="1074288"/>
              <a:chExt cx="351900" cy="351900"/>
            </a:xfrm>
          </p:grpSpPr>
          <p:sp>
            <p:nvSpPr>
              <p:cNvPr id="2042" name="Google Shape;2042;p50"/>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0"/>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4" name="Google Shape;2044;p50"/>
            <p:cNvSpPr/>
            <p:nvPr/>
          </p:nvSpPr>
          <p:spPr>
            <a:xfrm>
              <a:off x="8608325" y="2987900"/>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5" name="Google Shape;2045;p50"/>
            <p:cNvGrpSpPr/>
            <p:nvPr/>
          </p:nvGrpSpPr>
          <p:grpSpPr>
            <a:xfrm>
              <a:off x="8498812" y="3538958"/>
              <a:ext cx="699928" cy="1651024"/>
              <a:chOff x="8337812" y="3492483"/>
              <a:chExt cx="699928" cy="1651024"/>
            </a:xfrm>
          </p:grpSpPr>
          <p:sp>
            <p:nvSpPr>
              <p:cNvPr id="2046" name="Google Shape;2046;p50"/>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0"/>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0"/>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 name="Google Shape;2049;p50"/>
            <p:cNvGrpSpPr/>
            <p:nvPr/>
          </p:nvGrpSpPr>
          <p:grpSpPr>
            <a:xfrm>
              <a:off x="8267753" y="4417410"/>
              <a:ext cx="1162043" cy="932702"/>
              <a:chOff x="7945225" y="4302000"/>
              <a:chExt cx="904666" cy="726121"/>
            </a:xfrm>
          </p:grpSpPr>
          <p:sp>
            <p:nvSpPr>
              <p:cNvPr id="2050" name="Google Shape;2050;p50"/>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0"/>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0"/>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3" name="Google Shape;2053;p50"/>
          <p:cNvSpPr txBox="1">
            <a:spLocks noGrp="1"/>
          </p:cNvSpPr>
          <p:nvPr>
            <p:ph type="title"/>
          </p:nvPr>
        </p:nvSpPr>
        <p:spPr>
          <a:xfrm>
            <a:off x="720000" y="539500"/>
            <a:ext cx="3672000" cy="93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2054" name="Google Shape;2054;p50"/>
          <p:cNvGrpSpPr/>
          <p:nvPr/>
        </p:nvGrpSpPr>
        <p:grpSpPr>
          <a:xfrm>
            <a:off x="-1178500" y="-783270"/>
            <a:ext cx="2584025" cy="5008632"/>
            <a:chOff x="-1178500" y="-783270"/>
            <a:chExt cx="2584025" cy="5008632"/>
          </a:xfrm>
        </p:grpSpPr>
        <p:sp>
          <p:nvSpPr>
            <p:cNvPr id="2055" name="Google Shape;2055;p50"/>
            <p:cNvSpPr/>
            <p:nvPr/>
          </p:nvSpPr>
          <p:spPr>
            <a:xfrm>
              <a:off x="-531025" y="-783270"/>
              <a:ext cx="1831906" cy="2973982"/>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0"/>
            <p:cNvSpPr/>
            <p:nvPr/>
          </p:nvSpPr>
          <p:spPr>
            <a:xfrm rot="10800000">
              <a:off x="-1178500" y="1251380"/>
              <a:ext cx="1831906" cy="2973982"/>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7" name="Google Shape;2057;p50"/>
            <p:cNvGrpSpPr/>
            <p:nvPr/>
          </p:nvGrpSpPr>
          <p:grpSpPr>
            <a:xfrm>
              <a:off x="-249814" y="105367"/>
              <a:ext cx="1269472" cy="868249"/>
              <a:chOff x="39722" y="4349021"/>
              <a:chExt cx="1061964" cy="726143"/>
            </a:xfrm>
          </p:grpSpPr>
          <p:grpSp>
            <p:nvGrpSpPr>
              <p:cNvPr id="2058" name="Google Shape;2058;p50"/>
              <p:cNvGrpSpPr/>
              <p:nvPr/>
            </p:nvGrpSpPr>
            <p:grpSpPr>
              <a:xfrm rot="2700000">
                <a:off x="140502" y="4460924"/>
                <a:ext cx="524584" cy="502337"/>
                <a:chOff x="1189791" y="-1767331"/>
                <a:chExt cx="904284" cy="865933"/>
              </a:xfrm>
            </p:grpSpPr>
            <p:sp>
              <p:nvSpPr>
                <p:cNvPr id="2059" name="Google Shape;2059;p50"/>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0" name="Google Shape;2060;p50"/>
                <p:cNvGrpSpPr/>
                <p:nvPr/>
              </p:nvGrpSpPr>
              <p:grpSpPr>
                <a:xfrm>
                  <a:off x="1232795" y="-1740829"/>
                  <a:ext cx="717621" cy="717392"/>
                  <a:chOff x="1483457" y="3953671"/>
                  <a:chExt cx="717621" cy="717392"/>
                </a:xfrm>
              </p:grpSpPr>
              <p:sp>
                <p:nvSpPr>
                  <p:cNvPr id="2061" name="Google Shape;2061;p5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66" name="Google Shape;2066;p50"/>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50"/>
            <p:cNvGrpSpPr/>
            <p:nvPr/>
          </p:nvGrpSpPr>
          <p:grpSpPr>
            <a:xfrm rot="5400000">
              <a:off x="966375" y="-246975"/>
              <a:ext cx="439200" cy="439100"/>
              <a:chOff x="1101075" y="2142375"/>
              <a:chExt cx="439200" cy="439100"/>
            </a:xfrm>
          </p:grpSpPr>
          <p:sp>
            <p:nvSpPr>
              <p:cNvPr id="2068" name="Google Shape;2068;p5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sp>
        <p:nvSpPr>
          <p:cNvPr id="2074" name="Google Shape;2074;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Practical exercise - calculator</a:t>
            </a:r>
            <a:endParaRPr/>
          </a:p>
        </p:txBody>
      </p:sp>
      <p:sp>
        <p:nvSpPr>
          <p:cNvPr id="2075" name="Google Shape;2075;p51"/>
          <p:cNvSpPr txBox="1">
            <a:spLocks noGrp="1"/>
          </p:cNvSpPr>
          <p:nvPr>
            <p:ph type="subTitle" idx="1"/>
          </p:nvPr>
        </p:nvSpPr>
        <p:spPr>
          <a:xfrm>
            <a:off x="713225" y="1160775"/>
            <a:ext cx="7710900" cy="34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IBM Plex Mono"/>
                <a:ea typeface="IBM Plex Mono"/>
                <a:cs typeface="IBM Plex Mono"/>
                <a:sym typeface="IBM Plex Mono"/>
              </a:rPr>
              <a:t>Objective:</a:t>
            </a:r>
            <a:endParaRPr sz="2000" b="1">
              <a:latin typeface="IBM Plex Mono"/>
              <a:ea typeface="IBM Plex Mono"/>
              <a:cs typeface="IBM Plex Mono"/>
              <a:sym typeface="IBM Plex Mono"/>
            </a:endParaRPr>
          </a:p>
          <a:p>
            <a:pPr marL="0" lvl="0" indent="0" algn="l" rtl="0">
              <a:spcBef>
                <a:spcPts val="0"/>
              </a:spcBef>
              <a:spcAft>
                <a:spcPts val="0"/>
              </a:spcAft>
              <a:buNone/>
            </a:pPr>
            <a:r>
              <a:rPr lang="en"/>
              <a:t>Introduce participants to basic coding concepts by building a </a:t>
            </a:r>
            <a:r>
              <a:rPr lang="en" b="1"/>
              <a:t>simple calculator</a:t>
            </a:r>
            <a:endParaRPr b="1"/>
          </a:p>
          <a:p>
            <a:pPr marL="0" lvl="0" indent="0" algn="l" rtl="0">
              <a:spcBef>
                <a:spcPts val="1000"/>
              </a:spcBef>
              <a:spcAft>
                <a:spcPts val="0"/>
              </a:spcAft>
              <a:buNone/>
            </a:pPr>
            <a:r>
              <a:rPr lang="en" b="1"/>
              <a:t>Instructions:</a:t>
            </a:r>
            <a:endParaRPr b="1"/>
          </a:p>
          <a:p>
            <a:pPr marL="457200" lvl="0" indent="-317500" algn="l" rtl="0">
              <a:spcBef>
                <a:spcPts val="0"/>
              </a:spcBef>
              <a:spcAft>
                <a:spcPts val="0"/>
              </a:spcAft>
              <a:buSzPts val="1400"/>
              <a:buAutoNum type="arabicPeriod"/>
            </a:pPr>
            <a:r>
              <a:rPr lang="en"/>
              <a:t>Open a Python development environment and write the following code:</a:t>
            </a:r>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 Simple Calculator</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num1 = int(input("Enter the first number: "))</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num2 = int(input("Enter the second number: "))</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print("Sum:", num1 + num2)</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print("Difference:", num1 - num2)</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print("Product:", num1 * num2)</a:t>
            </a:r>
            <a:endParaRPr>
              <a:solidFill>
                <a:schemeClr val="dk2"/>
              </a:solidFill>
              <a:latin typeface="IBM Plex Mono Medium"/>
              <a:ea typeface="IBM Plex Mono Medium"/>
              <a:cs typeface="IBM Plex Mono Medium"/>
              <a:sym typeface="IBM Plex Mono Medium"/>
            </a:endParaRPr>
          </a:p>
          <a:p>
            <a:pPr marL="457200" lvl="0" indent="0" algn="l" rtl="0">
              <a:spcBef>
                <a:spcPts val="0"/>
              </a:spcBef>
              <a:spcAft>
                <a:spcPts val="0"/>
              </a:spcAft>
              <a:buNone/>
            </a:pPr>
            <a:r>
              <a:rPr lang="en">
                <a:solidFill>
                  <a:schemeClr val="dk2"/>
                </a:solidFill>
                <a:latin typeface="IBM Plex Mono Medium"/>
                <a:ea typeface="IBM Plex Mono Medium"/>
                <a:cs typeface="IBM Plex Mono Medium"/>
                <a:sym typeface="IBM Plex Mono Medium"/>
              </a:rPr>
              <a:t>print("Quotient:", num1 / num2)</a:t>
            </a:r>
            <a:endParaRPr>
              <a:solidFill>
                <a:schemeClr val="dk2"/>
              </a:solidFill>
              <a:latin typeface="IBM Plex Mono Medium"/>
              <a:ea typeface="IBM Plex Mono Medium"/>
              <a:cs typeface="IBM Plex Mono Medium"/>
              <a:sym typeface="IBM Plex Mono Medium"/>
            </a:endParaRPr>
          </a:p>
          <a:p>
            <a:pPr marL="457200" lvl="0" indent="-317500" algn="l" rtl="0">
              <a:spcBef>
                <a:spcPts val="0"/>
              </a:spcBef>
              <a:spcAft>
                <a:spcPts val="0"/>
              </a:spcAft>
              <a:buSzPts val="1400"/>
              <a:buAutoNum type="arabicPeriod"/>
            </a:pPr>
            <a:r>
              <a:rPr lang="en"/>
              <a:t>Run the program and experiment with different numbers</a:t>
            </a:r>
            <a:endParaRPr/>
          </a:p>
          <a:p>
            <a:pPr marL="457200" lvl="0" indent="-317500" algn="l" rtl="0">
              <a:spcBef>
                <a:spcPts val="0"/>
              </a:spcBef>
              <a:spcAft>
                <a:spcPts val="0"/>
              </a:spcAft>
              <a:buSzPts val="1400"/>
              <a:buAutoNum type="arabicPeriod"/>
            </a:pPr>
            <a:r>
              <a:rPr lang="en"/>
              <a:t>Observe the output</a:t>
            </a:r>
            <a:endParaRPr/>
          </a:p>
          <a:p>
            <a:pPr marL="457200" lvl="0" indent="0" algn="l" rtl="0">
              <a:spcBef>
                <a:spcPts val="1000"/>
              </a:spcBef>
              <a:spcAft>
                <a:spcPts val="0"/>
              </a:spcAft>
              <a:buNone/>
            </a:pPr>
            <a:endParaRPr/>
          </a:p>
          <a:p>
            <a:pPr marL="457200" lvl="0" indent="0" algn="l" rtl="0">
              <a:spcBef>
                <a:spcPts val="1000"/>
              </a:spcBef>
              <a:spcAft>
                <a:spcPts val="0"/>
              </a:spcAft>
              <a:buNone/>
            </a:pPr>
            <a:endParaRPr/>
          </a:p>
          <a:p>
            <a:pPr marL="457200" lvl="0" indent="0" algn="l" rtl="0">
              <a:spcBef>
                <a:spcPts val="1000"/>
              </a:spcBef>
              <a:spcAft>
                <a:spcPts val="0"/>
              </a:spcAft>
              <a:buNone/>
            </a:pPr>
            <a:endParaRPr/>
          </a:p>
          <a:p>
            <a:pPr marL="457200" lvl="0" indent="0" algn="l" rtl="0">
              <a:spcBef>
                <a:spcPts val="1000"/>
              </a:spcBef>
              <a:spcAft>
                <a:spcPts val="1000"/>
              </a:spcAft>
              <a:buNone/>
            </a:pPr>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79"/>
        <p:cNvGrpSpPr/>
        <p:nvPr/>
      </p:nvGrpSpPr>
      <p:grpSpPr>
        <a:xfrm>
          <a:off x="0" y="0"/>
          <a:ext cx="0" cy="0"/>
          <a:chOff x="0" y="0"/>
          <a:chExt cx="0" cy="0"/>
        </a:xfrm>
      </p:grpSpPr>
      <p:sp>
        <p:nvSpPr>
          <p:cNvPr id="2080" name="Google Shape;2080;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Brainstorm and idea generation</a:t>
            </a:r>
            <a:endParaRPr/>
          </a:p>
        </p:txBody>
      </p:sp>
      <p:sp>
        <p:nvSpPr>
          <p:cNvPr id="2081" name="Google Shape;2081;p52"/>
          <p:cNvSpPr txBox="1"/>
          <p:nvPr/>
        </p:nvSpPr>
        <p:spPr>
          <a:xfrm>
            <a:off x="786313" y="2659275"/>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Power 1</a:t>
            </a:r>
            <a:endParaRPr sz="2000" b="1">
              <a:solidFill>
                <a:schemeClr val="dk1"/>
              </a:solidFill>
              <a:latin typeface="IBM Plex Mono"/>
              <a:ea typeface="IBM Plex Mono"/>
              <a:cs typeface="IBM Plex Mono"/>
              <a:sym typeface="IBM Plex Mono"/>
            </a:endParaRPr>
          </a:p>
        </p:txBody>
      </p:sp>
      <p:sp>
        <p:nvSpPr>
          <p:cNvPr id="2082" name="Google Shape;2082;p52"/>
          <p:cNvSpPr txBox="1"/>
          <p:nvPr/>
        </p:nvSpPr>
        <p:spPr>
          <a:xfrm>
            <a:off x="2874688" y="1786075"/>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Earth</a:t>
            </a:r>
            <a:endParaRPr sz="2000" b="1">
              <a:solidFill>
                <a:schemeClr val="dk1"/>
              </a:solidFill>
              <a:latin typeface="IBM Plex Mono"/>
              <a:ea typeface="IBM Plex Mono"/>
              <a:cs typeface="IBM Plex Mono"/>
              <a:sym typeface="IBM Plex Mono"/>
            </a:endParaRPr>
          </a:p>
        </p:txBody>
      </p:sp>
      <p:sp>
        <p:nvSpPr>
          <p:cNvPr id="2083" name="Google Shape;2083;p52"/>
          <p:cNvSpPr txBox="1"/>
          <p:nvPr/>
        </p:nvSpPr>
        <p:spPr>
          <a:xfrm>
            <a:off x="6375888" y="1359913"/>
            <a:ext cx="19818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It’s the smallest planet of them all</a:t>
            </a:r>
            <a:endParaRPr>
              <a:solidFill>
                <a:schemeClr val="dk1"/>
              </a:solidFill>
              <a:latin typeface="Poppins"/>
              <a:ea typeface="Poppins"/>
              <a:cs typeface="Poppins"/>
              <a:sym typeface="Poppins"/>
            </a:endParaRPr>
          </a:p>
        </p:txBody>
      </p:sp>
      <p:sp>
        <p:nvSpPr>
          <p:cNvPr id="2084" name="Google Shape;2084;p52"/>
          <p:cNvSpPr txBox="1"/>
          <p:nvPr/>
        </p:nvSpPr>
        <p:spPr>
          <a:xfrm>
            <a:off x="4963088" y="1431775"/>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Mercury</a:t>
            </a:r>
            <a:endParaRPr sz="2000" b="1">
              <a:solidFill>
                <a:schemeClr val="dk1"/>
              </a:solidFill>
              <a:latin typeface="IBM Plex Mono"/>
              <a:ea typeface="IBM Plex Mono"/>
              <a:cs typeface="IBM Plex Mono"/>
              <a:sym typeface="IBM Plex Mono"/>
            </a:endParaRPr>
          </a:p>
        </p:txBody>
      </p:sp>
      <p:sp>
        <p:nvSpPr>
          <p:cNvPr id="2085" name="Google Shape;2085;p52"/>
          <p:cNvSpPr txBox="1"/>
          <p:nvPr/>
        </p:nvSpPr>
        <p:spPr>
          <a:xfrm>
            <a:off x="6375888" y="2068513"/>
            <a:ext cx="19818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Venus is the second planet from the Sun</a:t>
            </a:r>
            <a:endParaRPr>
              <a:solidFill>
                <a:schemeClr val="dk1"/>
              </a:solidFill>
              <a:latin typeface="Poppins"/>
              <a:ea typeface="Poppins"/>
              <a:cs typeface="Poppins"/>
              <a:sym typeface="Poppins"/>
            </a:endParaRPr>
          </a:p>
        </p:txBody>
      </p:sp>
      <p:sp>
        <p:nvSpPr>
          <p:cNvPr id="2086" name="Google Shape;2086;p52"/>
          <p:cNvSpPr txBox="1"/>
          <p:nvPr/>
        </p:nvSpPr>
        <p:spPr>
          <a:xfrm>
            <a:off x="4963088" y="2140375"/>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Venus</a:t>
            </a:r>
            <a:endParaRPr sz="2000" b="1">
              <a:solidFill>
                <a:schemeClr val="dk1"/>
              </a:solidFill>
              <a:latin typeface="IBM Plex Mono"/>
              <a:ea typeface="IBM Plex Mono"/>
              <a:cs typeface="IBM Plex Mono"/>
              <a:sym typeface="IBM Plex Mono"/>
            </a:endParaRPr>
          </a:p>
        </p:txBody>
      </p:sp>
      <p:sp>
        <p:nvSpPr>
          <p:cNvPr id="2087" name="Google Shape;2087;p52"/>
          <p:cNvSpPr txBox="1"/>
          <p:nvPr/>
        </p:nvSpPr>
        <p:spPr>
          <a:xfrm>
            <a:off x="2874688" y="3532500"/>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Mars</a:t>
            </a:r>
            <a:endParaRPr sz="2000" b="1">
              <a:solidFill>
                <a:schemeClr val="dk1"/>
              </a:solidFill>
              <a:latin typeface="IBM Plex Mono"/>
              <a:ea typeface="IBM Plex Mono"/>
              <a:cs typeface="IBM Plex Mono"/>
              <a:sym typeface="IBM Plex Mono"/>
            </a:endParaRPr>
          </a:p>
        </p:txBody>
      </p:sp>
      <p:sp>
        <p:nvSpPr>
          <p:cNvPr id="2088" name="Google Shape;2088;p52"/>
          <p:cNvSpPr txBox="1"/>
          <p:nvPr/>
        </p:nvSpPr>
        <p:spPr>
          <a:xfrm>
            <a:off x="6375888" y="3106338"/>
            <a:ext cx="19818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It’s the farthest planet from the Sun</a:t>
            </a:r>
            <a:endParaRPr>
              <a:solidFill>
                <a:schemeClr val="dk1"/>
              </a:solidFill>
              <a:latin typeface="Poppins"/>
              <a:ea typeface="Poppins"/>
              <a:cs typeface="Poppins"/>
              <a:sym typeface="Poppins"/>
            </a:endParaRPr>
          </a:p>
        </p:txBody>
      </p:sp>
      <p:sp>
        <p:nvSpPr>
          <p:cNvPr id="2089" name="Google Shape;2089;p52"/>
          <p:cNvSpPr txBox="1"/>
          <p:nvPr/>
        </p:nvSpPr>
        <p:spPr>
          <a:xfrm>
            <a:off x="4963088" y="3178200"/>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Neptune</a:t>
            </a:r>
            <a:endParaRPr sz="2000" b="1">
              <a:solidFill>
                <a:schemeClr val="dk1"/>
              </a:solidFill>
              <a:latin typeface="IBM Plex Mono"/>
              <a:ea typeface="IBM Plex Mono"/>
              <a:cs typeface="IBM Plex Mono"/>
              <a:sym typeface="IBM Plex Mono"/>
            </a:endParaRPr>
          </a:p>
        </p:txBody>
      </p:sp>
      <p:sp>
        <p:nvSpPr>
          <p:cNvPr id="2090" name="Google Shape;2090;p52"/>
          <p:cNvSpPr txBox="1"/>
          <p:nvPr/>
        </p:nvSpPr>
        <p:spPr>
          <a:xfrm>
            <a:off x="6375888" y="3814938"/>
            <a:ext cx="19818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Saturn was named after a Roman god</a:t>
            </a:r>
            <a:endParaRPr>
              <a:solidFill>
                <a:schemeClr val="dk1"/>
              </a:solidFill>
              <a:latin typeface="Poppins"/>
              <a:ea typeface="Poppins"/>
              <a:cs typeface="Poppins"/>
              <a:sym typeface="Poppins"/>
            </a:endParaRPr>
          </a:p>
        </p:txBody>
      </p:sp>
      <p:sp>
        <p:nvSpPr>
          <p:cNvPr id="2091" name="Google Shape;2091;p52"/>
          <p:cNvSpPr txBox="1"/>
          <p:nvPr/>
        </p:nvSpPr>
        <p:spPr>
          <a:xfrm>
            <a:off x="4963088" y="3886800"/>
            <a:ext cx="1276800" cy="42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Saturn</a:t>
            </a:r>
            <a:endParaRPr sz="2000" b="1">
              <a:solidFill>
                <a:schemeClr val="dk1"/>
              </a:solidFill>
              <a:latin typeface="IBM Plex Mono"/>
              <a:ea typeface="IBM Plex Mono"/>
              <a:cs typeface="IBM Plex Mono"/>
              <a:sym typeface="IBM Plex Mono"/>
            </a:endParaRPr>
          </a:p>
        </p:txBody>
      </p:sp>
      <p:cxnSp>
        <p:nvCxnSpPr>
          <p:cNvPr id="2092" name="Google Shape;2092;p52"/>
          <p:cNvCxnSpPr>
            <a:stCxn id="2081" idx="3"/>
            <a:endCxn id="2082" idx="1"/>
          </p:cNvCxnSpPr>
          <p:nvPr/>
        </p:nvCxnSpPr>
        <p:spPr>
          <a:xfrm rot="10800000" flipH="1">
            <a:off x="2063113" y="2000475"/>
            <a:ext cx="811500" cy="873300"/>
          </a:xfrm>
          <a:prstGeom prst="bentConnector3">
            <a:avLst>
              <a:gd name="adj1" fmla="val 50005"/>
            </a:avLst>
          </a:prstGeom>
          <a:noFill/>
          <a:ln w="9525" cap="flat" cmpd="sng">
            <a:solidFill>
              <a:schemeClr val="lt2"/>
            </a:solidFill>
            <a:prstDash val="solid"/>
            <a:round/>
            <a:headEnd type="none" w="med" len="med"/>
            <a:tailEnd type="none" w="med" len="med"/>
          </a:ln>
        </p:spPr>
      </p:cxnSp>
      <p:cxnSp>
        <p:nvCxnSpPr>
          <p:cNvPr id="2093" name="Google Shape;2093;p52"/>
          <p:cNvCxnSpPr>
            <a:stCxn id="2081" idx="3"/>
            <a:endCxn id="2087" idx="1"/>
          </p:cNvCxnSpPr>
          <p:nvPr/>
        </p:nvCxnSpPr>
        <p:spPr>
          <a:xfrm>
            <a:off x="2063113" y="2873775"/>
            <a:ext cx="811500" cy="873300"/>
          </a:xfrm>
          <a:prstGeom prst="bentConnector3">
            <a:avLst>
              <a:gd name="adj1" fmla="val 50005"/>
            </a:avLst>
          </a:prstGeom>
          <a:noFill/>
          <a:ln w="9525" cap="flat" cmpd="sng">
            <a:solidFill>
              <a:schemeClr val="lt2"/>
            </a:solidFill>
            <a:prstDash val="solid"/>
            <a:round/>
            <a:headEnd type="none" w="med" len="med"/>
            <a:tailEnd type="none" w="med" len="med"/>
          </a:ln>
        </p:spPr>
      </p:cxnSp>
      <p:cxnSp>
        <p:nvCxnSpPr>
          <p:cNvPr id="2094" name="Google Shape;2094;p52"/>
          <p:cNvCxnSpPr>
            <a:stCxn id="2082" idx="3"/>
            <a:endCxn id="2084" idx="1"/>
          </p:cNvCxnSpPr>
          <p:nvPr/>
        </p:nvCxnSpPr>
        <p:spPr>
          <a:xfrm rot="10800000" flipH="1">
            <a:off x="4151488" y="1646275"/>
            <a:ext cx="811500" cy="354300"/>
          </a:xfrm>
          <a:prstGeom prst="bentConnector3">
            <a:avLst>
              <a:gd name="adj1" fmla="val 50006"/>
            </a:avLst>
          </a:prstGeom>
          <a:noFill/>
          <a:ln w="9525" cap="flat" cmpd="sng">
            <a:solidFill>
              <a:schemeClr val="lt2"/>
            </a:solidFill>
            <a:prstDash val="solid"/>
            <a:round/>
            <a:headEnd type="none" w="med" len="med"/>
            <a:tailEnd type="none" w="med" len="med"/>
          </a:ln>
        </p:spPr>
      </p:cxnSp>
      <p:cxnSp>
        <p:nvCxnSpPr>
          <p:cNvPr id="2095" name="Google Shape;2095;p52"/>
          <p:cNvCxnSpPr>
            <a:stCxn id="2082" idx="3"/>
            <a:endCxn id="2086" idx="1"/>
          </p:cNvCxnSpPr>
          <p:nvPr/>
        </p:nvCxnSpPr>
        <p:spPr>
          <a:xfrm>
            <a:off x="4151488" y="2000575"/>
            <a:ext cx="811500" cy="354300"/>
          </a:xfrm>
          <a:prstGeom prst="bentConnector3">
            <a:avLst>
              <a:gd name="adj1" fmla="val 50006"/>
            </a:avLst>
          </a:prstGeom>
          <a:noFill/>
          <a:ln w="9525" cap="flat" cmpd="sng">
            <a:solidFill>
              <a:schemeClr val="lt2"/>
            </a:solidFill>
            <a:prstDash val="solid"/>
            <a:round/>
            <a:headEnd type="none" w="med" len="med"/>
            <a:tailEnd type="none" w="med" len="med"/>
          </a:ln>
        </p:spPr>
      </p:cxnSp>
      <p:cxnSp>
        <p:nvCxnSpPr>
          <p:cNvPr id="2096" name="Google Shape;2096;p52"/>
          <p:cNvCxnSpPr>
            <a:stCxn id="2087" idx="3"/>
            <a:endCxn id="2089" idx="1"/>
          </p:cNvCxnSpPr>
          <p:nvPr/>
        </p:nvCxnSpPr>
        <p:spPr>
          <a:xfrm rot="10800000" flipH="1">
            <a:off x="4151488" y="3392700"/>
            <a:ext cx="811500" cy="354300"/>
          </a:xfrm>
          <a:prstGeom prst="bentConnector3">
            <a:avLst>
              <a:gd name="adj1" fmla="val 50006"/>
            </a:avLst>
          </a:prstGeom>
          <a:noFill/>
          <a:ln w="9525" cap="flat" cmpd="sng">
            <a:solidFill>
              <a:schemeClr val="lt2"/>
            </a:solidFill>
            <a:prstDash val="solid"/>
            <a:round/>
            <a:headEnd type="none" w="med" len="med"/>
            <a:tailEnd type="none" w="med" len="med"/>
          </a:ln>
        </p:spPr>
      </p:cxnSp>
      <p:cxnSp>
        <p:nvCxnSpPr>
          <p:cNvPr id="2097" name="Google Shape;2097;p52"/>
          <p:cNvCxnSpPr>
            <a:stCxn id="2087" idx="3"/>
            <a:endCxn id="2091" idx="1"/>
          </p:cNvCxnSpPr>
          <p:nvPr/>
        </p:nvCxnSpPr>
        <p:spPr>
          <a:xfrm>
            <a:off x="4151488" y="3747000"/>
            <a:ext cx="811500" cy="354300"/>
          </a:xfrm>
          <a:prstGeom prst="bentConnector3">
            <a:avLst>
              <a:gd name="adj1" fmla="val 50006"/>
            </a:avLst>
          </a:prstGeom>
          <a:noFill/>
          <a:ln w="9525" cap="flat" cmpd="sng">
            <a:solidFill>
              <a:schemeClr val="lt2"/>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22"/>
        <p:cNvGrpSpPr/>
        <p:nvPr/>
      </p:nvGrpSpPr>
      <p:grpSpPr>
        <a:xfrm>
          <a:off x="0" y="0"/>
          <a:ext cx="0" cy="0"/>
          <a:chOff x="0" y="0"/>
          <a:chExt cx="0" cy="0"/>
        </a:xfrm>
      </p:grpSpPr>
      <p:sp>
        <p:nvSpPr>
          <p:cNvPr id="2123" name="Google Shape;2123;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Popular programming languages</a:t>
            </a:r>
            <a:endParaRPr/>
          </a:p>
        </p:txBody>
      </p:sp>
      <p:sp>
        <p:nvSpPr>
          <p:cNvPr id="2124" name="Google Shape;2124;p54"/>
          <p:cNvSpPr txBox="1"/>
          <p:nvPr/>
        </p:nvSpPr>
        <p:spPr>
          <a:xfrm>
            <a:off x="4020025" y="1365213"/>
            <a:ext cx="4341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 and the </a:t>
            </a:r>
            <a:r>
              <a:rPr lang="en" b="1">
                <a:solidFill>
                  <a:schemeClr val="dk1"/>
                </a:solidFill>
                <a:latin typeface="Poppins"/>
                <a:ea typeface="Poppins"/>
                <a:cs typeface="Poppins"/>
                <a:sym typeface="Poppins"/>
              </a:rPr>
              <a:t>smallest</a:t>
            </a:r>
            <a:r>
              <a:rPr lang="en">
                <a:solidFill>
                  <a:schemeClr val="dk1"/>
                </a:solidFill>
                <a:latin typeface="Poppins"/>
                <a:ea typeface="Poppins"/>
                <a:cs typeface="Poppins"/>
                <a:sym typeface="Poppins"/>
              </a:rPr>
              <a:t> of them all</a:t>
            </a:r>
            <a:endParaRPr>
              <a:solidFill>
                <a:schemeClr val="dk1"/>
              </a:solidFill>
              <a:latin typeface="Poppins"/>
              <a:ea typeface="Poppins"/>
              <a:cs typeface="Poppins"/>
              <a:sym typeface="Poppins"/>
            </a:endParaRPr>
          </a:p>
        </p:txBody>
      </p:sp>
      <p:sp>
        <p:nvSpPr>
          <p:cNvPr id="2125" name="Google Shape;2125;p54"/>
          <p:cNvSpPr txBox="1"/>
          <p:nvPr/>
        </p:nvSpPr>
        <p:spPr>
          <a:xfrm>
            <a:off x="2183175" y="1363563"/>
            <a:ext cx="1313400" cy="576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Neptune</a:t>
            </a:r>
            <a:endParaRPr sz="2000" b="1">
              <a:solidFill>
                <a:schemeClr val="dk1"/>
              </a:solidFill>
              <a:latin typeface="IBM Plex Mono"/>
              <a:ea typeface="IBM Plex Mono"/>
              <a:cs typeface="IBM Plex Mono"/>
              <a:sym typeface="IBM Plex Mono"/>
            </a:endParaRPr>
          </a:p>
        </p:txBody>
      </p:sp>
      <p:sp>
        <p:nvSpPr>
          <p:cNvPr id="2126" name="Google Shape;2126;p54"/>
          <p:cNvSpPr txBox="1"/>
          <p:nvPr/>
        </p:nvSpPr>
        <p:spPr>
          <a:xfrm>
            <a:off x="782975" y="1363563"/>
            <a:ext cx="722400" cy="576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3000" b="1">
                <a:solidFill>
                  <a:schemeClr val="dk2"/>
                </a:solidFill>
                <a:latin typeface="Poppins"/>
                <a:ea typeface="Poppins"/>
                <a:cs typeface="Poppins"/>
                <a:sym typeface="Poppins"/>
              </a:rPr>
              <a:t>01</a:t>
            </a:r>
            <a:endParaRPr sz="3000" b="1">
              <a:solidFill>
                <a:schemeClr val="dk2"/>
              </a:solidFill>
              <a:latin typeface="Poppins"/>
              <a:ea typeface="Poppins"/>
              <a:cs typeface="Poppins"/>
              <a:sym typeface="Poppins"/>
            </a:endParaRPr>
          </a:p>
        </p:txBody>
      </p:sp>
      <p:sp>
        <p:nvSpPr>
          <p:cNvPr id="2127" name="Google Shape;2127;p54"/>
          <p:cNvSpPr txBox="1"/>
          <p:nvPr/>
        </p:nvSpPr>
        <p:spPr>
          <a:xfrm>
            <a:off x="4020025" y="2264100"/>
            <a:ext cx="4341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Venus has a beautiful name and is the </a:t>
            </a:r>
            <a:r>
              <a:rPr lang="en" b="1">
                <a:solidFill>
                  <a:schemeClr val="dk1"/>
                </a:solidFill>
                <a:latin typeface="Poppins"/>
                <a:ea typeface="Poppins"/>
                <a:cs typeface="Poppins"/>
                <a:sym typeface="Poppins"/>
              </a:rPr>
              <a:t>second planet from the Sun</a:t>
            </a:r>
            <a:endParaRPr b="1">
              <a:solidFill>
                <a:schemeClr val="dk1"/>
              </a:solidFill>
              <a:latin typeface="Poppins"/>
              <a:ea typeface="Poppins"/>
              <a:cs typeface="Poppins"/>
              <a:sym typeface="Poppins"/>
            </a:endParaRPr>
          </a:p>
        </p:txBody>
      </p:sp>
      <p:sp>
        <p:nvSpPr>
          <p:cNvPr id="2128" name="Google Shape;2128;p54"/>
          <p:cNvSpPr txBox="1"/>
          <p:nvPr/>
        </p:nvSpPr>
        <p:spPr>
          <a:xfrm>
            <a:off x="2183175" y="2262450"/>
            <a:ext cx="1007100" cy="576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Venus</a:t>
            </a:r>
            <a:endParaRPr sz="2000" b="1">
              <a:solidFill>
                <a:schemeClr val="dk1"/>
              </a:solidFill>
              <a:latin typeface="IBM Plex Mono"/>
              <a:ea typeface="IBM Plex Mono"/>
              <a:cs typeface="IBM Plex Mono"/>
              <a:sym typeface="IBM Plex Mono"/>
            </a:endParaRPr>
          </a:p>
        </p:txBody>
      </p:sp>
      <p:sp>
        <p:nvSpPr>
          <p:cNvPr id="2129" name="Google Shape;2129;p54"/>
          <p:cNvSpPr txBox="1"/>
          <p:nvPr/>
        </p:nvSpPr>
        <p:spPr>
          <a:xfrm>
            <a:off x="782975" y="2262450"/>
            <a:ext cx="722400" cy="576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3000" b="1">
                <a:solidFill>
                  <a:schemeClr val="dk2"/>
                </a:solidFill>
                <a:latin typeface="Poppins"/>
                <a:ea typeface="Poppins"/>
                <a:cs typeface="Poppins"/>
                <a:sym typeface="Poppins"/>
              </a:rPr>
              <a:t>02</a:t>
            </a:r>
            <a:endParaRPr sz="3000" b="1">
              <a:solidFill>
                <a:schemeClr val="dk2"/>
              </a:solidFill>
              <a:latin typeface="Poppins"/>
              <a:ea typeface="Poppins"/>
              <a:cs typeface="Poppins"/>
              <a:sym typeface="Poppins"/>
            </a:endParaRPr>
          </a:p>
        </p:txBody>
      </p:sp>
      <p:sp>
        <p:nvSpPr>
          <p:cNvPr id="2130" name="Google Shape;2130;p54"/>
          <p:cNvSpPr txBox="1"/>
          <p:nvPr/>
        </p:nvSpPr>
        <p:spPr>
          <a:xfrm>
            <a:off x="4020025" y="3153150"/>
            <a:ext cx="4341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Earth is the third planet from the Sun and the only one that harbors life in the Solar System</a:t>
            </a:r>
            <a:endParaRPr>
              <a:solidFill>
                <a:schemeClr val="dk1"/>
              </a:solidFill>
              <a:latin typeface="Poppins"/>
              <a:ea typeface="Poppins"/>
              <a:cs typeface="Poppins"/>
              <a:sym typeface="Poppins"/>
            </a:endParaRPr>
          </a:p>
        </p:txBody>
      </p:sp>
      <p:sp>
        <p:nvSpPr>
          <p:cNvPr id="2131" name="Google Shape;2131;p54"/>
          <p:cNvSpPr txBox="1"/>
          <p:nvPr/>
        </p:nvSpPr>
        <p:spPr>
          <a:xfrm>
            <a:off x="2183175" y="3151500"/>
            <a:ext cx="1007100" cy="576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Earth</a:t>
            </a:r>
            <a:endParaRPr sz="2000" b="1">
              <a:solidFill>
                <a:schemeClr val="dk1"/>
              </a:solidFill>
              <a:latin typeface="IBM Plex Mono"/>
              <a:ea typeface="IBM Plex Mono"/>
              <a:cs typeface="IBM Plex Mono"/>
              <a:sym typeface="IBM Plex Mono"/>
            </a:endParaRPr>
          </a:p>
        </p:txBody>
      </p:sp>
      <p:sp>
        <p:nvSpPr>
          <p:cNvPr id="2132" name="Google Shape;2132;p54"/>
          <p:cNvSpPr txBox="1"/>
          <p:nvPr/>
        </p:nvSpPr>
        <p:spPr>
          <a:xfrm>
            <a:off x="782975" y="3151500"/>
            <a:ext cx="722400" cy="576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3000" b="1">
                <a:solidFill>
                  <a:schemeClr val="dk2"/>
                </a:solidFill>
                <a:latin typeface="Poppins"/>
                <a:ea typeface="Poppins"/>
                <a:cs typeface="Poppins"/>
                <a:sym typeface="Poppins"/>
              </a:rPr>
              <a:t>03</a:t>
            </a:r>
            <a:endParaRPr sz="3000" b="1">
              <a:solidFill>
                <a:schemeClr val="dk2"/>
              </a:solidFill>
              <a:latin typeface="Poppins"/>
              <a:ea typeface="Poppins"/>
              <a:cs typeface="Poppins"/>
              <a:sym typeface="Poppins"/>
            </a:endParaRPr>
          </a:p>
        </p:txBody>
      </p:sp>
      <p:sp>
        <p:nvSpPr>
          <p:cNvPr id="2133" name="Google Shape;2133;p54"/>
          <p:cNvSpPr txBox="1"/>
          <p:nvPr/>
        </p:nvSpPr>
        <p:spPr>
          <a:xfrm>
            <a:off x="4020025" y="4043850"/>
            <a:ext cx="4341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Saturn is a gas giant and has several rings. It’s composed mostly of hydrogen and helium</a:t>
            </a:r>
            <a:endParaRPr>
              <a:solidFill>
                <a:schemeClr val="dk1"/>
              </a:solidFill>
              <a:latin typeface="Poppins"/>
              <a:ea typeface="Poppins"/>
              <a:cs typeface="Poppins"/>
              <a:sym typeface="Poppins"/>
            </a:endParaRPr>
          </a:p>
        </p:txBody>
      </p:sp>
      <p:sp>
        <p:nvSpPr>
          <p:cNvPr id="2134" name="Google Shape;2134;p54"/>
          <p:cNvSpPr txBox="1"/>
          <p:nvPr/>
        </p:nvSpPr>
        <p:spPr>
          <a:xfrm>
            <a:off x="2183175" y="4042200"/>
            <a:ext cx="1122300" cy="576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Saturn</a:t>
            </a:r>
            <a:endParaRPr sz="2000" b="1">
              <a:solidFill>
                <a:schemeClr val="dk1"/>
              </a:solidFill>
              <a:latin typeface="IBM Plex Mono"/>
              <a:ea typeface="IBM Plex Mono"/>
              <a:cs typeface="IBM Plex Mono"/>
              <a:sym typeface="IBM Plex Mono"/>
            </a:endParaRPr>
          </a:p>
        </p:txBody>
      </p:sp>
      <p:sp>
        <p:nvSpPr>
          <p:cNvPr id="2135" name="Google Shape;2135;p54"/>
          <p:cNvSpPr txBox="1"/>
          <p:nvPr/>
        </p:nvSpPr>
        <p:spPr>
          <a:xfrm>
            <a:off x="782975" y="4042200"/>
            <a:ext cx="722400" cy="576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3000" b="1">
                <a:solidFill>
                  <a:schemeClr val="dk2"/>
                </a:solidFill>
                <a:latin typeface="Poppins"/>
                <a:ea typeface="Poppins"/>
                <a:cs typeface="Poppins"/>
                <a:sym typeface="Poppins"/>
              </a:rPr>
              <a:t>04</a:t>
            </a:r>
            <a:endParaRPr sz="3000" b="1">
              <a:solidFill>
                <a:schemeClr val="dk2"/>
              </a:solidFill>
              <a:latin typeface="Poppins"/>
              <a:ea typeface="Poppins"/>
              <a:cs typeface="Poppins"/>
              <a:sym typeface="Poppins"/>
            </a:endParaRPr>
          </a:p>
        </p:txBody>
      </p:sp>
      <p:cxnSp>
        <p:nvCxnSpPr>
          <p:cNvPr id="2136" name="Google Shape;2136;p54"/>
          <p:cNvCxnSpPr>
            <a:stCxn id="2126" idx="3"/>
            <a:endCxn id="2125" idx="1"/>
          </p:cNvCxnSpPr>
          <p:nvPr/>
        </p:nvCxnSpPr>
        <p:spPr>
          <a:xfrm>
            <a:off x="1505375" y="1651563"/>
            <a:ext cx="677700" cy="600"/>
          </a:xfrm>
          <a:prstGeom prst="bentConnector3">
            <a:avLst>
              <a:gd name="adj1" fmla="val 50007"/>
            </a:avLst>
          </a:prstGeom>
          <a:noFill/>
          <a:ln w="9525" cap="flat" cmpd="sng">
            <a:solidFill>
              <a:schemeClr val="lt2"/>
            </a:solidFill>
            <a:prstDash val="solid"/>
            <a:round/>
            <a:headEnd type="none" w="med" len="med"/>
            <a:tailEnd type="none" w="med" len="med"/>
          </a:ln>
        </p:spPr>
      </p:cxnSp>
      <p:cxnSp>
        <p:nvCxnSpPr>
          <p:cNvPr id="2137" name="Google Shape;2137;p54"/>
          <p:cNvCxnSpPr>
            <a:stCxn id="2125" idx="3"/>
            <a:endCxn id="2124" idx="1"/>
          </p:cNvCxnSpPr>
          <p:nvPr/>
        </p:nvCxnSpPr>
        <p:spPr>
          <a:xfrm>
            <a:off x="3496575" y="1651563"/>
            <a:ext cx="523500" cy="600"/>
          </a:xfrm>
          <a:prstGeom prst="bentConnector3">
            <a:avLst>
              <a:gd name="adj1" fmla="val 49995"/>
            </a:avLst>
          </a:prstGeom>
          <a:noFill/>
          <a:ln w="9525" cap="flat" cmpd="sng">
            <a:solidFill>
              <a:schemeClr val="lt2"/>
            </a:solidFill>
            <a:prstDash val="solid"/>
            <a:round/>
            <a:headEnd type="none" w="med" len="med"/>
            <a:tailEnd type="oval" w="med" len="med"/>
          </a:ln>
        </p:spPr>
      </p:cxnSp>
      <p:cxnSp>
        <p:nvCxnSpPr>
          <p:cNvPr id="2138" name="Google Shape;2138;p54"/>
          <p:cNvCxnSpPr>
            <a:stCxn id="2128" idx="3"/>
            <a:endCxn id="2127" idx="1"/>
          </p:cNvCxnSpPr>
          <p:nvPr/>
        </p:nvCxnSpPr>
        <p:spPr>
          <a:xfrm>
            <a:off x="3190275" y="2550450"/>
            <a:ext cx="829800" cy="600"/>
          </a:xfrm>
          <a:prstGeom prst="bentConnector3">
            <a:avLst>
              <a:gd name="adj1" fmla="val 49997"/>
            </a:avLst>
          </a:prstGeom>
          <a:noFill/>
          <a:ln w="9525" cap="flat" cmpd="sng">
            <a:solidFill>
              <a:schemeClr val="lt2"/>
            </a:solidFill>
            <a:prstDash val="solid"/>
            <a:round/>
            <a:headEnd type="none" w="med" len="med"/>
            <a:tailEnd type="oval" w="med" len="med"/>
          </a:ln>
        </p:spPr>
      </p:cxnSp>
      <p:cxnSp>
        <p:nvCxnSpPr>
          <p:cNvPr id="2139" name="Google Shape;2139;p54"/>
          <p:cNvCxnSpPr>
            <a:stCxn id="2131" idx="3"/>
            <a:endCxn id="2130" idx="1"/>
          </p:cNvCxnSpPr>
          <p:nvPr/>
        </p:nvCxnSpPr>
        <p:spPr>
          <a:xfrm>
            <a:off x="3190275" y="3439500"/>
            <a:ext cx="829800" cy="600"/>
          </a:xfrm>
          <a:prstGeom prst="bentConnector3">
            <a:avLst>
              <a:gd name="adj1" fmla="val 49997"/>
            </a:avLst>
          </a:prstGeom>
          <a:noFill/>
          <a:ln w="9525" cap="flat" cmpd="sng">
            <a:solidFill>
              <a:schemeClr val="lt2"/>
            </a:solidFill>
            <a:prstDash val="solid"/>
            <a:round/>
            <a:headEnd type="none" w="med" len="med"/>
            <a:tailEnd type="oval" w="med" len="med"/>
          </a:ln>
        </p:spPr>
      </p:cxnSp>
      <p:cxnSp>
        <p:nvCxnSpPr>
          <p:cNvPr id="2140" name="Google Shape;2140;p54"/>
          <p:cNvCxnSpPr>
            <a:endCxn id="2133" idx="1"/>
          </p:cNvCxnSpPr>
          <p:nvPr/>
        </p:nvCxnSpPr>
        <p:spPr>
          <a:xfrm>
            <a:off x="3305725" y="4329600"/>
            <a:ext cx="714300" cy="600"/>
          </a:xfrm>
          <a:prstGeom prst="bentConnector3">
            <a:avLst>
              <a:gd name="adj1" fmla="val 50000"/>
            </a:avLst>
          </a:prstGeom>
          <a:noFill/>
          <a:ln w="9525" cap="flat" cmpd="sng">
            <a:solidFill>
              <a:schemeClr val="lt2"/>
            </a:solidFill>
            <a:prstDash val="solid"/>
            <a:round/>
            <a:headEnd type="none" w="med" len="med"/>
            <a:tailEnd type="oval" w="med" len="med"/>
          </a:ln>
        </p:spPr>
      </p:cxnSp>
      <p:cxnSp>
        <p:nvCxnSpPr>
          <p:cNvPr id="2141" name="Google Shape;2141;p54"/>
          <p:cNvCxnSpPr>
            <a:stCxn id="2129" idx="3"/>
            <a:endCxn id="2128" idx="1"/>
          </p:cNvCxnSpPr>
          <p:nvPr/>
        </p:nvCxnSpPr>
        <p:spPr>
          <a:xfrm>
            <a:off x="1505375" y="2550450"/>
            <a:ext cx="677700" cy="600"/>
          </a:xfrm>
          <a:prstGeom prst="bentConnector3">
            <a:avLst>
              <a:gd name="adj1" fmla="val 50007"/>
            </a:avLst>
          </a:prstGeom>
          <a:noFill/>
          <a:ln w="9525" cap="flat" cmpd="sng">
            <a:solidFill>
              <a:schemeClr val="lt2"/>
            </a:solidFill>
            <a:prstDash val="solid"/>
            <a:round/>
            <a:headEnd type="none" w="med" len="med"/>
            <a:tailEnd type="none" w="med" len="med"/>
          </a:ln>
        </p:spPr>
      </p:cxnSp>
      <p:cxnSp>
        <p:nvCxnSpPr>
          <p:cNvPr id="2142" name="Google Shape;2142;p54"/>
          <p:cNvCxnSpPr>
            <a:stCxn id="2132" idx="3"/>
            <a:endCxn id="2131" idx="1"/>
          </p:cNvCxnSpPr>
          <p:nvPr/>
        </p:nvCxnSpPr>
        <p:spPr>
          <a:xfrm>
            <a:off x="1505375" y="3439500"/>
            <a:ext cx="677700" cy="600"/>
          </a:xfrm>
          <a:prstGeom prst="bentConnector3">
            <a:avLst>
              <a:gd name="adj1" fmla="val 50007"/>
            </a:avLst>
          </a:prstGeom>
          <a:noFill/>
          <a:ln w="9525" cap="flat" cmpd="sng">
            <a:solidFill>
              <a:schemeClr val="lt2"/>
            </a:solidFill>
            <a:prstDash val="solid"/>
            <a:round/>
            <a:headEnd type="none" w="med" len="med"/>
            <a:tailEnd type="none" w="med" len="med"/>
          </a:ln>
        </p:spPr>
      </p:cxnSp>
      <p:cxnSp>
        <p:nvCxnSpPr>
          <p:cNvPr id="2143" name="Google Shape;2143;p54"/>
          <p:cNvCxnSpPr>
            <a:stCxn id="2135" idx="3"/>
            <a:endCxn id="2134" idx="1"/>
          </p:cNvCxnSpPr>
          <p:nvPr/>
        </p:nvCxnSpPr>
        <p:spPr>
          <a:xfrm>
            <a:off x="1505375" y="4330200"/>
            <a:ext cx="677700" cy="600"/>
          </a:xfrm>
          <a:prstGeom prst="bentConnector3">
            <a:avLst>
              <a:gd name="adj1" fmla="val 50007"/>
            </a:avLst>
          </a:prstGeom>
          <a:noFill/>
          <a:ln w="9525" cap="flat" cmpd="sng">
            <a:solidFill>
              <a:schemeClr val="lt2"/>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47"/>
        <p:cNvGrpSpPr/>
        <p:nvPr/>
      </p:nvGrpSpPr>
      <p:grpSpPr>
        <a:xfrm>
          <a:off x="0" y="0"/>
          <a:ext cx="0" cy="0"/>
          <a:chOff x="0" y="0"/>
          <a:chExt cx="0" cy="0"/>
        </a:xfrm>
      </p:grpSpPr>
      <p:sp>
        <p:nvSpPr>
          <p:cNvPr id="2148" name="Google Shape;2148;p55"/>
          <p:cNvSpPr txBox="1"/>
          <p:nvPr/>
        </p:nvSpPr>
        <p:spPr>
          <a:xfrm>
            <a:off x="720000" y="1167787"/>
            <a:ext cx="2191800" cy="572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Saturn is composed of </a:t>
            </a:r>
            <a:r>
              <a:rPr lang="en" b="1">
                <a:solidFill>
                  <a:schemeClr val="dk1"/>
                </a:solidFill>
                <a:latin typeface="Poppins"/>
                <a:ea typeface="Poppins"/>
                <a:cs typeface="Poppins"/>
                <a:sym typeface="Poppins"/>
              </a:rPr>
              <a:t>hydrogen and helium</a:t>
            </a:r>
            <a:endParaRPr b="1">
              <a:solidFill>
                <a:schemeClr val="dk1"/>
              </a:solidFill>
              <a:latin typeface="Poppins"/>
              <a:ea typeface="Poppins"/>
              <a:cs typeface="Poppins"/>
              <a:sym typeface="Poppins"/>
            </a:endParaRPr>
          </a:p>
        </p:txBody>
      </p:sp>
      <p:sp>
        <p:nvSpPr>
          <p:cNvPr id="2149" name="Google Shape;2149;p55"/>
          <p:cNvSpPr txBox="1"/>
          <p:nvPr/>
        </p:nvSpPr>
        <p:spPr>
          <a:xfrm>
            <a:off x="3476100" y="1167787"/>
            <a:ext cx="2191800" cy="572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Mercury is the </a:t>
            </a:r>
            <a:r>
              <a:rPr lang="en" b="1">
                <a:solidFill>
                  <a:schemeClr val="dk1"/>
                </a:solidFill>
                <a:latin typeface="Poppins"/>
                <a:ea typeface="Poppins"/>
                <a:cs typeface="Poppins"/>
                <a:sym typeface="Poppins"/>
              </a:rPr>
              <a:t>closest </a:t>
            </a:r>
            <a:r>
              <a:rPr lang="en">
                <a:solidFill>
                  <a:schemeClr val="dk1"/>
                </a:solidFill>
                <a:latin typeface="Poppins"/>
                <a:ea typeface="Poppins"/>
                <a:cs typeface="Poppins"/>
                <a:sym typeface="Poppins"/>
              </a:rPr>
              <a:t>planet to the Sun</a:t>
            </a:r>
            <a:endParaRPr>
              <a:solidFill>
                <a:schemeClr val="dk1"/>
              </a:solidFill>
              <a:latin typeface="Poppins"/>
              <a:ea typeface="Poppins"/>
              <a:cs typeface="Poppins"/>
              <a:sym typeface="Poppins"/>
            </a:endParaRPr>
          </a:p>
        </p:txBody>
      </p:sp>
      <p:sp>
        <p:nvSpPr>
          <p:cNvPr id="2150" name="Google Shape;2150;p55"/>
          <p:cNvSpPr txBox="1"/>
          <p:nvPr/>
        </p:nvSpPr>
        <p:spPr>
          <a:xfrm>
            <a:off x="6232200" y="1167787"/>
            <a:ext cx="2191800" cy="572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Jupiter was named after a Roman god</a:t>
            </a:r>
            <a:endParaRPr>
              <a:solidFill>
                <a:schemeClr val="dk1"/>
              </a:solidFill>
              <a:latin typeface="Poppins"/>
              <a:ea typeface="Poppins"/>
              <a:cs typeface="Poppins"/>
              <a:sym typeface="Poppins"/>
            </a:endParaRPr>
          </a:p>
        </p:txBody>
      </p:sp>
      <p:sp>
        <p:nvSpPr>
          <p:cNvPr id="2151" name="Google Shape;2151;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Sequences</a:t>
            </a:r>
            <a:endParaRPr/>
          </a:p>
        </p:txBody>
      </p:sp>
      <p:sp>
        <p:nvSpPr>
          <p:cNvPr id="2152" name="Google Shape;2152;p55"/>
          <p:cNvSpPr txBox="1"/>
          <p:nvPr/>
        </p:nvSpPr>
        <p:spPr>
          <a:xfrm>
            <a:off x="1317600" y="1664288"/>
            <a:ext cx="996600" cy="504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First</a:t>
            </a:r>
            <a:endParaRPr sz="2000" b="1">
              <a:solidFill>
                <a:schemeClr val="dk1"/>
              </a:solidFill>
              <a:latin typeface="IBM Plex Mono"/>
              <a:ea typeface="IBM Plex Mono"/>
              <a:cs typeface="IBM Plex Mono"/>
              <a:sym typeface="IBM Plex Mono"/>
            </a:endParaRPr>
          </a:p>
        </p:txBody>
      </p:sp>
      <p:sp>
        <p:nvSpPr>
          <p:cNvPr id="2153" name="Google Shape;2153;p55"/>
          <p:cNvSpPr txBox="1"/>
          <p:nvPr/>
        </p:nvSpPr>
        <p:spPr>
          <a:xfrm>
            <a:off x="4073700" y="1664288"/>
            <a:ext cx="996600" cy="504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Next</a:t>
            </a:r>
            <a:endParaRPr sz="2000" b="1">
              <a:solidFill>
                <a:schemeClr val="dk1"/>
              </a:solidFill>
              <a:latin typeface="IBM Plex Mono"/>
              <a:ea typeface="IBM Plex Mono"/>
              <a:cs typeface="IBM Plex Mono"/>
              <a:sym typeface="IBM Plex Mono"/>
            </a:endParaRPr>
          </a:p>
        </p:txBody>
      </p:sp>
      <p:sp>
        <p:nvSpPr>
          <p:cNvPr id="2154" name="Google Shape;2154;p55"/>
          <p:cNvSpPr txBox="1"/>
          <p:nvPr/>
        </p:nvSpPr>
        <p:spPr>
          <a:xfrm>
            <a:off x="6829800" y="1664288"/>
            <a:ext cx="996600" cy="504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Next</a:t>
            </a:r>
            <a:endParaRPr sz="2000" b="1">
              <a:solidFill>
                <a:schemeClr val="dk1"/>
              </a:solidFill>
              <a:latin typeface="IBM Plex Mono"/>
              <a:ea typeface="IBM Plex Mono"/>
              <a:cs typeface="IBM Plex Mono"/>
              <a:sym typeface="IBM Plex Mono"/>
            </a:endParaRPr>
          </a:p>
        </p:txBody>
      </p:sp>
      <p:sp>
        <p:nvSpPr>
          <p:cNvPr id="2155" name="Google Shape;2155;p55"/>
          <p:cNvSpPr txBox="1"/>
          <p:nvPr/>
        </p:nvSpPr>
        <p:spPr>
          <a:xfrm>
            <a:off x="720000" y="4041650"/>
            <a:ext cx="21918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Despite being red, Mars is </a:t>
            </a:r>
            <a:r>
              <a:rPr lang="en" b="1">
                <a:solidFill>
                  <a:schemeClr val="dk1"/>
                </a:solidFill>
                <a:latin typeface="Poppins"/>
                <a:ea typeface="Poppins"/>
                <a:cs typeface="Poppins"/>
                <a:sym typeface="Poppins"/>
              </a:rPr>
              <a:t>very cold</a:t>
            </a:r>
            <a:endParaRPr b="1">
              <a:solidFill>
                <a:schemeClr val="dk1"/>
              </a:solidFill>
              <a:latin typeface="Poppins"/>
              <a:ea typeface="Poppins"/>
              <a:cs typeface="Poppins"/>
              <a:sym typeface="Poppins"/>
            </a:endParaRPr>
          </a:p>
        </p:txBody>
      </p:sp>
      <p:sp>
        <p:nvSpPr>
          <p:cNvPr id="2156" name="Google Shape;2156;p55"/>
          <p:cNvSpPr txBox="1"/>
          <p:nvPr/>
        </p:nvSpPr>
        <p:spPr>
          <a:xfrm>
            <a:off x="1316100" y="3613850"/>
            <a:ext cx="999600" cy="5040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Next</a:t>
            </a:r>
            <a:endParaRPr sz="2000" b="1">
              <a:solidFill>
                <a:schemeClr val="dk1"/>
              </a:solidFill>
              <a:latin typeface="IBM Plex Mono"/>
              <a:ea typeface="IBM Plex Mono"/>
              <a:cs typeface="IBM Plex Mono"/>
              <a:sym typeface="IBM Plex Mono"/>
            </a:endParaRPr>
          </a:p>
        </p:txBody>
      </p:sp>
      <p:sp>
        <p:nvSpPr>
          <p:cNvPr id="2157" name="Google Shape;2157;p55"/>
          <p:cNvSpPr txBox="1"/>
          <p:nvPr/>
        </p:nvSpPr>
        <p:spPr>
          <a:xfrm>
            <a:off x="3476100" y="4041650"/>
            <a:ext cx="21918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Earth is the third planet from the Sun</a:t>
            </a:r>
            <a:endParaRPr>
              <a:solidFill>
                <a:schemeClr val="dk1"/>
              </a:solidFill>
              <a:latin typeface="Poppins"/>
              <a:ea typeface="Poppins"/>
              <a:cs typeface="Poppins"/>
              <a:sym typeface="Poppins"/>
            </a:endParaRPr>
          </a:p>
        </p:txBody>
      </p:sp>
      <p:sp>
        <p:nvSpPr>
          <p:cNvPr id="2158" name="Google Shape;2158;p55"/>
          <p:cNvSpPr txBox="1"/>
          <p:nvPr/>
        </p:nvSpPr>
        <p:spPr>
          <a:xfrm>
            <a:off x="4073700" y="3613850"/>
            <a:ext cx="996600" cy="5040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Next</a:t>
            </a:r>
            <a:endParaRPr sz="2000" b="1">
              <a:solidFill>
                <a:schemeClr val="dk1"/>
              </a:solidFill>
              <a:latin typeface="IBM Plex Mono"/>
              <a:ea typeface="IBM Plex Mono"/>
              <a:cs typeface="IBM Plex Mono"/>
              <a:sym typeface="IBM Plex Mono"/>
            </a:endParaRPr>
          </a:p>
        </p:txBody>
      </p:sp>
      <p:sp>
        <p:nvSpPr>
          <p:cNvPr id="2159" name="Google Shape;2159;p55"/>
          <p:cNvSpPr txBox="1"/>
          <p:nvPr/>
        </p:nvSpPr>
        <p:spPr>
          <a:xfrm>
            <a:off x="6232200" y="4041650"/>
            <a:ext cx="21918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Venus has extremely high temperatures</a:t>
            </a:r>
            <a:endParaRPr>
              <a:solidFill>
                <a:schemeClr val="dk1"/>
              </a:solidFill>
              <a:latin typeface="Poppins"/>
              <a:ea typeface="Poppins"/>
              <a:cs typeface="Poppins"/>
              <a:sym typeface="Poppins"/>
            </a:endParaRPr>
          </a:p>
        </p:txBody>
      </p:sp>
      <p:sp>
        <p:nvSpPr>
          <p:cNvPr id="2160" name="Google Shape;2160;p55"/>
          <p:cNvSpPr txBox="1"/>
          <p:nvPr/>
        </p:nvSpPr>
        <p:spPr>
          <a:xfrm>
            <a:off x="6829800" y="3613850"/>
            <a:ext cx="996600" cy="5040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Last</a:t>
            </a:r>
            <a:endParaRPr sz="2000" b="1">
              <a:solidFill>
                <a:schemeClr val="dk1"/>
              </a:solidFill>
              <a:latin typeface="IBM Plex Mono"/>
              <a:ea typeface="IBM Plex Mono"/>
              <a:cs typeface="IBM Plex Mono"/>
              <a:sym typeface="IBM Plex Mono"/>
            </a:endParaRPr>
          </a:p>
        </p:txBody>
      </p:sp>
      <p:cxnSp>
        <p:nvCxnSpPr>
          <p:cNvPr id="2161" name="Google Shape;2161;p55"/>
          <p:cNvCxnSpPr>
            <a:stCxn id="2162" idx="4"/>
            <a:endCxn id="2156" idx="0"/>
          </p:cNvCxnSpPr>
          <p:nvPr/>
        </p:nvCxnSpPr>
        <p:spPr>
          <a:xfrm rot="-5400000" flipH="1">
            <a:off x="1625416" y="3422797"/>
            <a:ext cx="381600" cy="600"/>
          </a:xfrm>
          <a:prstGeom prst="bentConnector3">
            <a:avLst>
              <a:gd name="adj1" fmla="val 49994"/>
            </a:avLst>
          </a:prstGeom>
          <a:noFill/>
          <a:ln w="9525" cap="flat" cmpd="sng">
            <a:solidFill>
              <a:schemeClr val="lt2"/>
            </a:solidFill>
            <a:prstDash val="solid"/>
            <a:round/>
            <a:headEnd type="none" w="med" len="med"/>
            <a:tailEnd type="oval" w="med" len="med"/>
          </a:ln>
        </p:spPr>
      </p:cxnSp>
      <p:grpSp>
        <p:nvGrpSpPr>
          <p:cNvPr id="2163" name="Google Shape;2163;p55"/>
          <p:cNvGrpSpPr/>
          <p:nvPr/>
        </p:nvGrpSpPr>
        <p:grpSpPr>
          <a:xfrm>
            <a:off x="7238266" y="3053222"/>
            <a:ext cx="179668" cy="179626"/>
            <a:chOff x="7238266" y="3053222"/>
            <a:chExt cx="179668" cy="179626"/>
          </a:xfrm>
        </p:grpSpPr>
        <p:sp>
          <p:nvSpPr>
            <p:cNvPr id="2164" name="Google Shape;2164;p55"/>
            <p:cNvSpPr/>
            <p:nvPr/>
          </p:nvSpPr>
          <p:spPr>
            <a:xfrm>
              <a:off x="7238266" y="3053222"/>
              <a:ext cx="179668" cy="179626"/>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7273954" y="3088901"/>
              <a:ext cx="108290" cy="108264"/>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 name="Google Shape;2166;p55"/>
          <p:cNvGrpSpPr/>
          <p:nvPr/>
        </p:nvGrpSpPr>
        <p:grpSpPr>
          <a:xfrm>
            <a:off x="1726066" y="2580534"/>
            <a:ext cx="179668" cy="179626"/>
            <a:chOff x="1726066" y="2580534"/>
            <a:chExt cx="179668" cy="179626"/>
          </a:xfrm>
        </p:grpSpPr>
        <p:sp>
          <p:nvSpPr>
            <p:cNvPr id="2167" name="Google Shape;2167;p55"/>
            <p:cNvSpPr/>
            <p:nvPr/>
          </p:nvSpPr>
          <p:spPr>
            <a:xfrm>
              <a:off x="1726066" y="2580534"/>
              <a:ext cx="179668" cy="179626"/>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1761754" y="2616214"/>
              <a:ext cx="108290" cy="108264"/>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69" name="Google Shape;2169;p55"/>
          <p:cNvCxnSpPr>
            <a:stCxn id="2152" idx="2"/>
            <a:endCxn id="2167" idx="0"/>
          </p:cNvCxnSpPr>
          <p:nvPr/>
        </p:nvCxnSpPr>
        <p:spPr>
          <a:xfrm rot="-5400000" flipH="1">
            <a:off x="1610100" y="2374088"/>
            <a:ext cx="412200" cy="600"/>
          </a:xfrm>
          <a:prstGeom prst="bentConnector3">
            <a:avLst>
              <a:gd name="adj1" fmla="val 50006"/>
            </a:avLst>
          </a:prstGeom>
          <a:noFill/>
          <a:ln w="9525" cap="flat" cmpd="sng">
            <a:solidFill>
              <a:schemeClr val="lt2"/>
            </a:solidFill>
            <a:prstDash val="solid"/>
            <a:round/>
            <a:headEnd type="oval" w="med" len="med"/>
            <a:tailEnd type="none" w="med" len="med"/>
          </a:ln>
        </p:spPr>
      </p:cxnSp>
      <p:cxnSp>
        <p:nvCxnSpPr>
          <p:cNvPr id="2170" name="Google Shape;2170;p55"/>
          <p:cNvCxnSpPr>
            <a:stCxn id="2153" idx="2"/>
            <a:endCxn id="2171" idx="0"/>
          </p:cNvCxnSpPr>
          <p:nvPr/>
        </p:nvCxnSpPr>
        <p:spPr>
          <a:xfrm rot="-5400000" flipH="1">
            <a:off x="4364400" y="2375888"/>
            <a:ext cx="415800" cy="600"/>
          </a:xfrm>
          <a:prstGeom prst="bentConnector3">
            <a:avLst>
              <a:gd name="adj1" fmla="val 49985"/>
            </a:avLst>
          </a:prstGeom>
          <a:noFill/>
          <a:ln w="9525" cap="flat" cmpd="sng">
            <a:solidFill>
              <a:schemeClr val="lt2"/>
            </a:solidFill>
            <a:prstDash val="solid"/>
            <a:round/>
            <a:headEnd type="oval" w="med" len="med"/>
            <a:tailEnd type="none" w="med" len="med"/>
          </a:ln>
        </p:spPr>
      </p:cxnSp>
      <p:cxnSp>
        <p:nvCxnSpPr>
          <p:cNvPr id="2172" name="Google Shape;2172;p55"/>
          <p:cNvCxnSpPr>
            <a:stCxn id="2154" idx="2"/>
            <a:endCxn id="2173" idx="0"/>
          </p:cNvCxnSpPr>
          <p:nvPr/>
        </p:nvCxnSpPr>
        <p:spPr>
          <a:xfrm rot="-5400000" flipH="1">
            <a:off x="7120650" y="2375738"/>
            <a:ext cx="415500" cy="600"/>
          </a:xfrm>
          <a:prstGeom prst="bentConnector3">
            <a:avLst>
              <a:gd name="adj1" fmla="val 50016"/>
            </a:avLst>
          </a:prstGeom>
          <a:noFill/>
          <a:ln w="9525" cap="flat" cmpd="sng">
            <a:solidFill>
              <a:schemeClr val="lt2"/>
            </a:solidFill>
            <a:prstDash val="solid"/>
            <a:round/>
            <a:headEnd type="oval" w="med" len="med"/>
            <a:tailEnd type="none" w="med" len="med"/>
          </a:ln>
        </p:spPr>
      </p:cxnSp>
      <p:cxnSp>
        <p:nvCxnSpPr>
          <p:cNvPr id="2174" name="Google Shape;2174;p55"/>
          <p:cNvCxnSpPr>
            <a:stCxn id="2158" idx="0"/>
            <a:endCxn id="2175" idx="4"/>
          </p:cNvCxnSpPr>
          <p:nvPr/>
        </p:nvCxnSpPr>
        <p:spPr>
          <a:xfrm rot="-5400000">
            <a:off x="4381500" y="3422750"/>
            <a:ext cx="381600" cy="600"/>
          </a:xfrm>
          <a:prstGeom prst="bentConnector3">
            <a:avLst>
              <a:gd name="adj1" fmla="val 49994"/>
            </a:avLst>
          </a:prstGeom>
          <a:noFill/>
          <a:ln w="9525" cap="flat" cmpd="sng">
            <a:solidFill>
              <a:schemeClr val="lt2"/>
            </a:solidFill>
            <a:prstDash val="solid"/>
            <a:round/>
            <a:headEnd type="oval" w="med" len="med"/>
            <a:tailEnd type="none" w="med" len="med"/>
          </a:ln>
        </p:spPr>
      </p:cxnSp>
      <p:cxnSp>
        <p:nvCxnSpPr>
          <p:cNvPr id="2176" name="Google Shape;2176;p55"/>
          <p:cNvCxnSpPr>
            <a:stCxn id="2160" idx="0"/>
            <a:endCxn id="2164" idx="4"/>
          </p:cNvCxnSpPr>
          <p:nvPr/>
        </p:nvCxnSpPr>
        <p:spPr>
          <a:xfrm rot="-5400000">
            <a:off x="7137900" y="3423050"/>
            <a:ext cx="381000" cy="600"/>
          </a:xfrm>
          <a:prstGeom prst="bentConnector3">
            <a:avLst>
              <a:gd name="adj1" fmla="val 50000"/>
            </a:avLst>
          </a:prstGeom>
          <a:noFill/>
          <a:ln w="9525" cap="flat" cmpd="sng">
            <a:solidFill>
              <a:schemeClr val="lt2"/>
            </a:solidFill>
            <a:prstDash val="solid"/>
            <a:round/>
            <a:headEnd type="oval" w="med" len="med"/>
            <a:tailEnd type="none" w="med" len="med"/>
          </a:ln>
        </p:spPr>
      </p:cxnSp>
      <p:cxnSp>
        <p:nvCxnSpPr>
          <p:cNvPr id="2177" name="Google Shape;2177;p55"/>
          <p:cNvCxnSpPr>
            <a:stCxn id="2167" idx="6"/>
            <a:endCxn id="2171" idx="2"/>
          </p:cNvCxnSpPr>
          <p:nvPr/>
        </p:nvCxnSpPr>
        <p:spPr>
          <a:xfrm>
            <a:off x="1905734" y="2670348"/>
            <a:ext cx="2576400" cy="3300"/>
          </a:xfrm>
          <a:prstGeom prst="bentConnector3">
            <a:avLst>
              <a:gd name="adj1" fmla="val 50001"/>
            </a:avLst>
          </a:prstGeom>
          <a:noFill/>
          <a:ln w="9525" cap="flat" cmpd="sng">
            <a:solidFill>
              <a:schemeClr val="lt2"/>
            </a:solidFill>
            <a:prstDash val="solid"/>
            <a:round/>
            <a:headEnd type="none" w="med" len="med"/>
            <a:tailEnd type="none" w="med" len="med"/>
          </a:ln>
        </p:spPr>
      </p:cxnSp>
      <p:cxnSp>
        <p:nvCxnSpPr>
          <p:cNvPr id="2178" name="Google Shape;2178;p55"/>
          <p:cNvCxnSpPr>
            <a:stCxn id="2171" idx="6"/>
            <a:endCxn id="2173" idx="2"/>
          </p:cNvCxnSpPr>
          <p:nvPr/>
        </p:nvCxnSpPr>
        <p:spPr>
          <a:xfrm>
            <a:off x="4661834" y="2673772"/>
            <a:ext cx="2576400" cy="600"/>
          </a:xfrm>
          <a:prstGeom prst="bentConnector3">
            <a:avLst>
              <a:gd name="adj1" fmla="val 50001"/>
            </a:avLst>
          </a:prstGeom>
          <a:noFill/>
          <a:ln w="9525" cap="flat" cmpd="sng">
            <a:solidFill>
              <a:schemeClr val="lt2"/>
            </a:solidFill>
            <a:prstDash val="solid"/>
            <a:round/>
            <a:headEnd type="none" w="med" len="med"/>
            <a:tailEnd type="none" w="med" len="med"/>
          </a:ln>
        </p:spPr>
      </p:cxnSp>
      <p:cxnSp>
        <p:nvCxnSpPr>
          <p:cNvPr id="2179" name="Google Shape;2179;p55"/>
          <p:cNvCxnSpPr>
            <a:stCxn id="2173" idx="6"/>
            <a:endCxn id="2162" idx="2"/>
          </p:cNvCxnSpPr>
          <p:nvPr/>
        </p:nvCxnSpPr>
        <p:spPr>
          <a:xfrm flipH="1">
            <a:off x="1726066" y="2673772"/>
            <a:ext cx="5691900" cy="468600"/>
          </a:xfrm>
          <a:prstGeom prst="bentConnector5">
            <a:avLst>
              <a:gd name="adj1" fmla="val -4184"/>
              <a:gd name="adj2" fmla="val 50008"/>
              <a:gd name="adj3" fmla="val 104184"/>
            </a:avLst>
          </a:prstGeom>
          <a:noFill/>
          <a:ln w="9525" cap="flat" cmpd="sng">
            <a:solidFill>
              <a:schemeClr val="lt2"/>
            </a:solidFill>
            <a:prstDash val="solid"/>
            <a:round/>
            <a:headEnd type="none" w="med" len="med"/>
            <a:tailEnd type="none" w="med" len="med"/>
          </a:ln>
        </p:spPr>
      </p:cxnSp>
      <p:cxnSp>
        <p:nvCxnSpPr>
          <p:cNvPr id="2180" name="Google Shape;2180;p55"/>
          <p:cNvCxnSpPr>
            <a:stCxn id="2164" idx="2"/>
            <a:endCxn id="2175" idx="6"/>
          </p:cNvCxnSpPr>
          <p:nvPr/>
        </p:nvCxnSpPr>
        <p:spPr>
          <a:xfrm rot="10800000">
            <a:off x="4661866" y="3142435"/>
            <a:ext cx="2576400" cy="600"/>
          </a:xfrm>
          <a:prstGeom prst="bentConnector3">
            <a:avLst>
              <a:gd name="adj1" fmla="val 50000"/>
            </a:avLst>
          </a:prstGeom>
          <a:noFill/>
          <a:ln w="9525" cap="flat" cmpd="sng">
            <a:solidFill>
              <a:schemeClr val="lt2"/>
            </a:solidFill>
            <a:prstDash val="solid"/>
            <a:round/>
            <a:headEnd type="none" w="med" len="med"/>
            <a:tailEnd type="none" w="med" len="med"/>
          </a:ln>
        </p:spPr>
      </p:cxnSp>
      <p:cxnSp>
        <p:nvCxnSpPr>
          <p:cNvPr id="2181" name="Google Shape;2181;p55"/>
          <p:cNvCxnSpPr>
            <a:stCxn id="2175" idx="2"/>
            <a:endCxn id="2162" idx="6"/>
          </p:cNvCxnSpPr>
          <p:nvPr/>
        </p:nvCxnSpPr>
        <p:spPr>
          <a:xfrm flipH="1">
            <a:off x="1905766" y="3142447"/>
            <a:ext cx="2576400" cy="600"/>
          </a:xfrm>
          <a:prstGeom prst="bentConnector3">
            <a:avLst>
              <a:gd name="adj1" fmla="val 50000"/>
            </a:avLst>
          </a:prstGeom>
          <a:noFill/>
          <a:ln w="9525" cap="flat" cmpd="sng">
            <a:solidFill>
              <a:schemeClr val="lt2"/>
            </a:solidFill>
            <a:prstDash val="solid"/>
            <a:round/>
            <a:headEnd type="none" w="med" len="med"/>
            <a:tailEnd type="none" w="med" len="med"/>
          </a:ln>
        </p:spPr>
      </p:cxnSp>
      <p:grpSp>
        <p:nvGrpSpPr>
          <p:cNvPr id="2182" name="Google Shape;2182;p55"/>
          <p:cNvGrpSpPr/>
          <p:nvPr/>
        </p:nvGrpSpPr>
        <p:grpSpPr>
          <a:xfrm>
            <a:off x="1726066" y="3052597"/>
            <a:ext cx="179700" cy="179700"/>
            <a:chOff x="1726066" y="2580534"/>
            <a:chExt cx="179700" cy="179700"/>
          </a:xfrm>
        </p:grpSpPr>
        <p:sp>
          <p:nvSpPr>
            <p:cNvPr id="2162" name="Google Shape;2162;p55"/>
            <p:cNvSpPr/>
            <p:nvPr/>
          </p:nvSpPr>
          <p:spPr>
            <a:xfrm>
              <a:off x="1726066" y="2580534"/>
              <a:ext cx="179700" cy="179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1761754" y="2616214"/>
              <a:ext cx="108300" cy="10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55"/>
          <p:cNvGrpSpPr/>
          <p:nvPr/>
        </p:nvGrpSpPr>
        <p:grpSpPr>
          <a:xfrm>
            <a:off x="4482166" y="2583959"/>
            <a:ext cx="179668" cy="179626"/>
            <a:chOff x="4482166" y="2580534"/>
            <a:chExt cx="179668" cy="179626"/>
          </a:xfrm>
        </p:grpSpPr>
        <p:sp>
          <p:nvSpPr>
            <p:cNvPr id="2171" name="Google Shape;2171;p55"/>
            <p:cNvSpPr/>
            <p:nvPr/>
          </p:nvSpPr>
          <p:spPr>
            <a:xfrm>
              <a:off x="4482166" y="2580534"/>
              <a:ext cx="179668" cy="179626"/>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4517854" y="2616214"/>
              <a:ext cx="108290" cy="108264"/>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 name="Google Shape;2186;p55"/>
          <p:cNvGrpSpPr/>
          <p:nvPr/>
        </p:nvGrpSpPr>
        <p:grpSpPr>
          <a:xfrm>
            <a:off x="4482166" y="3052597"/>
            <a:ext cx="179700" cy="179700"/>
            <a:chOff x="4482166" y="2580534"/>
            <a:chExt cx="179700" cy="179700"/>
          </a:xfrm>
        </p:grpSpPr>
        <p:sp>
          <p:nvSpPr>
            <p:cNvPr id="2175" name="Google Shape;2175;p55"/>
            <p:cNvSpPr/>
            <p:nvPr/>
          </p:nvSpPr>
          <p:spPr>
            <a:xfrm>
              <a:off x="4482166" y="2580534"/>
              <a:ext cx="179700" cy="179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4517854" y="2616214"/>
              <a:ext cx="108300" cy="10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55"/>
          <p:cNvGrpSpPr/>
          <p:nvPr/>
        </p:nvGrpSpPr>
        <p:grpSpPr>
          <a:xfrm>
            <a:off x="7238266" y="2583922"/>
            <a:ext cx="179700" cy="179700"/>
            <a:chOff x="7238266" y="3053222"/>
            <a:chExt cx="179700" cy="179700"/>
          </a:xfrm>
        </p:grpSpPr>
        <p:sp>
          <p:nvSpPr>
            <p:cNvPr id="2173" name="Google Shape;2173;p55"/>
            <p:cNvSpPr/>
            <p:nvPr/>
          </p:nvSpPr>
          <p:spPr>
            <a:xfrm>
              <a:off x="7238266" y="3053222"/>
              <a:ext cx="179700" cy="179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7273954" y="3088901"/>
              <a:ext cx="108300" cy="10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93"/>
        <p:cNvGrpSpPr/>
        <p:nvPr/>
      </p:nvGrpSpPr>
      <p:grpSpPr>
        <a:xfrm>
          <a:off x="0" y="0"/>
          <a:ext cx="0" cy="0"/>
          <a:chOff x="0" y="0"/>
          <a:chExt cx="0" cy="0"/>
        </a:xfrm>
      </p:grpSpPr>
      <p:sp>
        <p:nvSpPr>
          <p:cNvPr id="2194" name="Google Shape;2194;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Classification</a:t>
            </a:r>
            <a:endParaRPr/>
          </a:p>
        </p:txBody>
      </p:sp>
      <p:graphicFrame>
        <p:nvGraphicFramePr>
          <p:cNvPr id="2195" name="Google Shape;2195;p56"/>
          <p:cNvGraphicFramePr/>
          <p:nvPr/>
        </p:nvGraphicFramePr>
        <p:xfrm>
          <a:off x="720000" y="1421194"/>
          <a:ext cx="7704000" cy="2923706"/>
        </p:xfrm>
        <a:graphic>
          <a:graphicData uri="http://schemas.openxmlformats.org/drawingml/2006/table">
            <a:tbl>
              <a:tblPr>
                <a:noFill/>
                <a:tableStyleId>{7D3CC7EC-0FFD-4B1C-BC88-14848874F058}</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627075">
                <a:tc>
                  <a:txBody>
                    <a:bodyPr/>
                    <a:lstStyle/>
                    <a:p>
                      <a:pPr marL="22860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Mars</a:t>
                      </a:r>
                      <a:endParaRPr sz="2000" b="1">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22860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Venus</a:t>
                      </a:r>
                      <a:endParaRPr sz="2000" b="1">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22860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Mercury</a:t>
                      </a:r>
                      <a:endParaRPr sz="2000" b="1">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22860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Jupiter</a:t>
                      </a:r>
                      <a:endParaRPr sz="2000" b="1">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1132325">
                <a:tc>
                  <a:txBody>
                    <a:bodyPr/>
                    <a:lstStyle/>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Small</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Red</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Cold </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Rocky</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Small</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Hot</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Dry</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Volcanic</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Small</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Hot</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Rocky</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Cratered</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Large</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Cold</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Gassy</a:t>
                      </a:r>
                      <a:endParaRPr>
                        <a:solidFill>
                          <a:schemeClr val="dk1"/>
                        </a:solidFill>
                        <a:latin typeface="Poppins"/>
                        <a:ea typeface="Poppins"/>
                        <a:cs typeface="Poppins"/>
                        <a:sym typeface="Poppins"/>
                      </a:endParaRPr>
                    </a:p>
                    <a:p>
                      <a:pPr marL="45720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Striped</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1132325">
                <a:tc>
                  <a:txBody>
                    <a:bodyPr/>
                    <a:lstStyle/>
                    <a:p>
                      <a:pPr marL="228600" lvl="0" indent="0" algn="l" rtl="0">
                        <a:lnSpc>
                          <a:spcPct val="115000"/>
                        </a:lnSpc>
                        <a:spcBef>
                          <a:spcPts val="0"/>
                        </a:spcBef>
                        <a:spcAft>
                          <a:spcPts val="0"/>
                        </a:spcAft>
                        <a:buNone/>
                      </a:pPr>
                      <a:r>
                        <a:rPr lang="en">
                          <a:solidFill>
                            <a:schemeClr val="dk1"/>
                          </a:solidFill>
                          <a:latin typeface="Poppins"/>
                          <a:ea typeface="Poppins"/>
                          <a:cs typeface="Poppins"/>
                          <a:sym typeface="Poppins"/>
                        </a:rPr>
                        <a:t>Mars is full of iron oxide dust</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230399" lvl="0" indent="0" algn="l" rtl="0">
                        <a:lnSpc>
                          <a:spcPct val="115000"/>
                        </a:lnSpc>
                        <a:spcBef>
                          <a:spcPts val="0"/>
                        </a:spcBef>
                        <a:spcAft>
                          <a:spcPts val="0"/>
                        </a:spcAft>
                        <a:buNone/>
                      </a:pPr>
                      <a:r>
                        <a:rPr lang="en">
                          <a:solidFill>
                            <a:schemeClr val="dk1"/>
                          </a:solidFill>
                          <a:latin typeface="Poppins"/>
                          <a:ea typeface="Poppins"/>
                          <a:cs typeface="Poppins"/>
                          <a:sym typeface="Poppins"/>
                        </a:rPr>
                        <a:t>Venus has high temperatures</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230399" lvl="0" indent="0" algn="l" rtl="0">
                        <a:lnSpc>
                          <a:spcPct val="115000"/>
                        </a:lnSpc>
                        <a:spcBef>
                          <a:spcPts val="0"/>
                        </a:spcBef>
                        <a:spcAft>
                          <a:spcPts val="0"/>
                        </a:spcAft>
                        <a:buNone/>
                      </a:pPr>
                      <a:r>
                        <a:rPr lang="en">
                          <a:solidFill>
                            <a:schemeClr val="dk1"/>
                          </a:solidFill>
                          <a:latin typeface="Poppins"/>
                          <a:ea typeface="Poppins"/>
                          <a:cs typeface="Poppins"/>
                          <a:sym typeface="Poppins"/>
                        </a:rPr>
                        <a:t>Mercury is quite a small planet</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tc>
                  <a:txBody>
                    <a:bodyPr/>
                    <a:lstStyle/>
                    <a:p>
                      <a:pPr marL="230399" lvl="0" indent="0" algn="l" rtl="0">
                        <a:lnSpc>
                          <a:spcPct val="115000"/>
                        </a:lnSpc>
                        <a:spcBef>
                          <a:spcPts val="0"/>
                        </a:spcBef>
                        <a:spcAft>
                          <a:spcPts val="0"/>
                        </a:spcAft>
                        <a:buNone/>
                      </a:pPr>
                      <a:r>
                        <a:rPr lang="en">
                          <a:solidFill>
                            <a:schemeClr val="dk1"/>
                          </a:solidFill>
                          <a:latin typeface="Poppins"/>
                          <a:ea typeface="Poppins"/>
                          <a:cs typeface="Poppins"/>
                          <a:sym typeface="Poppins"/>
                        </a:rPr>
                        <a:t>Jupiter is a huge gas giant</a:t>
                      </a:r>
                      <a:endParaRPr>
                        <a:solidFill>
                          <a:schemeClr val="dk1"/>
                        </a:solidFill>
                        <a:latin typeface="Poppins"/>
                        <a:ea typeface="Poppins"/>
                        <a:cs typeface="Poppins"/>
                        <a:sym typeface="Poppi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99"/>
        <p:cNvGrpSpPr/>
        <p:nvPr/>
      </p:nvGrpSpPr>
      <p:grpSpPr>
        <a:xfrm>
          <a:off x="0" y="0"/>
          <a:ext cx="0" cy="0"/>
          <a:chOff x="0" y="0"/>
          <a:chExt cx="0" cy="0"/>
        </a:xfrm>
      </p:grpSpPr>
      <p:sp>
        <p:nvSpPr>
          <p:cNvPr id="2200" name="Google Shape;2200;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Cause and effect</a:t>
            </a:r>
            <a:endParaRPr/>
          </a:p>
        </p:txBody>
      </p:sp>
      <p:sp>
        <p:nvSpPr>
          <p:cNvPr id="2201" name="Google Shape;2201;p57"/>
          <p:cNvSpPr txBox="1"/>
          <p:nvPr/>
        </p:nvSpPr>
        <p:spPr>
          <a:xfrm>
            <a:off x="5830935" y="3330599"/>
            <a:ext cx="2204100" cy="454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Saturn</a:t>
            </a:r>
            <a:endParaRPr sz="2000" b="1">
              <a:solidFill>
                <a:schemeClr val="dk1"/>
              </a:solidFill>
              <a:latin typeface="IBM Plex Mono"/>
              <a:ea typeface="IBM Plex Mono"/>
              <a:cs typeface="IBM Plex Mono"/>
              <a:sym typeface="IBM Plex Mono"/>
            </a:endParaRPr>
          </a:p>
        </p:txBody>
      </p:sp>
      <p:sp>
        <p:nvSpPr>
          <p:cNvPr id="2202" name="Google Shape;2202;p57"/>
          <p:cNvSpPr txBox="1"/>
          <p:nvPr/>
        </p:nvSpPr>
        <p:spPr>
          <a:xfrm>
            <a:off x="3081075" y="3709040"/>
            <a:ext cx="2204100" cy="67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a:t>
            </a:r>
            <a:endParaRPr>
              <a:solidFill>
                <a:schemeClr val="dk1"/>
              </a:solidFill>
              <a:latin typeface="Poppins"/>
              <a:ea typeface="Poppins"/>
              <a:cs typeface="Poppins"/>
              <a:sym typeface="Poppins"/>
            </a:endParaRPr>
          </a:p>
        </p:txBody>
      </p:sp>
      <p:sp>
        <p:nvSpPr>
          <p:cNvPr id="2203" name="Google Shape;2203;p57"/>
          <p:cNvSpPr txBox="1"/>
          <p:nvPr/>
        </p:nvSpPr>
        <p:spPr>
          <a:xfrm>
            <a:off x="5830935" y="3709026"/>
            <a:ext cx="2204100" cy="67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Saturn is a gas giant and has several rings</a:t>
            </a:r>
            <a:endParaRPr>
              <a:solidFill>
                <a:schemeClr val="dk1"/>
              </a:solidFill>
              <a:latin typeface="Poppins"/>
              <a:ea typeface="Poppins"/>
              <a:cs typeface="Poppins"/>
              <a:sym typeface="Poppins"/>
            </a:endParaRPr>
          </a:p>
        </p:txBody>
      </p:sp>
      <p:sp>
        <p:nvSpPr>
          <p:cNvPr id="2204" name="Google Shape;2204;p57"/>
          <p:cNvSpPr txBox="1"/>
          <p:nvPr/>
        </p:nvSpPr>
        <p:spPr>
          <a:xfrm>
            <a:off x="3081075" y="3330613"/>
            <a:ext cx="2204100" cy="454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Mercury</a:t>
            </a:r>
            <a:endParaRPr sz="2000" b="1">
              <a:solidFill>
                <a:schemeClr val="dk1"/>
              </a:solidFill>
              <a:latin typeface="IBM Plex Mono"/>
              <a:ea typeface="IBM Plex Mono"/>
              <a:cs typeface="IBM Plex Mono"/>
              <a:sym typeface="IBM Plex Mono"/>
            </a:endParaRPr>
          </a:p>
        </p:txBody>
      </p:sp>
      <p:sp>
        <p:nvSpPr>
          <p:cNvPr id="2205" name="Google Shape;2205;p57"/>
          <p:cNvSpPr txBox="1"/>
          <p:nvPr/>
        </p:nvSpPr>
        <p:spPr>
          <a:xfrm>
            <a:off x="1081300" y="1606525"/>
            <a:ext cx="1453800" cy="402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Problem</a:t>
            </a:r>
            <a:endParaRPr sz="2000" b="1">
              <a:solidFill>
                <a:schemeClr val="dk1"/>
              </a:solidFill>
              <a:latin typeface="IBM Plex Mono"/>
              <a:ea typeface="IBM Plex Mono"/>
              <a:cs typeface="IBM Plex Mono"/>
              <a:sym typeface="IBM Plex Mono"/>
            </a:endParaRPr>
          </a:p>
        </p:txBody>
      </p:sp>
      <p:sp>
        <p:nvSpPr>
          <p:cNvPr id="2206" name="Google Shape;2206;p57"/>
          <p:cNvSpPr txBox="1"/>
          <p:nvPr/>
        </p:nvSpPr>
        <p:spPr>
          <a:xfrm>
            <a:off x="1081300" y="3631175"/>
            <a:ext cx="1453800" cy="402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Solution</a:t>
            </a:r>
            <a:endParaRPr sz="2000" b="1">
              <a:solidFill>
                <a:schemeClr val="dk1"/>
              </a:solidFill>
              <a:latin typeface="IBM Plex Mono"/>
              <a:ea typeface="IBM Plex Mono"/>
              <a:cs typeface="IBM Plex Mono"/>
              <a:sym typeface="IBM Plex Mono"/>
            </a:endParaRPr>
          </a:p>
        </p:txBody>
      </p:sp>
      <p:cxnSp>
        <p:nvCxnSpPr>
          <p:cNvPr id="2207" name="Google Shape;2207;p57"/>
          <p:cNvCxnSpPr/>
          <p:nvPr/>
        </p:nvCxnSpPr>
        <p:spPr>
          <a:xfrm>
            <a:off x="1144100" y="2820300"/>
            <a:ext cx="6918600" cy="600"/>
          </a:xfrm>
          <a:prstGeom prst="bentConnector3">
            <a:avLst>
              <a:gd name="adj1" fmla="val 50000"/>
            </a:avLst>
          </a:prstGeom>
          <a:noFill/>
          <a:ln w="9525" cap="flat" cmpd="sng">
            <a:solidFill>
              <a:schemeClr val="lt2"/>
            </a:solidFill>
            <a:prstDash val="solid"/>
            <a:round/>
            <a:headEnd type="none" w="med" len="med"/>
            <a:tailEnd type="none" w="med" len="med"/>
          </a:ln>
        </p:spPr>
      </p:cxnSp>
      <p:sp>
        <p:nvSpPr>
          <p:cNvPr id="2208" name="Google Shape;2208;p57"/>
          <p:cNvSpPr txBox="1"/>
          <p:nvPr/>
        </p:nvSpPr>
        <p:spPr>
          <a:xfrm>
            <a:off x="5830935" y="1306074"/>
            <a:ext cx="2204100" cy="454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Venus</a:t>
            </a:r>
            <a:endParaRPr sz="2000" b="1">
              <a:solidFill>
                <a:schemeClr val="dk1"/>
              </a:solidFill>
              <a:latin typeface="IBM Plex Mono"/>
              <a:ea typeface="IBM Plex Mono"/>
              <a:cs typeface="IBM Plex Mono"/>
              <a:sym typeface="IBM Plex Mono"/>
            </a:endParaRPr>
          </a:p>
        </p:txBody>
      </p:sp>
      <p:sp>
        <p:nvSpPr>
          <p:cNvPr id="2209" name="Google Shape;2209;p57"/>
          <p:cNvSpPr txBox="1"/>
          <p:nvPr/>
        </p:nvSpPr>
        <p:spPr>
          <a:xfrm>
            <a:off x="3081075" y="1684390"/>
            <a:ext cx="2204100" cy="67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Despite being red, Mars is very cold</a:t>
            </a:r>
            <a:endParaRPr>
              <a:solidFill>
                <a:schemeClr val="dk1"/>
              </a:solidFill>
              <a:latin typeface="Poppins"/>
              <a:ea typeface="Poppins"/>
              <a:cs typeface="Poppins"/>
              <a:sym typeface="Poppins"/>
            </a:endParaRPr>
          </a:p>
        </p:txBody>
      </p:sp>
      <p:sp>
        <p:nvSpPr>
          <p:cNvPr id="2210" name="Google Shape;2210;p57"/>
          <p:cNvSpPr txBox="1"/>
          <p:nvPr/>
        </p:nvSpPr>
        <p:spPr>
          <a:xfrm>
            <a:off x="5830935" y="1684376"/>
            <a:ext cx="2204100" cy="67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Venus is the second planet from the Sun</a:t>
            </a:r>
            <a:endParaRPr>
              <a:solidFill>
                <a:schemeClr val="dk1"/>
              </a:solidFill>
              <a:latin typeface="Poppins"/>
              <a:ea typeface="Poppins"/>
              <a:cs typeface="Poppins"/>
              <a:sym typeface="Poppins"/>
            </a:endParaRPr>
          </a:p>
        </p:txBody>
      </p:sp>
      <p:sp>
        <p:nvSpPr>
          <p:cNvPr id="2211" name="Google Shape;2211;p57"/>
          <p:cNvSpPr txBox="1"/>
          <p:nvPr/>
        </p:nvSpPr>
        <p:spPr>
          <a:xfrm>
            <a:off x="3081075" y="1306088"/>
            <a:ext cx="2204100" cy="454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Mars</a:t>
            </a:r>
            <a:endParaRPr sz="2000" b="1">
              <a:solidFill>
                <a:schemeClr val="dk1"/>
              </a:solidFill>
              <a:latin typeface="IBM Plex Mono"/>
              <a:ea typeface="IBM Plex Mono"/>
              <a:cs typeface="IBM Plex Mono"/>
              <a:sym typeface="IBM Plex Mono"/>
            </a:endParaRPr>
          </a:p>
        </p:txBody>
      </p:sp>
      <p:cxnSp>
        <p:nvCxnSpPr>
          <p:cNvPr id="2212" name="Google Shape;2212;p57"/>
          <p:cNvCxnSpPr>
            <a:stCxn id="2211" idx="1"/>
            <a:endCxn id="2204" idx="1"/>
          </p:cNvCxnSpPr>
          <p:nvPr/>
        </p:nvCxnSpPr>
        <p:spPr>
          <a:xfrm>
            <a:off x="3081075" y="1533338"/>
            <a:ext cx="600" cy="2024400"/>
          </a:xfrm>
          <a:prstGeom prst="bentConnector3">
            <a:avLst>
              <a:gd name="adj1" fmla="val -39687500"/>
            </a:avLst>
          </a:prstGeom>
          <a:noFill/>
          <a:ln w="9525" cap="flat" cmpd="sng">
            <a:solidFill>
              <a:schemeClr val="lt2"/>
            </a:solidFill>
            <a:prstDash val="solid"/>
            <a:round/>
            <a:headEnd type="oval" w="med" len="med"/>
            <a:tailEnd type="oval" w="med" len="med"/>
          </a:ln>
        </p:spPr>
      </p:cxnSp>
      <p:cxnSp>
        <p:nvCxnSpPr>
          <p:cNvPr id="2213" name="Google Shape;2213;p57"/>
          <p:cNvCxnSpPr>
            <a:stCxn id="2208" idx="1"/>
            <a:endCxn id="2201" idx="1"/>
          </p:cNvCxnSpPr>
          <p:nvPr/>
        </p:nvCxnSpPr>
        <p:spPr>
          <a:xfrm>
            <a:off x="5830935" y="1533324"/>
            <a:ext cx="600" cy="2024400"/>
          </a:xfrm>
          <a:prstGeom prst="bentConnector3">
            <a:avLst>
              <a:gd name="adj1" fmla="val -39687500"/>
            </a:avLst>
          </a:prstGeom>
          <a:noFill/>
          <a:ln w="9525" cap="flat" cmpd="sng">
            <a:solidFill>
              <a:schemeClr val="lt2"/>
            </a:solidFill>
            <a:prstDash val="solid"/>
            <a:round/>
            <a:headEnd type="oval" w="med" len="med"/>
            <a:tailEnd type="oval" w="med" len="med"/>
          </a:ln>
        </p:spPr>
      </p:cxn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17"/>
        <p:cNvGrpSpPr/>
        <p:nvPr/>
      </p:nvGrpSpPr>
      <p:grpSpPr>
        <a:xfrm>
          <a:off x="0" y="0"/>
          <a:ext cx="0" cy="0"/>
          <a:chOff x="0" y="0"/>
          <a:chExt cx="0" cy="0"/>
        </a:xfrm>
      </p:grpSpPr>
      <p:sp>
        <p:nvSpPr>
          <p:cNvPr id="2218" name="Google Shape;2218;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Question and answer</a:t>
            </a:r>
            <a:endParaRPr/>
          </a:p>
        </p:txBody>
      </p:sp>
      <p:sp>
        <p:nvSpPr>
          <p:cNvPr id="2219" name="Google Shape;2219;p58"/>
          <p:cNvSpPr txBox="1">
            <a:spLocks noGrp="1"/>
          </p:cNvSpPr>
          <p:nvPr>
            <p:ph type="subTitle" idx="1"/>
          </p:nvPr>
        </p:nvSpPr>
        <p:spPr>
          <a:xfrm>
            <a:off x="713225" y="2041525"/>
            <a:ext cx="55785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Mercury the closest planet to the Sun and the smallest one in the Solar System? </a:t>
            </a:r>
            <a:r>
              <a:rPr lang="en" b="1"/>
              <a:t>Note that it’s a bit larger than the Moon</a:t>
            </a:r>
            <a:endParaRPr b="1"/>
          </a:p>
        </p:txBody>
      </p:sp>
      <p:sp>
        <p:nvSpPr>
          <p:cNvPr id="2220" name="Google Shape;2220;p58"/>
          <p:cNvSpPr txBox="1">
            <a:spLocks noGrp="1"/>
          </p:cNvSpPr>
          <p:nvPr>
            <p:ph type="subTitle" idx="2"/>
          </p:nvPr>
        </p:nvSpPr>
        <p:spPr>
          <a:xfrm>
            <a:off x="713225" y="3366650"/>
            <a:ext cx="5578500" cy="64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a:t>
            </a:r>
            <a:r>
              <a:rPr lang="en" b="1"/>
              <a:t> the second planet from the Sun.</a:t>
            </a:r>
            <a:r>
              <a:rPr lang="en"/>
              <a:t> It’s hot and has a poisonous atmosphere</a:t>
            </a:r>
            <a:endParaRPr/>
          </a:p>
        </p:txBody>
      </p:sp>
      <p:sp>
        <p:nvSpPr>
          <p:cNvPr id="2221" name="Google Shape;2221;p58"/>
          <p:cNvSpPr txBox="1">
            <a:spLocks noGrp="1"/>
          </p:cNvSpPr>
          <p:nvPr>
            <p:ph type="subTitle" idx="3"/>
          </p:nvPr>
        </p:nvSpPr>
        <p:spPr>
          <a:xfrm>
            <a:off x="713225" y="1679400"/>
            <a:ext cx="55785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Question</a:t>
            </a:r>
            <a:endParaRPr/>
          </a:p>
        </p:txBody>
      </p:sp>
      <p:sp>
        <p:nvSpPr>
          <p:cNvPr id="2222" name="Google Shape;2222;p58"/>
          <p:cNvSpPr txBox="1">
            <a:spLocks noGrp="1"/>
          </p:cNvSpPr>
          <p:nvPr>
            <p:ph type="subTitle" idx="4"/>
          </p:nvPr>
        </p:nvSpPr>
        <p:spPr>
          <a:xfrm>
            <a:off x="713225" y="3040550"/>
            <a:ext cx="55785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Answer</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30"/>
        <p:cNvGrpSpPr/>
        <p:nvPr/>
      </p:nvGrpSpPr>
      <p:grpSpPr>
        <a:xfrm>
          <a:off x="0" y="0"/>
          <a:ext cx="0" cy="0"/>
          <a:chOff x="0" y="0"/>
          <a:chExt cx="0" cy="0"/>
        </a:xfrm>
      </p:grpSpPr>
      <p:sp>
        <p:nvSpPr>
          <p:cNvPr id="1432" name="Google Shape;1432;p35"/>
          <p:cNvSpPr txBox="1">
            <a:spLocks noGrp="1"/>
          </p:cNvSpPr>
          <p:nvPr>
            <p:ph type="ctrTitle"/>
          </p:nvPr>
        </p:nvSpPr>
        <p:spPr>
          <a:xfrm>
            <a:off x="1372037" y="1511412"/>
            <a:ext cx="6984694" cy="514810"/>
          </a:xfrm>
          <a:prstGeom prst="rect">
            <a:avLst/>
          </a:prstGeom>
        </p:spPr>
        <p:txBody>
          <a:bodyPr spcFirstLastPara="1" wrap="square" lIns="91425" tIns="91425" rIns="91425" bIns="91425" anchor="b" anchorCtr="0">
            <a:normAutofit fontScale="90000"/>
          </a:bodyPr>
          <a:lstStyle/>
          <a:p>
            <a:pPr marL="0" lvl="0" indent="0" rtl="0">
              <a:spcBef>
                <a:spcPts val="0"/>
              </a:spcBef>
              <a:spcAft>
                <a:spcPts val="0"/>
              </a:spcAft>
              <a:buNone/>
            </a:pPr>
            <a:r>
              <a:rPr lang="en" sz="2400" dirty="0" smtClean="0"/>
              <a:t>01- Présentation de l’Entreprise </a:t>
            </a:r>
            <a:endParaRPr sz="2400" dirty="0">
              <a:solidFill>
                <a:schemeClr val="dk1"/>
              </a:solidFill>
            </a:endParaRPr>
          </a:p>
        </p:txBody>
      </p:sp>
      <p:grpSp>
        <p:nvGrpSpPr>
          <p:cNvPr id="1433" name="Google Shape;1433;p35"/>
          <p:cNvGrpSpPr/>
          <p:nvPr/>
        </p:nvGrpSpPr>
        <p:grpSpPr>
          <a:xfrm>
            <a:off x="1569979" y="3816715"/>
            <a:ext cx="3936683" cy="134070"/>
            <a:chOff x="1096850" y="3242811"/>
            <a:chExt cx="3936683" cy="134070"/>
          </a:xfrm>
        </p:grpSpPr>
        <p:cxnSp>
          <p:nvCxnSpPr>
            <p:cNvPr id="1434" name="Google Shape;1434;p35"/>
            <p:cNvCxnSpPr/>
            <p:nvPr/>
          </p:nvCxnSpPr>
          <p:spPr>
            <a:xfrm>
              <a:off x="1096850" y="3309850"/>
              <a:ext cx="3840600" cy="0"/>
            </a:xfrm>
            <a:prstGeom prst="straightConnector1">
              <a:avLst/>
            </a:prstGeom>
            <a:noFill/>
            <a:ln w="9525" cap="flat" cmpd="sng">
              <a:solidFill>
                <a:schemeClr val="dk2"/>
              </a:solidFill>
              <a:prstDash val="solid"/>
              <a:round/>
              <a:headEnd type="none" w="med" len="med"/>
              <a:tailEnd type="none" w="med" len="med"/>
            </a:ln>
          </p:spPr>
        </p:cxnSp>
        <p:grpSp>
          <p:nvGrpSpPr>
            <p:cNvPr id="1435" name="Google Shape;1435;p35"/>
            <p:cNvGrpSpPr/>
            <p:nvPr/>
          </p:nvGrpSpPr>
          <p:grpSpPr>
            <a:xfrm>
              <a:off x="4899464" y="3242811"/>
              <a:ext cx="134070" cy="134070"/>
              <a:chOff x="8382514" y="1084976"/>
              <a:chExt cx="265800" cy="265800"/>
            </a:xfrm>
          </p:grpSpPr>
          <p:sp>
            <p:nvSpPr>
              <p:cNvPr id="1436" name="Google Shape;1436;p35"/>
              <p:cNvSpPr/>
              <p:nvPr/>
            </p:nvSpPr>
            <p:spPr>
              <a:xfrm>
                <a:off x="8442213" y="1144734"/>
                <a:ext cx="146400" cy="14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p:cNvSpPr/>
              <p:nvPr/>
            </p:nvSpPr>
            <p:spPr>
              <a:xfrm>
                <a:off x="8382514" y="1084976"/>
                <a:ext cx="265800" cy="265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8" name="Google Shape;1438;p35"/>
          <p:cNvGrpSpPr/>
          <p:nvPr/>
        </p:nvGrpSpPr>
        <p:grpSpPr>
          <a:xfrm>
            <a:off x="8017432" y="-313900"/>
            <a:ext cx="134070" cy="1891362"/>
            <a:chOff x="8017432" y="-313900"/>
            <a:chExt cx="134070" cy="1891362"/>
          </a:xfrm>
        </p:grpSpPr>
        <p:sp>
          <p:nvSpPr>
            <p:cNvPr id="1439" name="Google Shape;1439;p35"/>
            <p:cNvSpPr/>
            <p:nvPr/>
          </p:nvSpPr>
          <p:spPr>
            <a:xfrm rot="5400000">
              <a:off x="8017432" y="1443393"/>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0" name="Google Shape;1440;p35"/>
            <p:cNvCxnSpPr/>
            <p:nvPr/>
          </p:nvCxnSpPr>
          <p:spPr>
            <a:xfrm>
              <a:off x="8084450" y="-313900"/>
              <a:ext cx="0" cy="17952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35"/>
            <p:cNvSpPr/>
            <p:nvPr/>
          </p:nvSpPr>
          <p:spPr>
            <a:xfrm rot="5400000">
              <a:off x="8047515" y="1473505"/>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35"/>
          <p:cNvGrpSpPr/>
          <p:nvPr/>
        </p:nvGrpSpPr>
        <p:grpSpPr>
          <a:xfrm>
            <a:off x="6309526" y="957475"/>
            <a:ext cx="3504715" cy="5119205"/>
            <a:chOff x="6309526" y="836950"/>
            <a:chExt cx="3504715" cy="5119205"/>
          </a:xfrm>
        </p:grpSpPr>
        <p:sp>
          <p:nvSpPr>
            <p:cNvPr id="1443" name="Google Shape;1443;p35"/>
            <p:cNvSpPr/>
            <p:nvPr/>
          </p:nvSpPr>
          <p:spPr>
            <a:xfrm>
              <a:off x="6309526" y="8369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 name="Google Shape;1444;p35"/>
            <p:cNvGrpSpPr/>
            <p:nvPr/>
          </p:nvGrpSpPr>
          <p:grpSpPr>
            <a:xfrm>
              <a:off x="7728436" y="3524084"/>
              <a:ext cx="134004" cy="134004"/>
              <a:chOff x="8356813" y="1074288"/>
              <a:chExt cx="351900" cy="351900"/>
            </a:xfrm>
          </p:grpSpPr>
          <p:sp>
            <p:nvSpPr>
              <p:cNvPr id="1445" name="Google Shape;1445;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35"/>
            <p:cNvGrpSpPr/>
            <p:nvPr/>
          </p:nvGrpSpPr>
          <p:grpSpPr>
            <a:xfrm>
              <a:off x="7344361" y="3150259"/>
              <a:ext cx="134004" cy="134004"/>
              <a:chOff x="8356813" y="1074288"/>
              <a:chExt cx="351900" cy="351900"/>
            </a:xfrm>
          </p:grpSpPr>
          <p:sp>
            <p:nvSpPr>
              <p:cNvPr id="1448" name="Google Shape;1448;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35"/>
            <p:cNvGrpSpPr/>
            <p:nvPr/>
          </p:nvGrpSpPr>
          <p:grpSpPr>
            <a:xfrm>
              <a:off x="8337811" y="2464059"/>
              <a:ext cx="134004" cy="134004"/>
              <a:chOff x="8356813" y="1074288"/>
              <a:chExt cx="351900" cy="351900"/>
            </a:xfrm>
          </p:grpSpPr>
          <p:sp>
            <p:nvSpPr>
              <p:cNvPr id="1451" name="Google Shape;1451;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35"/>
            <p:cNvSpPr/>
            <p:nvPr/>
          </p:nvSpPr>
          <p:spPr>
            <a:xfrm rot="5400000">
              <a:off x="7687039" y="1023058"/>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432;p35"/>
          <p:cNvSpPr txBox="1">
            <a:spLocks/>
          </p:cNvSpPr>
          <p:nvPr/>
        </p:nvSpPr>
        <p:spPr>
          <a:xfrm>
            <a:off x="1389127" y="1854972"/>
            <a:ext cx="6984694" cy="514810"/>
          </a:xfrm>
          <a:prstGeom prst="rect">
            <a:avLst/>
          </a:prstGeom>
          <a:noFill/>
          <a:ln>
            <a:noFill/>
          </a:ln>
        </p:spPr>
        <p:txBody>
          <a:bodyPr spcFirstLastPara="1" wrap="square" lIns="91425" tIns="91425" rIns="91425" bIns="91425" anchor="b" anchorCtr="0">
            <a:normAutofit fontScale="90000" lnSpcReduction="20000"/>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191919"/>
              </a:buClr>
              <a:buSzPts val="5200"/>
              <a:buFont typeface="IBM Plex Mono"/>
              <a:buNone/>
              <a:defRPr sz="4500" b="1" i="0" u="none" strike="noStrike" cap="none">
                <a:solidFill>
                  <a:schemeClr val="dk2"/>
                </a:solidFill>
                <a:latin typeface="IBM Plex Mono"/>
                <a:ea typeface="IBM Plex Mono"/>
                <a:cs typeface="IBM Plex Mono"/>
                <a:sym typeface="IBM Plex Mono"/>
              </a:defRPr>
            </a:lvl1pPr>
            <a:lvl2pPr marR="0" lvl="1"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2pPr>
            <a:lvl3pPr marR="0" lvl="2"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3pPr>
            <a:lvl4pPr marR="0" lvl="3"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4pPr>
            <a:lvl5pPr marR="0" lvl="4"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5pPr>
            <a:lvl6pPr marR="0" lvl="5"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6pPr>
            <a:lvl7pPr marR="0" lvl="6"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7pPr>
            <a:lvl8pPr marR="0" lvl="7"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8pPr>
            <a:lvl9pPr marR="0" lvl="8"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9pPr>
          </a:lstStyle>
          <a:p>
            <a:r>
              <a:rPr lang="en" sz="2400" dirty="0"/>
              <a:t>02- Analyse de l’éxistance</a:t>
            </a:r>
            <a:endParaRPr lang="fr-FR" sz="2400" dirty="0">
              <a:solidFill>
                <a:schemeClr val="dk1"/>
              </a:solidFill>
            </a:endParaRPr>
          </a:p>
        </p:txBody>
      </p:sp>
      <p:sp>
        <p:nvSpPr>
          <p:cNvPr id="26" name="Google Shape;1432;p35"/>
          <p:cNvSpPr txBox="1">
            <a:spLocks/>
          </p:cNvSpPr>
          <p:nvPr/>
        </p:nvSpPr>
        <p:spPr>
          <a:xfrm>
            <a:off x="1400632" y="2214135"/>
            <a:ext cx="6984694" cy="514810"/>
          </a:xfrm>
          <a:prstGeom prst="rect">
            <a:avLst/>
          </a:prstGeom>
          <a:noFill/>
          <a:ln>
            <a:noFill/>
          </a:ln>
        </p:spPr>
        <p:txBody>
          <a:bodyPr spcFirstLastPara="1" wrap="square" lIns="91425" tIns="91425" rIns="91425" bIns="91425" anchor="b" anchorCtr="0">
            <a:normAutofit fontScale="90000" lnSpcReduction="20000"/>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191919"/>
              </a:buClr>
              <a:buSzPts val="5200"/>
              <a:buFont typeface="IBM Plex Mono"/>
              <a:buNone/>
              <a:defRPr sz="4500" b="1" i="0" u="none" strike="noStrike" cap="none">
                <a:solidFill>
                  <a:schemeClr val="dk2"/>
                </a:solidFill>
                <a:latin typeface="IBM Plex Mono"/>
                <a:ea typeface="IBM Plex Mono"/>
                <a:cs typeface="IBM Plex Mono"/>
                <a:sym typeface="IBM Plex Mono"/>
              </a:defRPr>
            </a:lvl1pPr>
            <a:lvl2pPr marR="0" lvl="1"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2pPr>
            <a:lvl3pPr marR="0" lvl="2"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3pPr>
            <a:lvl4pPr marR="0" lvl="3"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4pPr>
            <a:lvl5pPr marR="0" lvl="4"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5pPr>
            <a:lvl6pPr marR="0" lvl="5"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6pPr>
            <a:lvl7pPr marR="0" lvl="6"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7pPr>
            <a:lvl8pPr marR="0" lvl="7"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8pPr>
            <a:lvl9pPr marR="0" lvl="8"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9pPr>
          </a:lstStyle>
          <a:p>
            <a:r>
              <a:rPr lang="en" sz="2400" dirty="0" smtClean="0"/>
              <a:t>03- </a:t>
            </a:r>
            <a:r>
              <a:rPr lang="en" sz="2400" dirty="0"/>
              <a:t>Proposition de solutions</a:t>
            </a:r>
            <a:endParaRPr lang="fr-FR" sz="2400" dirty="0">
              <a:solidFill>
                <a:schemeClr val="dk1"/>
              </a:solidFill>
            </a:endParaRPr>
          </a:p>
        </p:txBody>
      </p:sp>
      <p:sp>
        <p:nvSpPr>
          <p:cNvPr id="27" name="Google Shape;1432;p35"/>
          <p:cNvSpPr txBox="1">
            <a:spLocks/>
          </p:cNvSpPr>
          <p:nvPr/>
        </p:nvSpPr>
        <p:spPr>
          <a:xfrm>
            <a:off x="1399574" y="2576109"/>
            <a:ext cx="6984694" cy="514810"/>
          </a:xfrm>
          <a:prstGeom prst="rect">
            <a:avLst/>
          </a:prstGeom>
          <a:noFill/>
          <a:ln>
            <a:noFill/>
          </a:ln>
        </p:spPr>
        <p:txBody>
          <a:bodyPr spcFirstLastPara="1" wrap="square" lIns="91425" tIns="91425" rIns="91425" bIns="91425" anchor="b" anchorCtr="0">
            <a:normAutofit fontScale="90000" lnSpcReduction="20000"/>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191919"/>
              </a:buClr>
              <a:buSzPts val="5200"/>
              <a:buFont typeface="IBM Plex Mono"/>
              <a:buNone/>
              <a:defRPr sz="4500" b="1" i="0" u="none" strike="noStrike" cap="none">
                <a:solidFill>
                  <a:schemeClr val="dk2"/>
                </a:solidFill>
                <a:latin typeface="IBM Plex Mono"/>
                <a:ea typeface="IBM Plex Mono"/>
                <a:cs typeface="IBM Plex Mono"/>
                <a:sym typeface="IBM Plex Mono"/>
              </a:defRPr>
            </a:lvl1pPr>
            <a:lvl2pPr marR="0" lvl="1"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2pPr>
            <a:lvl3pPr marR="0" lvl="2"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3pPr>
            <a:lvl4pPr marR="0" lvl="3"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4pPr>
            <a:lvl5pPr marR="0" lvl="4"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5pPr>
            <a:lvl6pPr marR="0" lvl="5"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6pPr>
            <a:lvl7pPr marR="0" lvl="6"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7pPr>
            <a:lvl8pPr marR="0" lvl="7"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8pPr>
            <a:lvl9pPr marR="0" lvl="8"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9pPr>
          </a:lstStyle>
          <a:p>
            <a:r>
              <a:rPr lang="en" sz="2400" dirty="0"/>
              <a:t>04- Description du projet</a:t>
            </a:r>
            <a:endParaRPr lang="fr-FR" sz="2400" dirty="0">
              <a:solidFill>
                <a:schemeClr val="dk1"/>
              </a:solidFill>
            </a:endParaRPr>
          </a:p>
        </p:txBody>
      </p:sp>
      <p:sp>
        <p:nvSpPr>
          <p:cNvPr id="28" name="Google Shape;1432;p35"/>
          <p:cNvSpPr txBox="1">
            <a:spLocks/>
          </p:cNvSpPr>
          <p:nvPr/>
        </p:nvSpPr>
        <p:spPr>
          <a:xfrm>
            <a:off x="1409021" y="2991658"/>
            <a:ext cx="6984694" cy="514810"/>
          </a:xfrm>
          <a:prstGeom prst="rect">
            <a:avLst/>
          </a:prstGeom>
          <a:noFill/>
          <a:ln>
            <a:noFill/>
          </a:ln>
        </p:spPr>
        <p:txBody>
          <a:bodyPr spcFirstLastPara="1" wrap="square" lIns="91425" tIns="91425" rIns="91425" bIns="91425" anchor="b" anchorCtr="0">
            <a:normAutofit fontScale="90000" lnSpcReduction="20000"/>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191919"/>
              </a:buClr>
              <a:buSzPts val="5200"/>
              <a:buFont typeface="IBM Plex Mono"/>
              <a:buNone/>
              <a:defRPr sz="4500" b="1" i="0" u="none" strike="noStrike" cap="none">
                <a:solidFill>
                  <a:schemeClr val="dk2"/>
                </a:solidFill>
                <a:latin typeface="IBM Plex Mono"/>
                <a:ea typeface="IBM Plex Mono"/>
                <a:cs typeface="IBM Plex Mono"/>
                <a:sym typeface="IBM Plex Mono"/>
              </a:defRPr>
            </a:lvl1pPr>
            <a:lvl2pPr marR="0" lvl="1"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2pPr>
            <a:lvl3pPr marR="0" lvl="2"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3pPr>
            <a:lvl4pPr marR="0" lvl="3"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4pPr>
            <a:lvl5pPr marR="0" lvl="4"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5pPr>
            <a:lvl6pPr marR="0" lvl="5"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6pPr>
            <a:lvl7pPr marR="0" lvl="6"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7pPr>
            <a:lvl8pPr marR="0" lvl="7"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8pPr>
            <a:lvl9pPr marR="0" lvl="8"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9pPr>
          </a:lstStyle>
          <a:p>
            <a:r>
              <a:rPr lang="en" sz="2400" dirty="0"/>
              <a:t>05- C</a:t>
            </a:r>
            <a:r>
              <a:rPr lang="fr-FR" sz="2400" dirty="0"/>
              <a:t>h</a:t>
            </a:r>
            <a:r>
              <a:rPr lang="en" sz="2400" dirty="0"/>
              <a:t>oix de technologie</a:t>
            </a:r>
            <a:endParaRPr lang="fr-FR" sz="2400" dirty="0">
              <a:solidFill>
                <a:schemeClr val="dk1"/>
              </a:solidFill>
            </a:endParaRPr>
          </a:p>
        </p:txBody>
      </p:sp>
      <p:sp>
        <p:nvSpPr>
          <p:cNvPr id="29" name="Google Shape;1432;p35"/>
          <p:cNvSpPr txBox="1">
            <a:spLocks/>
          </p:cNvSpPr>
          <p:nvPr/>
        </p:nvSpPr>
        <p:spPr>
          <a:xfrm>
            <a:off x="1428752" y="3375890"/>
            <a:ext cx="6984694" cy="514810"/>
          </a:xfrm>
          <a:prstGeom prst="rect">
            <a:avLst/>
          </a:prstGeom>
          <a:noFill/>
          <a:ln>
            <a:noFill/>
          </a:ln>
        </p:spPr>
        <p:txBody>
          <a:bodyPr spcFirstLastPara="1" wrap="square" lIns="91425" tIns="91425" rIns="91425" bIns="91425" anchor="b" anchorCtr="0">
            <a:normAutofit fontScale="90000" lnSpcReduction="20000"/>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191919"/>
              </a:buClr>
              <a:buSzPts val="5200"/>
              <a:buFont typeface="IBM Plex Mono"/>
              <a:buNone/>
              <a:defRPr sz="4500" b="1" i="0" u="none" strike="noStrike" cap="none">
                <a:solidFill>
                  <a:schemeClr val="dk2"/>
                </a:solidFill>
                <a:latin typeface="IBM Plex Mono"/>
                <a:ea typeface="IBM Plex Mono"/>
                <a:cs typeface="IBM Plex Mono"/>
                <a:sym typeface="IBM Plex Mono"/>
              </a:defRPr>
            </a:lvl1pPr>
            <a:lvl2pPr marR="0" lvl="1"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2pPr>
            <a:lvl3pPr marR="0" lvl="2"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3pPr>
            <a:lvl4pPr marR="0" lvl="3"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4pPr>
            <a:lvl5pPr marR="0" lvl="4"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5pPr>
            <a:lvl6pPr marR="0" lvl="5"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6pPr>
            <a:lvl7pPr marR="0" lvl="6"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7pPr>
            <a:lvl8pPr marR="0" lvl="7"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8pPr>
            <a:lvl9pPr marR="0" lvl="8" algn="ctr" rtl="0">
              <a:lnSpc>
                <a:spcPct val="100000"/>
              </a:lnSpc>
              <a:spcBef>
                <a:spcPts val="0"/>
              </a:spcBef>
              <a:spcAft>
                <a:spcPts val="0"/>
              </a:spcAft>
              <a:buClr>
                <a:schemeClr val="dk1"/>
              </a:buClr>
              <a:buSzPts val="5200"/>
              <a:buFont typeface="IBM Plex Mono"/>
              <a:buNone/>
              <a:defRPr sz="5200" b="1" i="0" u="none" strike="noStrike" cap="none">
                <a:solidFill>
                  <a:schemeClr val="dk1"/>
                </a:solidFill>
                <a:latin typeface="IBM Plex Mono"/>
                <a:ea typeface="IBM Plex Mono"/>
                <a:cs typeface="IBM Plex Mono"/>
                <a:sym typeface="IBM Plex Mono"/>
              </a:defRPr>
            </a:lvl9pPr>
          </a:lstStyle>
          <a:p>
            <a:r>
              <a:rPr lang="en" sz="2400" dirty="0"/>
              <a:t>06- Démonstration</a:t>
            </a:r>
            <a:endParaRPr lang="fr-FR" sz="2400" dirty="0">
              <a:solidFill>
                <a:schemeClr val="dk1"/>
              </a:solidFill>
            </a:endParaRPr>
          </a:p>
        </p:txBody>
      </p:sp>
    </p:spTree>
    <p:extLst>
      <p:ext uri="{BB962C8B-B14F-4D97-AF65-F5344CB8AC3E}">
        <p14:creationId xmlns:p14="http://schemas.microsoft.com/office/powerpoint/2010/main" val="1771320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32"/>
                                        </p:tgtEl>
                                        <p:attrNameLst>
                                          <p:attrName>style.visibility</p:attrName>
                                        </p:attrNameLst>
                                      </p:cBhvr>
                                      <p:to>
                                        <p:strVal val="visible"/>
                                      </p:to>
                                    </p:set>
                                    <p:animEffect transition="in" filter="fade">
                                      <p:cBhvr>
                                        <p:cTn id="7" dur="500"/>
                                        <p:tgtEl>
                                          <p:spTgt spid="14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2" grpId="0"/>
      <p:bldP spid="25" grpId="0"/>
      <p:bldP spid="26" grpId="0"/>
      <p:bldP spid="27" grpId="0"/>
      <p:bldP spid="28" grpId="0"/>
      <p:bldP spid="2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26"/>
        <p:cNvGrpSpPr/>
        <p:nvPr/>
      </p:nvGrpSpPr>
      <p:grpSpPr>
        <a:xfrm>
          <a:off x="0" y="0"/>
          <a:ext cx="0" cy="0"/>
          <a:chOff x="0" y="0"/>
          <a:chExt cx="0" cy="0"/>
        </a:xfrm>
      </p:grpSpPr>
      <p:sp>
        <p:nvSpPr>
          <p:cNvPr id="2227" name="Google Shape;2227;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Step-by-step coding</a:t>
            </a:r>
            <a:endParaRPr/>
          </a:p>
        </p:txBody>
      </p:sp>
      <p:sp>
        <p:nvSpPr>
          <p:cNvPr id="2228" name="Google Shape;2228;p59"/>
          <p:cNvSpPr/>
          <p:nvPr/>
        </p:nvSpPr>
        <p:spPr>
          <a:xfrm>
            <a:off x="3189965" y="2205250"/>
            <a:ext cx="729900" cy="572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9"/>
          <p:cNvSpPr/>
          <p:nvPr/>
        </p:nvSpPr>
        <p:spPr>
          <a:xfrm>
            <a:off x="1155800" y="2205250"/>
            <a:ext cx="729900" cy="572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0" name="Google Shape;2230;p59"/>
          <p:cNvGrpSpPr/>
          <p:nvPr/>
        </p:nvGrpSpPr>
        <p:grpSpPr>
          <a:xfrm>
            <a:off x="3423378" y="2320987"/>
            <a:ext cx="263073" cy="341227"/>
            <a:chOff x="2390298" y="2185817"/>
            <a:chExt cx="367522" cy="476707"/>
          </a:xfrm>
        </p:grpSpPr>
        <p:sp>
          <p:nvSpPr>
            <p:cNvPr id="2231" name="Google Shape;2231;p59"/>
            <p:cNvSpPr/>
            <p:nvPr/>
          </p:nvSpPr>
          <p:spPr>
            <a:xfrm>
              <a:off x="2390298" y="2185817"/>
              <a:ext cx="367522" cy="476707"/>
            </a:xfrm>
            <a:custGeom>
              <a:avLst/>
              <a:gdLst/>
              <a:ahLst/>
              <a:cxnLst/>
              <a:rect l="l" t="t" r="r" b="b"/>
              <a:pathLst>
                <a:path w="9701" h="12583" extrusionOk="0">
                  <a:moveTo>
                    <a:pt x="7636" y="669"/>
                  </a:moveTo>
                  <a:lnTo>
                    <a:pt x="9113" y="2360"/>
                  </a:lnTo>
                  <a:lnTo>
                    <a:pt x="7636" y="2360"/>
                  </a:lnTo>
                  <a:lnTo>
                    <a:pt x="7636" y="669"/>
                  </a:lnTo>
                  <a:close/>
                  <a:moveTo>
                    <a:pt x="903" y="0"/>
                  </a:moveTo>
                  <a:cubicBezTo>
                    <a:pt x="803" y="0"/>
                    <a:pt x="721" y="82"/>
                    <a:pt x="721" y="183"/>
                  </a:cubicBezTo>
                  <a:lnTo>
                    <a:pt x="721" y="1288"/>
                  </a:lnTo>
                  <a:cubicBezTo>
                    <a:pt x="721" y="1375"/>
                    <a:pt x="779" y="1455"/>
                    <a:pt x="866" y="1473"/>
                  </a:cubicBezTo>
                  <a:cubicBezTo>
                    <a:pt x="878" y="1476"/>
                    <a:pt x="891" y="1477"/>
                    <a:pt x="903" y="1477"/>
                  </a:cubicBezTo>
                  <a:cubicBezTo>
                    <a:pt x="1002" y="1477"/>
                    <a:pt x="1083" y="1394"/>
                    <a:pt x="1083" y="1293"/>
                  </a:cubicBezTo>
                  <a:lnTo>
                    <a:pt x="1083" y="361"/>
                  </a:lnTo>
                  <a:lnTo>
                    <a:pt x="7276" y="361"/>
                  </a:lnTo>
                  <a:lnTo>
                    <a:pt x="7276" y="2567"/>
                  </a:lnTo>
                  <a:cubicBezTo>
                    <a:pt x="7276" y="2670"/>
                    <a:pt x="7357" y="2751"/>
                    <a:pt x="7459" y="2751"/>
                  </a:cubicBezTo>
                  <a:lnTo>
                    <a:pt x="9339" y="2751"/>
                  </a:lnTo>
                  <a:lnTo>
                    <a:pt x="9339" y="12221"/>
                  </a:lnTo>
                  <a:lnTo>
                    <a:pt x="1082" y="12221"/>
                  </a:lnTo>
                  <a:lnTo>
                    <a:pt x="1082" y="10418"/>
                  </a:lnTo>
                  <a:lnTo>
                    <a:pt x="7450" y="10418"/>
                  </a:lnTo>
                  <a:cubicBezTo>
                    <a:pt x="7553" y="10418"/>
                    <a:pt x="7634" y="10337"/>
                    <a:pt x="7634" y="10235"/>
                  </a:cubicBezTo>
                  <a:lnTo>
                    <a:pt x="7634" y="6639"/>
                  </a:lnTo>
                  <a:cubicBezTo>
                    <a:pt x="7634" y="6537"/>
                    <a:pt x="7553" y="6456"/>
                    <a:pt x="7453" y="6456"/>
                  </a:cubicBezTo>
                  <a:lnTo>
                    <a:pt x="6677" y="6456"/>
                  </a:lnTo>
                  <a:cubicBezTo>
                    <a:pt x="6581" y="6456"/>
                    <a:pt x="6496" y="6525"/>
                    <a:pt x="6489" y="6620"/>
                  </a:cubicBezTo>
                  <a:cubicBezTo>
                    <a:pt x="6480" y="6728"/>
                    <a:pt x="6563" y="6817"/>
                    <a:pt x="6668" y="6817"/>
                  </a:cubicBezTo>
                  <a:lnTo>
                    <a:pt x="7274" y="6817"/>
                  </a:lnTo>
                  <a:lnTo>
                    <a:pt x="7274" y="10060"/>
                  </a:lnTo>
                  <a:lnTo>
                    <a:pt x="362" y="10060"/>
                  </a:lnTo>
                  <a:lnTo>
                    <a:pt x="362" y="6817"/>
                  </a:lnTo>
                  <a:lnTo>
                    <a:pt x="5811" y="6817"/>
                  </a:lnTo>
                  <a:cubicBezTo>
                    <a:pt x="5811" y="6817"/>
                    <a:pt x="5997" y="6731"/>
                    <a:pt x="5997" y="6629"/>
                  </a:cubicBezTo>
                  <a:cubicBezTo>
                    <a:pt x="5997" y="6531"/>
                    <a:pt x="5922" y="6454"/>
                    <a:pt x="5826" y="6454"/>
                  </a:cubicBezTo>
                  <a:cubicBezTo>
                    <a:pt x="5821" y="6454"/>
                    <a:pt x="5816" y="6454"/>
                    <a:pt x="5811" y="6454"/>
                  </a:cubicBezTo>
                  <a:lnTo>
                    <a:pt x="1083" y="6454"/>
                  </a:lnTo>
                  <a:lnTo>
                    <a:pt x="1083" y="2141"/>
                  </a:lnTo>
                  <a:cubicBezTo>
                    <a:pt x="1093" y="2039"/>
                    <a:pt x="1011" y="1958"/>
                    <a:pt x="909" y="1958"/>
                  </a:cubicBezTo>
                  <a:cubicBezTo>
                    <a:pt x="807" y="1958"/>
                    <a:pt x="721" y="2141"/>
                    <a:pt x="721" y="2141"/>
                  </a:cubicBezTo>
                  <a:lnTo>
                    <a:pt x="721" y="6454"/>
                  </a:lnTo>
                  <a:lnTo>
                    <a:pt x="185" y="6454"/>
                  </a:lnTo>
                  <a:cubicBezTo>
                    <a:pt x="82" y="6454"/>
                    <a:pt x="1" y="6537"/>
                    <a:pt x="1" y="6640"/>
                  </a:cubicBezTo>
                  <a:lnTo>
                    <a:pt x="1" y="10235"/>
                  </a:lnTo>
                  <a:cubicBezTo>
                    <a:pt x="1" y="10338"/>
                    <a:pt x="82" y="10421"/>
                    <a:pt x="185" y="10421"/>
                  </a:cubicBezTo>
                  <a:lnTo>
                    <a:pt x="721" y="10421"/>
                  </a:lnTo>
                  <a:lnTo>
                    <a:pt x="721" y="12399"/>
                  </a:lnTo>
                  <a:cubicBezTo>
                    <a:pt x="721" y="12501"/>
                    <a:pt x="804" y="12582"/>
                    <a:pt x="905" y="12582"/>
                  </a:cubicBezTo>
                  <a:lnTo>
                    <a:pt x="9514" y="12582"/>
                  </a:lnTo>
                  <a:cubicBezTo>
                    <a:pt x="9616" y="12582"/>
                    <a:pt x="9697" y="12500"/>
                    <a:pt x="9697" y="12399"/>
                  </a:cubicBezTo>
                  <a:lnTo>
                    <a:pt x="9697" y="2551"/>
                  </a:lnTo>
                  <a:cubicBezTo>
                    <a:pt x="9700" y="2507"/>
                    <a:pt x="9684" y="2463"/>
                    <a:pt x="9654" y="2429"/>
                  </a:cubicBezTo>
                  <a:lnTo>
                    <a:pt x="7589" y="63"/>
                  </a:lnTo>
                  <a:cubicBezTo>
                    <a:pt x="7553" y="22"/>
                    <a:pt x="7503" y="0"/>
                    <a:pt x="7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9"/>
            <p:cNvSpPr/>
            <p:nvPr/>
          </p:nvSpPr>
          <p:spPr>
            <a:xfrm>
              <a:off x="2424811" y="2463287"/>
              <a:ext cx="71603" cy="83650"/>
            </a:xfrm>
            <a:custGeom>
              <a:avLst/>
              <a:gdLst/>
              <a:ahLst/>
              <a:cxnLst/>
              <a:rect l="l" t="t" r="r" b="b"/>
              <a:pathLst>
                <a:path w="1890" h="2208" extrusionOk="0">
                  <a:moveTo>
                    <a:pt x="1104" y="1"/>
                  </a:moveTo>
                  <a:cubicBezTo>
                    <a:pt x="495" y="1"/>
                    <a:pt x="1" y="495"/>
                    <a:pt x="1" y="1103"/>
                  </a:cubicBezTo>
                  <a:cubicBezTo>
                    <a:pt x="1" y="1713"/>
                    <a:pt x="495" y="2207"/>
                    <a:pt x="1104" y="2207"/>
                  </a:cubicBezTo>
                  <a:cubicBezTo>
                    <a:pt x="1347" y="2207"/>
                    <a:pt x="1562" y="2128"/>
                    <a:pt x="1731" y="1978"/>
                  </a:cubicBezTo>
                  <a:cubicBezTo>
                    <a:pt x="1764" y="1950"/>
                    <a:pt x="1795" y="1916"/>
                    <a:pt x="1824" y="1883"/>
                  </a:cubicBezTo>
                  <a:cubicBezTo>
                    <a:pt x="1889" y="1805"/>
                    <a:pt x="1879" y="1689"/>
                    <a:pt x="1802" y="1624"/>
                  </a:cubicBezTo>
                  <a:cubicBezTo>
                    <a:pt x="1768" y="1595"/>
                    <a:pt x="1726" y="1580"/>
                    <a:pt x="1684" y="1580"/>
                  </a:cubicBezTo>
                  <a:cubicBezTo>
                    <a:pt x="1632" y="1580"/>
                    <a:pt x="1579" y="1603"/>
                    <a:pt x="1543" y="1646"/>
                  </a:cubicBezTo>
                  <a:cubicBezTo>
                    <a:pt x="1526" y="1667"/>
                    <a:pt x="1506" y="1687"/>
                    <a:pt x="1486" y="1704"/>
                  </a:cubicBezTo>
                  <a:cubicBezTo>
                    <a:pt x="1385" y="1794"/>
                    <a:pt x="1256" y="1840"/>
                    <a:pt x="1104" y="1840"/>
                  </a:cubicBezTo>
                  <a:cubicBezTo>
                    <a:pt x="698" y="1840"/>
                    <a:pt x="368" y="1510"/>
                    <a:pt x="368" y="1103"/>
                  </a:cubicBezTo>
                  <a:cubicBezTo>
                    <a:pt x="368" y="698"/>
                    <a:pt x="698" y="368"/>
                    <a:pt x="1104" y="368"/>
                  </a:cubicBezTo>
                  <a:cubicBezTo>
                    <a:pt x="1252" y="368"/>
                    <a:pt x="1394" y="411"/>
                    <a:pt x="1515" y="494"/>
                  </a:cubicBezTo>
                  <a:cubicBezTo>
                    <a:pt x="1547" y="515"/>
                    <a:pt x="1583" y="525"/>
                    <a:pt x="1618" y="525"/>
                  </a:cubicBezTo>
                  <a:cubicBezTo>
                    <a:pt x="1678" y="525"/>
                    <a:pt x="1736" y="497"/>
                    <a:pt x="1771" y="444"/>
                  </a:cubicBezTo>
                  <a:cubicBezTo>
                    <a:pt x="1826" y="360"/>
                    <a:pt x="1805" y="245"/>
                    <a:pt x="1721" y="189"/>
                  </a:cubicBezTo>
                  <a:cubicBezTo>
                    <a:pt x="1538" y="66"/>
                    <a:pt x="1326" y="1"/>
                    <a:pt x="1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9"/>
            <p:cNvSpPr/>
            <p:nvPr/>
          </p:nvSpPr>
          <p:spPr>
            <a:xfrm>
              <a:off x="2509750" y="2463287"/>
              <a:ext cx="61260" cy="83612"/>
            </a:xfrm>
            <a:custGeom>
              <a:avLst/>
              <a:gdLst/>
              <a:ahLst/>
              <a:cxnLst/>
              <a:rect l="l" t="t" r="r" b="b"/>
              <a:pathLst>
                <a:path w="1617" h="2207" extrusionOk="0">
                  <a:moveTo>
                    <a:pt x="817" y="0"/>
                  </a:moveTo>
                  <a:cubicBezTo>
                    <a:pt x="738" y="0"/>
                    <a:pt x="654" y="11"/>
                    <a:pt x="567" y="37"/>
                  </a:cubicBezTo>
                  <a:cubicBezTo>
                    <a:pt x="329" y="107"/>
                    <a:pt x="164" y="294"/>
                    <a:pt x="130" y="521"/>
                  </a:cubicBezTo>
                  <a:cubicBezTo>
                    <a:pt x="60" y="1019"/>
                    <a:pt x="577" y="1155"/>
                    <a:pt x="942" y="1290"/>
                  </a:cubicBezTo>
                  <a:cubicBezTo>
                    <a:pt x="1135" y="1360"/>
                    <a:pt x="1234" y="1470"/>
                    <a:pt x="1213" y="1590"/>
                  </a:cubicBezTo>
                  <a:cubicBezTo>
                    <a:pt x="1189" y="1714"/>
                    <a:pt x="1045" y="1840"/>
                    <a:pt x="844" y="1840"/>
                  </a:cubicBezTo>
                  <a:cubicBezTo>
                    <a:pt x="650" y="1840"/>
                    <a:pt x="460" y="1759"/>
                    <a:pt x="341" y="1627"/>
                  </a:cubicBezTo>
                  <a:cubicBezTo>
                    <a:pt x="304" y="1587"/>
                    <a:pt x="254" y="1567"/>
                    <a:pt x="204" y="1567"/>
                  </a:cubicBezTo>
                  <a:cubicBezTo>
                    <a:pt x="160" y="1567"/>
                    <a:pt x="116" y="1583"/>
                    <a:pt x="81" y="1615"/>
                  </a:cubicBezTo>
                  <a:cubicBezTo>
                    <a:pt x="6" y="1683"/>
                    <a:pt x="0" y="1799"/>
                    <a:pt x="67" y="1873"/>
                  </a:cubicBezTo>
                  <a:cubicBezTo>
                    <a:pt x="257" y="2082"/>
                    <a:pt x="547" y="2206"/>
                    <a:pt x="845" y="2206"/>
                  </a:cubicBezTo>
                  <a:cubicBezTo>
                    <a:pt x="1205" y="2206"/>
                    <a:pt x="1519" y="1969"/>
                    <a:pt x="1574" y="1656"/>
                  </a:cubicBezTo>
                  <a:cubicBezTo>
                    <a:pt x="1616" y="1418"/>
                    <a:pt x="1506" y="1107"/>
                    <a:pt x="1070" y="945"/>
                  </a:cubicBezTo>
                  <a:cubicBezTo>
                    <a:pt x="836" y="858"/>
                    <a:pt x="619" y="766"/>
                    <a:pt x="562" y="740"/>
                  </a:cubicBezTo>
                  <a:cubicBezTo>
                    <a:pt x="510" y="700"/>
                    <a:pt x="485" y="641"/>
                    <a:pt x="495" y="573"/>
                  </a:cubicBezTo>
                  <a:cubicBezTo>
                    <a:pt x="506" y="488"/>
                    <a:pt x="573" y="420"/>
                    <a:pt x="673" y="389"/>
                  </a:cubicBezTo>
                  <a:cubicBezTo>
                    <a:pt x="721" y="375"/>
                    <a:pt x="769" y="369"/>
                    <a:pt x="815" y="369"/>
                  </a:cubicBezTo>
                  <a:cubicBezTo>
                    <a:pt x="1037" y="369"/>
                    <a:pt x="1215" y="510"/>
                    <a:pt x="1221" y="515"/>
                  </a:cubicBezTo>
                  <a:cubicBezTo>
                    <a:pt x="1255" y="543"/>
                    <a:pt x="1297" y="557"/>
                    <a:pt x="1338" y="557"/>
                  </a:cubicBezTo>
                  <a:cubicBezTo>
                    <a:pt x="1391" y="557"/>
                    <a:pt x="1443" y="535"/>
                    <a:pt x="1479" y="491"/>
                  </a:cubicBezTo>
                  <a:cubicBezTo>
                    <a:pt x="1544" y="414"/>
                    <a:pt x="1533" y="297"/>
                    <a:pt x="1457" y="232"/>
                  </a:cubicBezTo>
                  <a:cubicBezTo>
                    <a:pt x="1442" y="220"/>
                    <a:pt x="1176" y="0"/>
                    <a:pt x="8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9"/>
            <p:cNvSpPr/>
            <p:nvPr/>
          </p:nvSpPr>
          <p:spPr>
            <a:xfrm>
              <a:off x="2585179" y="2463287"/>
              <a:ext cx="61260" cy="83574"/>
            </a:xfrm>
            <a:custGeom>
              <a:avLst/>
              <a:gdLst/>
              <a:ahLst/>
              <a:cxnLst/>
              <a:rect l="l" t="t" r="r" b="b"/>
              <a:pathLst>
                <a:path w="1617" h="2206" extrusionOk="0">
                  <a:moveTo>
                    <a:pt x="814" y="0"/>
                  </a:moveTo>
                  <a:cubicBezTo>
                    <a:pt x="735" y="0"/>
                    <a:pt x="651" y="11"/>
                    <a:pt x="564" y="37"/>
                  </a:cubicBezTo>
                  <a:cubicBezTo>
                    <a:pt x="327" y="107"/>
                    <a:pt x="160" y="294"/>
                    <a:pt x="128" y="521"/>
                  </a:cubicBezTo>
                  <a:cubicBezTo>
                    <a:pt x="58" y="1019"/>
                    <a:pt x="575" y="1155"/>
                    <a:pt x="940" y="1290"/>
                  </a:cubicBezTo>
                  <a:cubicBezTo>
                    <a:pt x="1133" y="1362"/>
                    <a:pt x="1232" y="1472"/>
                    <a:pt x="1211" y="1590"/>
                  </a:cubicBezTo>
                  <a:cubicBezTo>
                    <a:pt x="1189" y="1713"/>
                    <a:pt x="1045" y="1839"/>
                    <a:pt x="844" y="1839"/>
                  </a:cubicBezTo>
                  <a:cubicBezTo>
                    <a:pt x="650" y="1839"/>
                    <a:pt x="461" y="1758"/>
                    <a:pt x="341" y="1626"/>
                  </a:cubicBezTo>
                  <a:cubicBezTo>
                    <a:pt x="304" y="1586"/>
                    <a:pt x="254" y="1566"/>
                    <a:pt x="204" y="1566"/>
                  </a:cubicBezTo>
                  <a:cubicBezTo>
                    <a:pt x="160" y="1566"/>
                    <a:pt x="116" y="1582"/>
                    <a:pt x="81" y="1613"/>
                  </a:cubicBezTo>
                  <a:cubicBezTo>
                    <a:pt x="6" y="1682"/>
                    <a:pt x="0" y="1798"/>
                    <a:pt x="68" y="1872"/>
                  </a:cubicBezTo>
                  <a:cubicBezTo>
                    <a:pt x="257" y="2081"/>
                    <a:pt x="547" y="2205"/>
                    <a:pt x="845" y="2205"/>
                  </a:cubicBezTo>
                  <a:cubicBezTo>
                    <a:pt x="1206" y="2205"/>
                    <a:pt x="1519" y="1967"/>
                    <a:pt x="1574" y="1655"/>
                  </a:cubicBezTo>
                  <a:cubicBezTo>
                    <a:pt x="1616" y="1417"/>
                    <a:pt x="1506" y="1106"/>
                    <a:pt x="1070" y="944"/>
                  </a:cubicBezTo>
                  <a:cubicBezTo>
                    <a:pt x="836" y="857"/>
                    <a:pt x="619" y="763"/>
                    <a:pt x="562" y="739"/>
                  </a:cubicBezTo>
                  <a:cubicBezTo>
                    <a:pt x="510" y="699"/>
                    <a:pt x="485" y="639"/>
                    <a:pt x="495" y="572"/>
                  </a:cubicBezTo>
                  <a:cubicBezTo>
                    <a:pt x="504" y="489"/>
                    <a:pt x="571" y="420"/>
                    <a:pt x="670" y="389"/>
                  </a:cubicBezTo>
                  <a:cubicBezTo>
                    <a:pt x="719" y="375"/>
                    <a:pt x="767" y="369"/>
                    <a:pt x="813" y="369"/>
                  </a:cubicBezTo>
                  <a:cubicBezTo>
                    <a:pt x="1035" y="369"/>
                    <a:pt x="1213" y="510"/>
                    <a:pt x="1218" y="515"/>
                  </a:cubicBezTo>
                  <a:cubicBezTo>
                    <a:pt x="1252" y="543"/>
                    <a:pt x="1294" y="557"/>
                    <a:pt x="1336" y="557"/>
                  </a:cubicBezTo>
                  <a:cubicBezTo>
                    <a:pt x="1389" y="557"/>
                    <a:pt x="1441" y="535"/>
                    <a:pt x="1477" y="491"/>
                  </a:cubicBezTo>
                  <a:cubicBezTo>
                    <a:pt x="1542" y="414"/>
                    <a:pt x="1531" y="297"/>
                    <a:pt x="1454" y="232"/>
                  </a:cubicBezTo>
                  <a:cubicBezTo>
                    <a:pt x="1440" y="220"/>
                    <a:pt x="1174"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5" name="Google Shape;2235;p59"/>
          <p:cNvSpPr/>
          <p:nvPr/>
        </p:nvSpPr>
        <p:spPr>
          <a:xfrm>
            <a:off x="5418484" y="2343233"/>
            <a:ext cx="341157" cy="296773"/>
          </a:xfrm>
          <a:custGeom>
            <a:avLst/>
            <a:gdLst/>
            <a:ahLst/>
            <a:cxnLst/>
            <a:rect l="l" t="t" r="r" b="b"/>
            <a:pathLst>
              <a:path w="12583" h="10946" extrusionOk="0">
                <a:moveTo>
                  <a:pt x="8192" y="362"/>
                </a:moveTo>
                <a:lnTo>
                  <a:pt x="8192" y="1770"/>
                </a:lnTo>
                <a:lnTo>
                  <a:pt x="4391" y="1770"/>
                </a:lnTo>
                <a:lnTo>
                  <a:pt x="4391" y="362"/>
                </a:lnTo>
                <a:close/>
                <a:moveTo>
                  <a:pt x="4097" y="5671"/>
                </a:moveTo>
                <a:lnTo>
                  <a:pt x="4097" y="6425"/>
                </a:lnTo>
                <a:lnTo>
                  <a:pt x="1836" y="6425"/>
                </a:lnTo>
                <a:lnTo>
                  <a:pt x="1836" y="5671"/>
                </a:lnTo>
                <a:close/>
                <a:moveTo>
                  <a:pt x="10715" y="5671"/>
                </a:moveTo>
                <a:lnTo>
                  <a:pt x="10715" y="6425"/>
                </a:lnTo>
                <a:lnTo>
                  <a:pt x="8454" y="6425"/>
                </a:lnTo>
                <a:lnTo>
                  <a:pt x="8454" y="5671"/>
                </a:lnTo>
                <a:close/>
                <a:moveTo>
                  <a:pt x="11307" y="1670"/>
                </a:moveTo>
                <a:cubicBezTo>
                  <a:pt x="11341" y="1670"/>
                  <a:pt x="11371" y="1698"/>
                  <a:pt x="11371" y="1734"/>
                </a:cubicBezTo>
                <a:lnTo>
                  <a:pt x="11371" y="7568"/>
                </a:lnTo>
                <a:lnTo>
                  <a:pt x="1181" y="7568"/>
                </a:lnTo>
                <a:lnTo>
                  <a:pt x="1181" y="1734"/>
                </a:lnTo>
                <a:cubicBezTo>
                  <a:pt x="1181" y="1698"/>
                  <a:pt x="1209" y="1670"/>
                  <a:pt x="1245" y="1670"/>
                </a:cubicBezTo>
                <a:lnTo>
                  <a:pt x="3999" y="1670"/>
                </a:lnTo>
                <a:lnTo>
                  <a:pt x="3999" y="1942"/>
                </a:lnTo>
                <a:cubicBezTo>
                  <a:pt x="3999" y="2048"/>
                  <a:pt x="4081" y="2132"/>
                  <a:pt x="4183" y="2132"/>
                </a:cubicBezTo>
                <a:lnTo>
                  <a:pt x="6094" y="2132"/>
                </a:lnTo>
                <a:lnTo>
                  <a:pt x="6094" y="3770"/>
                </a:lnTo>
                <a:lnTo>
                  <a:pt x="2970" y="3770"/>
                </a:lnTo>
                <a:cubicBezTo>
                  <a:pt x="2867" y="3770"/>
                  <a:pt x="2785" y="3853"/>
                  <a:pt x="2785" y="3954"/>
                </a:cubicBezTo>
                <a:lnTo>
                  <a:pt x="2785" y="5309"/>
                </a:lnTo>
                <a:lnTo>
                  <a:pt x="1659" y="5309"/>
                </a:lnTo>
                <a:cubicBezTo>
                  <a:pt x="1557" y="5309"/>
                  <a:pt x="1474" y="5392"/>
                  <a:pt x="1474" y="5494"/>
                </a:cubicBezTo>
                <a:lnTo>
                  <a:pt x="1474" y="6601"/>
                </a:lnTo>
                <a:cubicBezTo>
                  <a:pt x="1474" y="6702"/>
                  <a:pt x="1557" y="6785"/>
                  <a:pt x="1659" y="6785"/>
                </a:cubicBezTo>
                <a:lnTo>
                  <a:pt x="4272" y="6785"/>
                </a:lnTo>
                <a:cubicBezTo>
                  <a:pt x="4374" y="6785"/>
                  <a:pt x="4457" y="6702"/>
                  <a:pt x="4457" y="6601"/>
                </a:cubicBezTo>
                <a:lnTo>
                  <a:pt x="4457" y="5494"/>
                </a:lnTo>
                <a:cubicBezTo>
                  <a:pt x="4457" y="5392"/>
                  <a:pt x="4374" y="5309"/>
                  <a:pt x="4272" y="5309"/>
                </a:cubicBezTo>
                <a:lnTo>
                  <a:pt x="3146" y="5309"/>
                </a:lnTo>
                <a:lnTo>
                  <a:pt x="3146" y="4130"/>
                </a:lnTo>
                <a:lnTo>
                  <a:pt x="6094" y="4130"/>
                </a:lnTo>
                <a:lnTo>
                  <a:pt x="6094" y="5309"/>
                </a:lnTo>
                <a:lnTo>
                  <a:pt x="4968" y="5309"/>
                </a:lnTo>
                <a:cubicBezTo>
                  <a:pt x="4867" y="5309"/>
                  <a:pt x="4784" y="5392"/>
                  <a:pt x="4784" y="5494"/>
                </a:cubicBezTo>
                <a:lnTo>
                  <a:pt x="4784" y="6602"/>
                </a:lnTo>
                <a:cubicBezTo>
                  <a:pt x="4784" y="6702"/>
                  <a:pt x="4866" y="6784"/>
                  <a:pt x="4966" y="6784"/>
                </a:cubicBezTo>
                <a:lnTo>
                  <a:pt x="5360" y="6784"/>
                </a:lnTo>
                <a:cubicBezTo>
                  <a:pt x="5455" y="6784"/>
                  <a:pt x="5541" y="6714"/>
                  <a:pt x="5549" y="6620"/>
                </a:cubicBezTo>
                <a:cubicBezTo>
                  <a:pt x="5558" y="6513"/>
                  <a:pt x="5474" y="6424"/>
                  <a:pt x="5369" y="6424"/>
                </a:cubicBezTo>
                <a:lnTo>
                  <a:pt x="5144" y="6424"/>
                </a:lnTo>
                <a:lnTo>
                  <a:pt x="5144" y="5670"/>
                </a:lnTo>
                <a:lnTo>
                  <a:pt x="7406" y="5670"/>
                </a:lnTo>
                <a:lnTo>
                  <a:pt x="7406" y="6424"/>
                </a:lnTo>
                <a:lnTo>
                  <a:pt x="6259" y="6424"/>
                </a:lnTo>
                <a:cubicBezTo>
                  <a:pt x="6162" y="6424"/>
                  <a:pt x="6077" y="6493"/>
                  <a:pt x="6070" y="6587"/>
                </a:cubicBezTo>
                <a:cubicBezTo>
                  <a:pt x="6061" y="6695"/>
                  <a:pt x="6145" y="6784"/>
                  <a:pt x="6249" y="6784"/>
                </a:cubicBezTo>
                <a:lnTo>
                  <a:pt x="7615" y="6784"/>
                </a:lnTo>
                <a:cubicBezTo>
                  <a:pt x="7717" y="6784"/>
                  <a:pt x="7799" y="6701"/>
                  <a:pt x="7799" y="6599"/>
                </a:cubicBezTo>
                <a:lnTo>
                  <a:pt x="7799" y="5493"/>
                </a:lnTo>
                <a:cubicBezTo>
                  <a:pt x="7799" y="5391"/>
                  <a:pt x="7717" y="5308"/>
                  <a:pt x="7615" y="5308"/>
                </a:cubicBezTo>
                <a:lnTo>
                  <a:pt x="6456" y="5308"/>
                </a:lnTo>
                <a:lnTo>
                  <a:pt x="6456" y="4128"/>
                </a:lnTo>
                <a:lnTo>
                  <a:pt x="9404" y="4128"/>
                </a:lnTo>
                <a:lnTo>
                  <a:pt x="9404" y="5308"/>
                </a:lnTo>
                <a:lnTo>
                  <a:pt x="8278" y="5308"/>
                </a:lnTo>
                <a:cubicBezTo>
                  <a:pt x="8176" y="5308"/>
                  <a:pt x="8094" y="5391"/>
                  <a:pt x="8094" y="5493"/>
                </a:cubicBezTo>
                <a:lnTo>
                  <a:pt x="8094" y="6599"/>
                </a:lnTo>
                <a:cubicBezTo>
                  <a:pt x="8094" y="6701"/>
                  <a:pt x="8176" y="6784"/>
                  <a:pt x="8278" y="6784"/>
                </a:cubicBezTo>
                <a:lnTo>
                  <a:pt x="10891" y="6784"/>
                </a:lnTo>
                <a:cubicBezTo>
                  <a:pt x="10994" y="6784"/>
                  <a:pt x="11076" y="6701"/>
                  <a:pt x="11076" y="6599"/>
                </a:cubicBezTo>
                <a:lnTo>
                  <a:pt x="11076" y="5493"/>
                </a:lnTo>
                <a:cubicBezTo>
                  <a:pt x="11076" y="5391"/>
                  <a:pt x="10994" y="5308"/>
                  <a:pt x="10891" y="5308"/>
                </a:cubicBezTo>
                <a:lnTo>
                  <a:pt x="9765" y="5308"/>
                </a:lnTo>
                <a:lnTo>
                  <a:pt x="9765" y="3952"/>
                </a:lnTo>
                <a:cubicBezTo>
                  <a:pt x="9765" y="3849"/>
                  <a:pt x="9684" y="3767"/>
                  <a:pt x="9581" y="3767"/>
                </a:cubicBezTo>
                <a:lnTo>
                  <a:pt x="6456" y="3767"/>
                </a:lnTo>
                <a:lnTo>
                  <a:pt x="6456" y="2130"/>
                </a:lnTo>
                <a:lnTo>
                  <a:pt x="8369" y="2130"/>
                </a:lnTo>
                <a:cubicBezTo>
                  <a:pt x="8471" y="2130"/>
                  <a:pt x="8553" y="2047"/>
                  <a:pt x="8553" y="1944"/>
                </a:cubicBezTo>
                <a:lnTo>
                  <a:pt x="8553" y="1670"/>
                </a:lnTo>
                <a:close/>
                <a:moveTo>
                  <a:pt x="3999" y="820"/>
                </a:moveTo>
                <a:lnTo>
                  <a:pt x="3999" y="1312"/>
                </a:lnTo>
                <a:lnTo>
                  <a:pt x="1253" y="1312"/>
                </a:lnTo>
                <a:cubicBezTo>
                  <a:pt x="1014" y="1312"/>
                  <a:pt x="820" y="1505"/>
                  <a:pt x="820" y="1744"/>
                </a:cubicBezTo>
                <a:lnTo>
                  <a:pt x="820" y="7571"/>
                </a:lnTo>
                <a:lnTo>
                  <a:pt x="362" y="7571"/>
                </a:lnTo>
                <a:lnTo>
                  <a:pt x="362" y="1107"/>
                </a:lnTo>
                <a:cubicBezTo>
                  <a:pt x="362" y="948"/>
                  <a:pt x="490" y="820"/>
                  <a:pt x="648" y="820"/>
                </a:cubicBezTo>
                <a:close/>
                <a:moveTo>
                  <a:pt x="12223" y="7931"/>
                </a:moveTo>
                <a:lnTo>
                  <a:pt x="12223" y="8497"/>
                </a:lnTo>
                <a:cubicBezTo>
                  <a:pt x="12221" y="8655"/>
                  <a:pt x="12094" y="8782"/>
                  <a:pt x="11936" y="8782"/>
                </a:cubicBezTo>
                <a:lnTo>
                  <a:pt x="648" y="8782"/>
                </a:lnTo>
                <a:cubicBezTo>
                  <a:pt x="490" y="8782"/>
                  <a:pt x="362" y="8655"/>
                  <a:pt x="362" y="8497"/>
                </a:cubicBezTo>
                <a:lnTo>
                  <a:pt x="362" y="7931"/>
                </a:lnTo>
                <a:close/>
                <a:moveTo>
                  <a:pt x="7022" y="9177"/>
                </a:moveTo>
                <a:cubicBezTo>
                  <a:pt x="7072" y="9467"/>
                  <a:pt x="7194" y="10096"/>
                  <a:pt x="7406" y="10586"/>
                </a:cubicBezTo>
                <a:lnTo>
                  <a:pt x="5167" y="10586"/>
                </a:lnTo>
                <a:cubicBezTo>
                  <a:pt x="5379" y="10096"/>
                  <a:pt x="5500" y="9467"/>
                  <a:pt x="5549" y="9177"/>
                </a:cubicBezTo>
                <a:close/>
                <a:moveTo>
                  <a:pt x="4160" y="0"/>
                </a:moveTo>
                <a:cubicBezTo>
                  <a:pt x="4089" y="0"/>
                  <a:pt x="4030" y="58"/>
                  <a:pt x="4030" y="130"/>
                </a:cubicBezTo>
                <a:lnTo>
                  <a:pt x="4030" y="460"/>
                </a:lnTo>
                <a:lnTo>
                  <a:pt x="458" y="460"/>
                </a:lnTo>
                <a:cubicBezTo>
                  <a:pt x="205" y="460"/>
                  <a:pt x="1" y="665"/>
                  <a:pt x="1" y="919"/>
                </a:cubicBezTo>
                <a:lnTo>
                  <a:pt x="1" y="8521"/>
                </a:lnTo>
                <a:cubicBezTo>
                  <a:pt x="1" y="8882"/>
                  <a:pt x="294" y="9175"/>
                  <a:pt x="655" y="9175"/>
                </a:cubicBezTo>
                <a:lnTo>
                  <a:pt x="5172" y="9175"/>
                </a:lnTo>
                <a:cubicBezTo>
                  <a:pt x="5113" y="9508"/>
                  <a:pt x="4978" y="10161"/>
                  <a:pt x="4758" y="10584"/>
                </a:cubicBezTo>
                <a:lnTo>
                  <a:pt x="3742" y="10584"/>
                </a:lnTo>
                <a:cubicBezTo>
                  <a:pt x="3647" y="10584"/>
                  <a:pt x="3562" y="10653"/>
                  <a:pt x="3552" y="10749"/>
                </a:cubicBezTo>
                <a:cubicBezTo>
                  <a:pt x="3543" y="10856"/>
                  <a:pt x="3628" y="10945"/>
                  <a:pt x="3736" y="10945"/>
                </a:cubicBezTo>
                <a:lnTo>
                  <a:pt x="8832" y="10945"/>
                </a:lnTo>
                <a:cubicBezTo>
                  <a:pt x="8927" y="10945"/>
                  <a:pt x="9013" y="10876"/>
                  <a:pt x="9022" y="10782"/>
                </a:cubicBezTo>
                <a:cubicBezTo>
                  <a:pt x="9031" y="10674"/>
                  <a:pt x="8946" y="10586"/>
                  <a:pt x="8838" y="10586"/>
                </a:cubicBezTo>
                <a:lnTo>
                  <a:pt x="7827" y="10586"/>
                </a:lnTo>
                <a:cubicBezTo>
                  <a:pt x="7607" y="10163"/>
                  <a:pt x="7470" y="9509"/>
                  <a:pt x="7413" y="9177"/>
                </a:cubicBezTo>
                <a:lnTo>
                  <a:pt x="11928" y="9177"/>
                </a:lnTo>
                <a:cubicBezTo>
                  <a:pt x="12289" y="9177"/>
                  <a:pt x="12583" y="8884"/>
                  <a:pt x="12583" y="8523"/>
                </a:cubicBezTo>
                <a:lnTo>
                  <a:pt x="12583" y="1102"/>
                </a:lnTo>
                <a:cubicBezTo>
                  <a:pt x="12583" y="748"/>
                  <a:pt x="12295" y="460"/>
                  <a:pt x="11943" y="460"/>
                </a:cubicBezTo>
                <a:lnTo>
                  <a:pt x="10247" y="460"/>
                </a:lnTo>
                <a:cubicBezTo>
                  <a:pt x="10147" y="460"/>
                  <a:pt x="10067" y="542"/>
                  <a:pt x="10067" y="641"/>
                </a:cubicBezTo>
                <a:cubicBezTo>
                  <a:pt x="10067" y="741"/>
                  <a:pt x="10147" y="822"/>
                  <a:pt x="10247" y="822"/>
                </a:cubicBezTo>
                <a:lnTo>
                  <a:pt x="11936" y="822"/>
                </a:lnTo>
                <a:cubicBezTo>
                  <a:pt x="12094" y="822"/>
                  <a:pt x="12223" y="950"/>
                  <a:pt x="12223" y="1109"/>
                </a:cubicBezTo>
                <a:lnTo>
                  <a:pt x="12223" y="7571"/>
                </a:lnTo>
                <a:lnTo>
                  <a:pt x="11732" y="7571"/>
                </a:lnTo>
                <a:lnTo>
                  <a:pt x="11732" y="1744"/>
                </a:lnTo>
                <a:cubicBezTo>
                  <a:pt x="11732" y="1505"/>
                  <a:pt x="11538" y="1312"/>
                  <a:pt x="11299" y="1312"/>
                </a:cubicBezTo>
                <a:lnTo>
                  <a:pt x="8552" y="1312"/>
                </a:lnTo>
                <a:lnTo>
                  <a:pt x="8552" y="820"/>
                </a:lnTo>
                <a:lnTo>
                  <a:pt x="9301" y="820"/>
                </a:lnTo>
                <a:cubicBezTo>
                  <a:pt x="9397" y="820"/>
                  <a:pt x="9481" y="751"/>
                  <a:pt x="9490" y="657"/>
                </a:cubicBezTo>
                <a:cubicBezTo>
                  <a:pt x="9498" y="549"/>
                  <a:pt x="9414" y="460"/>
                  <a:pt x="9310" y="460"/>
                </a:cubicBezTo>
                <a:lnTo>
                  <a:pt x="8552" y="460"/>
                </a:lnTo>
                <a:lnTo>
                  <a:pt x="8552" y="186"/>
                </a:lnTo>
                <a:cubicBezTo>
                  <a:pt x="8552" y="83"/>
                  <a:pt x="8470" y="0"/>
                  <a:pt x="8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6" name="Google Shape;2236;p59"/>
          <p:cNvGrpSpPr/>
          <p:nvPr/>
        </p:nvGrpSpPr>
        <p:grpSpPr>
          <a:xfrm>
            <a:off x="7491709" y="2321047"/>
            <a:ext cx="263073" cy="341145"/>
            <a:chOff x="1612822" y="1436414"/>
            <a:chExt cx="367522" cy="476593"/>
          </a:xfrm>
        </p:grpSpPr>
        <p:sp>
          <p:nvSpPr>
            <p:cNvPr id="2237" name="Google Shape;2237;p59"/>
            <p:cNvSpPr/>
            <p:nvPr/>
          </p:nvSpPr>
          <p:spPr>
            <a:xfrm>
              <a:off x="1612822" y="1436414"/>
              <a:ext cx="367522" cy="476593"/>
            </a:xfrm>
            <a:custGeom>
              <a:avLst/>
              <a:gdLst/>
              <a:ahLst/>
              <a:cxnLst/>
              <a:rect l="l" t="t" r="r" b="b"/>
              <a:pathLst>
                <a:path w="9701" h="12580" extrusionOk="0">
                  <a:moveTo>
                    <a:pt x="7636" y="668"/>
                  </a:moveTo>
                  <a:lnTo>
                    <a:pt x="9113" y="2360"/>
                  </a:lnTo>
                  <a:lnTo>
                    <a:pt x="7636" y="2360"/>
                  </a:lnTo>
                  <a:lnTo>
                    <a:pt x="7636" y="668"/>
                  </a:lnTo>
                  <a:close/>
                  <a:moveTo>
                    <a:pt x="906" y="0"/>
                  </a:moveTo>
                  <a:cubicBezTo>
                    <a:pt x="803" y="0"/>
                    <a:pt x="720" y="82"/>
                    <a:pt x="720" y="183"/>
                  </a:cubicBezTo>
                  <a:lnTo>
                    <a:pt x="720" y="6454"/>
                  </a:lnTo>
                  <a:lnTo>
                    <a:pt x="183" y="6454"/>
                  </a:lnTo>
                  <a:cubicBezTo>
                    <a:pt x="82" y="6454"/>
                    <a:pt x="1" y="6536"/>
                    <a:pt x="1" y="6636"/>
                  </a:cubicBezTo>
                  <a:lnTo>
                    <a:pt x="1" y="7667"/>
                  </a:lnTo>
                  <a:cubicBezTo>
                    <a:pt x="1" y="7762"/>
                    <a:pt x="70" y="7847"/>
                    <a:pt x="164" y="7856"/>
                  </a:cubicBezTo>
                  <a:cubicBezTo>
                    <a:pt x="169" y="7857"/>
                    <a:pt x="174" y="7857"/>
                    <a:pt x="179" y="7857"/>
                  </a:cubicBezTo>
                  <a:cubicBezTo>
                    <a:pt x="280" y="7857"/>
                    <a:pt x="361" y="7775"/>
                    <a:pt x="361" y="7673"/>
                  </a:cubicBezTo>
                  <a:lnTo>
                    <a:pt x="361" y="6814"/>
                  </a:lnTo>
                  <a:lnTo>
                    <a:pt x="7275" y="6814"/>
                  </a:lnTo>
                  <a:lnTo>
                    <a:pt x="7275" y="10058"/>
                  </a:lnTo>
                  <a:lnTo>
                    <a:pt x="361" y="10058"/>
                  </a:lnTo>
                  <a:lnTo>
                    <a:pt x="361" y="8535"/>
                  </a:lnTo>
                  <a:cubicBezTo>
                    <a:pt x="361" y="8440"/>
                    <a:pt x="291" y="8355"/>
                    <a:pt x="197" y="8345"/>
                  </a:cubicBezTo>
                  <a:cubicBezTo>
                    <a:pt x="191" y="8345"/>
                    <a:pt x="186" y="8345"/>
                    <a:pt x="181" y="8345"/>
                  </a:cubicBezTo>
                  <a:cubicBezTo>
                    <a:pt x="81" y="8345"/>
                    <a:pt x="1" y="8427"/>
                    <a:pt x="1" y="8529"/>
                  </a:cubicBezTo>
                  <a:lnTo>
                    <a:pt x="1" y="10234"/>
                  </a:lnTo>
                  <a:cubicBezTo>
                    <a:pt x="1" y="10335"/>
                    <a:pt x="84" y="10418"/>
                    <a:pt x="185" y="10418"/>
                  </a:cubicBezTo>
                  <a:lnTo>
                    <a:pt x="723" y="10418"/>
                  </a:lnTo>
                  <a:lnTo>
                    <a:pt x="723" y="12397"/>
                  </a:lnTo>
                  <a:cubicBezTo>
                    <a:pt x="723" y="12498"/>
                    <a:pt x="804" y="12580"/>
                    <a:pt x="906" y="12580"/>
                  </a:cubicBezTo>
                  <a:lnTo>
                    <a:pt x="9516" y="12580"/>
                  </a:lnTo>
                  <a:cubicBezTo>
                    <a:pt x="9617" y="12580"/>
                    <a:pt x="9698" y="12498"/>
                    <a:pt x="9698" y="12398"/>
                  </a:cubicBezTo>
                  <a:lnTo>
                    <a:pt x="9698" y="4929"/>
                  </a:lnTo>
                  <a:cubicBezTo>
                    <a:pt x="9698" y="4841"/>
                    <a:pt x="9641" y="4760"/>
                    <a:pt x="9554" y="4743"/>
                  </a:cubicBezTo>
                  <a:cubicBezTo>
                    <a:pt x="9542" y="4740"/>
                    <a:pt x="9529" y="4739"/>
                    <a:pt x="9518" y="4739"/>
                  </a:cubicBezTo>
                  <a:cubicBezTo>
                    <a:pt x="9418" y="4739"/>
                    <a:pt x="9338" y="4822"/>
                    <a:pt x="9338" y="4924"/>
                  </a:cubicBezTo>
                  <a:lnTo>
                    <a:pt x="9338" y="12220"/>
                  </a:lnTo>
                  <a:lnTo>
                    <a:pt x="1081" y="12220"/>
                  </a:lnTo>
                  <a:lnTo>
                    <a:pt x="1081" y="10421"/>
                  </a:lnTo>
                  <a:lnTo>
                    <a:pt x="7452" y="10421"/>
                  </a:lnTo>
                  <a:cubicBezTo>
                    <a:pt x="7553" y="10421"/>
                    <a:pt x="7635" y="10339"/>
                    <a:pt x="7635" y="10238"/>
                  </a:cubicBezTo>
                  <a:lnTo>
                    <a:pt x="7635" y="6641"/>
                  </a:lnTo>
                  <a:cubicBezTo>
                    <a:pt x="7635" y="6539"/>
                    <a:pt x="7552" y="6458"/>
                    <a:pt x="7452" y="6458"/>
                  </a:cubicBezTo>
                  <a:lnTo>
                    <a:pt x="1082" y="6458"/>
                  </a:lnTo>
                  <a:lnTo>
                    <a:pt x="1082" y="364"/>
                  </a:lnTo>
                  <a:lnTo>
                    <a:pt x="7275" y="364"/>
                  </a:lnTo>
                  <a:lnTo>
                    <a:pt x="7275" y="2538"/>
                  </a:lnTo>
                  <a:cubicBezTo>
                    <a:pt x="7275" y="2640"/>
                    <a:pt x="7357" y="2723"/>
                    <a:pt x="7459" y="2723"/>
                  </a:cubicBezTo>
                  <a:lnTo>
                    <a:pt x="9339" y="2723"/>
                  </a:lnTo>
                  <a:lnTo>
                    <a:pt x="9339" y="4067"/>
                  </a:lnTo>
                  <a:cubicBezTo>
                    <a:pt x="9339" y="4166"/>
                    <a:pt x="9421" y="4249"/>
                    <a:pt x="9520" y="4249"/>
                  </a:cubicBezTo>
                  <a:cubicBezTo>
                    <a:pt x="9620" y="4249"/>
                    <a:pt x="9700" y="4166"/>
                    <a:pt x="9700" y="4065"/>
                  </a:cubicBezTo>
                  <a:lnTo>
                    <a:pt x="9700" y="2554"/>
                  </a:lnTo>
                  <a:cubicBezTo>
                    <a:pt x="9700" y="2510"/>
                    <a:pt x="9685" y="2467"/>
                    <a:pt x="9654" y="2432"/>
                  </a:cubicBezTo>
                  <a:lnTo>
                    <a:pt x="7589" y="63"/>
                  </a:lnTo>
                  <a:cubicBezTo>
                    <a:pt x="7553" y="22"/>
                    <a:pt x="7504" y="0"/>
                    <a:pt x="7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9"/>
            <p:cNvSpPr/>
            <p:nvPr/>
          </p:nvSpPr>
          <p:spPr>
            <a:xfrm>
              <a:off x="1818879" y="1713202"/>
              <a:ext cx="38037" cy="84749"/>
            </a:xfrm>
            <a:custGeom>
              <a:avLst/>
              <a:gdLst/>
              <a:ahLst/>
              <a:cxnLst/>
              <a:rect l="l" t="t" r="r" b="b"/>
              <a:pathLst>
                <a:path w="1004" h="2237" extrusionOk="0">
                  <a:moveTo>
                    <a:pt x="182" y="0"/>
                  </a:moveTo>
                  <a:cubicBezTo>
                    <a:pt x="82" y="0"/>
                    <a:pt x="1" y="83"/>
                    <a:pt x="1" y="184"/>
                  </a:cubicBezTo>
                  <a:lnTo>
                    <a:pt x="1" y="2053"/>
                  </a:lnTo>
                  <a:cubicBezTo>
                    <a:pt x="1" y="2142"/>
                    <a:pt x="64" y="2220"/>
                    <a:pt x="151" y="2233"/>
                  </a:cubicBezTo>
                  <a:cubicBezTo>
                    <a:pt x="160" y="2236"/>
                    <a:pt x="417" y="2237"/>
                    <a:pt x="632" y="2237"/>
                  </a:cubicBezTo>
                  <a:cubicBezTo>
                    <a:pt x="704" y="2237"/>
                    <a:pt x="771" y="2237"/>
                    <a:pt x="823" y="2237"/>
                  </a:cubicBezTo>
                  <a:cubicBezTo>
                    <a:pt x="922" y="2237"/>
                    <a:pt x="1003" y="2153"/>
                    <a:pt x="1003" y="2052"/>
                  </a:cubicBezTo>
                  <a:cubicBezTo>
                    <a:pt x="1003" y="1951"/>
                    <a:pt x="921" y="1869"/>
                    <a:pt x="822" y="1869"/>
                  </a:cubicBezTo>
                  <a:lnTo>
                    <a:pt x="821" y="1869"/>
                  </a:lnTo>
                  <a:cubicBezTo>
                    <a:pt x="659" y="1870"/>
                    <a:pt x="485" y="1870"/>
                    <a:pt x="360" y="1870"/>
                  </a:cubicBezTo>
                  <a:lnTo>
                    <a:pt x="360" y="184"/>
                  </a:lnTo>
                  <a:cubicBezTo>
                    <a:pt x="361" y="83"/>
                    <a:pt x="281"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9"/>
            <p:cNvSpPr/>
            <p:nvPr/>
          </p:nvSpPr>
          <p:spPr>
            <a:xfrm>
              <a:off x="1737312" y="1713240"/>
              <a:ext cx="62094" cy="84862"/>
            </a:xfrm>
            <a:custGeom>
              <a:avLst/>
              <a:gdLst/>
              <a:ahLst/>
              <a:cxnLst/>
              <a:rect l="l" t="t" r="r" b="b"/>
              <a:pathLst>
                <a:path w="1639" h="2240" extrusionOk="0">
                  <a:moveTo>
                    <a:pt x="827" y="1"/>
                  </a:moveTo>
                  <a:cubicBezTo>
                    <a:pt x="746" y="1"/>
                    <a:pt x="661" y="12"/>
                    <a:pt x="573" y="38"/>
                  </a:cubicBezTo>
                  <a:cubicBezTo>
                    <a:pt x="334" y="110"/>
                    <a:pt x="165" y="299"/>
                    <a:pt x="131" y="529"/>
                  </a:cubicBezTo>
                  <a:cubicBezTo>
                    <a:pt x="100" y="744"/>
                    <a:pt x="194" y="950"/>
                    <a:pt x="375" y="1069"/>
                  </a:cubicBezTo>
                  <a:cubicBezTo>
                    <a:pt x="383" y="1074"/>
                    <a:pt x="392" y="1079"/>
                    <a:pt x="402" y="1083"/>
                  </a:cubicBezTo>
                  <a:cubicBezTo>
                    <a:pt x="412" y="1089"/>
                    <a:pt x="669" y="1202"/>
                    <a:pt x="957" y="1309"/>
                  </a:cubicBezTo>
                  <a:cubicBezTo>
                    <a:pt x="1155" y="1382"/>
                    <a:pt x="1256" y="1494"/>
                    <a:pt x="1234" y="1619"/>
                  </a:cubicBezTo>
                  <a:cubicBezTo>
                    <a:pt x="1210" y="1743"/>
                    <a:pt x="1064" y="1873"/>
                    <a:pt x="857" y="1873"/>
                  </a:cubicBezTo>
                  <a:cubicBezTo>
                    <a:pt x="657" y="1873"/>
                    <a:pt x="464" y="1791"/>
                    <a:pt x="341" y="1655"/>
                  </a:cubicBezTo>
                  <a:cubicBezTo>
                    <a:pt x="305" y="1616"/>
                    <a:pt x="255" y="1595"/>
                    <a:pt x="205" y="1595"/>
                  </a:cubicBezTo>
                  <a:cubicBezTo>
                    <a:pt x="161" y="1595"/>
                    <a:pt x="117" y="1611"/>
                    <a:pt x="82" y="1643"/>
                  </a:cubicBezTo>
                  <a:cubicBezTo>
                    <a:pt x="8" y="1710"/>
                    <a:pt x="0" y="1827"/>
                    <a:pt x="69" y="1901"/>
                  </a:cubicBezTo>
                  <a:cubicBezTo>
                    <a:pt x="260" y="2112"/>
                    <a:pt x="555" y="2240"/>
                    <a:pt x="857" y="2240"/>
                  </a:cubicBezTo>
                  <a:cubicBezTo>
                    <a:pt x="1221" y="2240"/>
                    <a:pt x="1538" y="2000"/>
                    <a:pt x="1596" y="1683"/>
                  </a:cubicBezTo>
                  <a:cubicBezTo>
                    <a:pt x="1639" y="1442"/>
                    <a:pt x="1525" y="1126"/>
                    <a:pt x="1083" y="963"/>
                  </a:cubicBezTo>
                  <a:cubicBezTo>
                    <a:pt x="846" y="875"/>
                    <a:pt x="626" y="780"/>
                    <a:pt x="566" y="754"/>
                  </a:cubicBezTo>
                  <a:cubicBezTo>
                    <a:pt x="513" y="713"/>
                    <a:pt x="486" y="650"/>
                    <a:pt x="497" y="582"/>
                  </a:cubicBezTo>
                  <a:cubicBezTo>
                    <a:pt x="509" y="493"/>
                    <a:pt x="578" y="423"/>
                    <a:pt x="680" y="390"/>
                  </a:cubicBezTo>
                  <a:cubicBezTo>
                    <a:pt x="730" y="375"/>
                    <a:pt x="778" y="369"/>
                    <a:pt x="825" y="369"/>
                  </a:cubicBezTo>
                  <a:cubicBezTo>
                    <a:pt x="1053" y="369"/>
                    <a:pt x="1236" y="515"/>
                    <a:pt x="1241" y="519"/>
                  </a:cubicBezTo>
                  <a:cubicBezTo>
                    <a:pt x="1275" y="547"/>
                    <a:pt x="1316" y="561"/>
                    <a:pt x="1358" y="561"/>
                  </a:cubicBezTo>
                  <a:cubicBezTo>
                    <a:pt x="1410" y="561"/>
                    <a:pt x="1462" y="539"/>
                    <a:pt x="1498" y="495"/>
                  </a:cubicBezTo>
                  <a:cubicBezTo>
                    <a:pt x="1564" y="418"/>
                    <a:pt x="1554" y="301"/>
                    <a:pt x="1476" y="236"/>
                  </a:cubicBezTo>
                  <a:cubicBezTo>
                    <a:pt x="1462" y="224"/>
                    <a:pt x="1191" y="1"/>
                    <a:pt x="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9"/>
            <p:cNvSpPr/>
            <p:nvPr/>
          </p:nvSpPr>
          <p:spPr>
            <a:xfrm>
              <a:off x="1656542" y="1713240"/>
              <a:ext cx="62094" cy="84862"/>
            </a:xfrm>
            <a:custGeom>
              <a:avLst/>
              <a:gdLst/>
              <a:ahLst/>
              <a:cxnLst/>
              <a:rect l="l" t="t" r="r" b="b"/>
              <a:pathLst>
                <a:path w="1639" h="2240" extrusionOk="0">
                  <a:moveTo>
                    <a:pt x="826" y="1"/>
                  </a:moveTo>
                  <a:cubicBezTo>
                    <a:pt x="745" y="1"/>
                    <a:pt x="660" y="12"/>
                    <a:pt x="572" y="38"/>
                  </a:cubicBezTo>
                  <a:cubicBezTo>
                    <a:pt x="332" y="110"/>
                    <a:pt x="163" y="299"/>
                    <a:pt x="131" y="529"/>
                  </a:cubicBezTo>
                  <a:cubicBezTo>
                    <a:pt x="100" y="744"/>
                    <a:pt x="194" y="950"/>
                    <a:pt x="375" y="1069"/>
                  </a:cubicBezTo>
                  <a:cubicBezTo>
                    <a:pt x="382" y="1074"/>
                    <a:pt x="392" y="1079"/>
                    <a:pt x="401" y="1083"/>
                  </a:cubicBezTo>
                  <a:cubicBezTo>
                    <a:pt x="412" y="1089"/>
                    <a:pt x="668" y="1202"/>
                    <a:pt x="956" y="1309"/>
                  </a:cubicBezTo>
                  <a:cubicBezTo>
                    <a:pt x="1153" y="1382"/>
                    <a:pt x="1256" y="1494"/>
                    <a:pt x="1233" y="1619"/>
                  </a:cubicBezTo>
                  <a:cubicBezTo>
                    <a:pt x="1210" y="1743"/>
                    <a:pt x="1063" y="1873"/>
                    <a:pt x="857" y="1873"/>
                  </a:cubicBezTo>
                  <a:cubicBezTo>
                    <a:pt x="656" y="1873"/>
                    <a:pt x="464" y="1791"/>
                    <a:pt x="340" y="1655"/>
                  </a:cubicBezTo>
                  <a:cubicBezTo>
                    <a:pt x="304" y="1616"/>
                    <a:pt x="254" y="1595"/>
                    <a:pt x="204" y="1595"/>
                  </a:cubicBezTo>
                  <a:cubicBezTo>
                    <a:pt x="160" y="1595"/>
                    <a:pt x="116" y="1611"/>
                    <a:pt x="81" y="1643"/>
                  </a:cubicBezTo>
                  <a:cubicBezTo>
                    <a:pt x="6" y="1710"/>
                    <a:pt x="0" y="1827"/>
                    <a:pt x="68" y="1901"/>
                  </a:cubicBezTo>
                  <a:cubicBezTo>
                    <a:pt x="259" y="2112"/>
                    <a:pt x="554" y="2240"/>
                    <a:pt x="856" y="2240"/>
                  </a:cubicBezTo>
                  <a:cubicBezTo>
                    <a:pt x="1220" y="2240"/>
                    <a:pt x="1537" y="2000"/>
                    <a:pt x="1594" y="1683"/>
                  </a:cubicBezTo>
                  <a:cubicBezTo>
                    <a:pt x="1638" y="1442"/>
                    <a:pt x="1525" y="1126"/>
                    <a:pt x="1083" y="963"/>
                  </a:cubicBezTo>
                  <a:cubicBezTo>
                    <a:pt x="844" y="875"/>
                    <a:pt x="624" y="780"/>
                    <a:pt x="566" y="754"/>
                  </a:cubicBezTo>
                  <a:cubicBezTo>
                    <a:pt x="512" y="713"/>
                    <a:pt x="486" y="650"/>
                    <a:pt x="496" y="582"/>
                  </a:cubicBezTo>
                  <a:cubicBezTo>
                    <a:pt x="509" y="493"/>
                    <a:pt x="577" y="423"/>
                    <a:pt x="680" y="390"/>
                  </a:cubicBezTo>
                  <a:cubicBezTo>
                    <a:pt x="729" y="375"/>
                    <a:pt x="778" y="369"/>
                    <a:pt x="825" y="369"/>
                  </a:cubicBezTo>
                  <a:cubicBezTo>
                    <a:pt x="1053" y="369"/>
                    <a:pt x="1236" y="515"/>
                    <a:pt x="1240" y="519"/>
                  </a:cubicBezTo>
                  <a:cubicBezTo>
                    <a:pt x="1274" y="547"/>
                    <a:pt x="1316" y="561"/>
                    <a:pt x="1358" y="561"/>
                  </a:cubicBezTo>
                  <a:cubicBezTo>
                    <a:pt x="1410" y="561"/>
                    <a:pt x="1462" y="539"/>
                    <a:pt x="1498" y="495"/>
                  </a:cubicBezTo>
                  <a:cubicBezTo>
                    <a:pt x="1563" y="418"/>
                    <a:pt x="1552" y="301"/>
                    <a:pt x="1476" y="236"/>
                  </a:cubicBezTo>
                  <a:cubicBezTo>
                    <a:pt x="1461" y="224"/>
                    <a:pt x="1190" y="1"/>
                    <a:pt x="8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1" name="Google Shape;2241;p59"/>
          <p:cNvGrpSpPr/>
          <p:nvPr/>
        </p:nvGrpSpPr>
        <p:grpSpPr>
          <a:xfrm>
            <a:off x="97798" y="1688136"/>
            <a:ext cx="350772" cy="271913"/>
            <a:chOff x="5547407" y="2234234"/>
            <a:chExt cx="490042" cy="379873"/>
          </a:xfrm>
        </p:grpSpPr>
        <p:sp>
          <p:nvSpPr>
            <p:cNvPr id="2242" name="Google Shape;2242;p59"/>
            <p:cNvSpPr/>
            <p:nvPr/>
          </p:nvSpPr>
          <p:spPr>
            <a:xfrm>
              <a:off x="5837379" y="2258860"/>
              <a:ext cx="56828" cy="65503"/>
            </a:xfrm>
            <a:custGeom>
              <a:avLst/>
              <a:gdLst/>
              <a:ahLst/>
              <a:cxnLst/>
              <a:rect l="l" t="t" r="r" b="b"/>
              <a:pathLst>
                <a:path w="1500" h="1729" extrusionOk="0">
                  <a:moveTo>
                    <a:pt x="865" y="1"/>
                  </a:moveTo>
                  <a:cubicBezTo>
                    <a:pt x="388" y="1"/>
                    <a:pt x="1" y="388"/>
                    <a:pt x="1" y="865"/>
                  </a:cubicBezTo>
                  <a:cubicBezTo>
                    <a:pt x="1" y="1341"/>
                    <a:pt x="388" y="1729"/>
                    <a:pt x="865" y="1729"/>
                  </a:cubicBezTo>
                  <a:cubicBezTo>
                    <a:pt x="1083" y="1729"/>
                    <a:pt x="1292" y="1640"/>
                    <a:pt x="1434" y="1471"/>
                  </a:cubicBezTo>
                  <a:cubicBezTo>
                    <a:pt x="1500" y="1393"/>
                    <a:pt x="1489" y="1277"/>
                    <a:pt x="1412" y="1211"/>
                  </a:cubicBezTo>
                  <a:cubicBezTo>
                    <a:pt x="1378" y="1184"/>
                    <a:pt x="1339" y="1171"/>
                    <a:pt x="1299" y="1171"/>
                  </a:cubicBezTo>
                  <a:cubicBezTo>
                    <a:pt x="1246" y="1171"/>
                    <a:pt x="1192" y="1194"/>
                    <a:pt x="1151" y="1233"/>
                  </a:cubicBezTo>
                  <a:cubicBezTo>
                    <a:pt x="1066" y="1313"/>
                    <a:pt x="992" y="1361"/>
                    <a:pt x="866" y="1361"/>
                  </a:cubicBezTo>
                  <a:cubicBezTo>
                    <a:pt x="593" y="1361"/>
                    <a:pt x="370" y="1139"/>
                    <a:pt x="370" y="865"/>
                  </a:cubicBezTo>
                  <a:cubicBezTo>
                    <a:pt x="369" y="591"/>
                    <a:pt x="591" y="369"/>
                    <a:pt x="865" y="369"/>
                  </a:cubicBezTo>
                  <a:cubicBezTo>
                    <a:pt x="965" y="369"/>
                    <a:pt x="1060" y="398"/>
                    <a:pt x="1143" y="454"/>
                  </a:cubicBezTo>
                  <a:cubicBezTo>
                    <a:pt x="1174" y="475"/>
                    <a:pt x="1210" y="486"/>
                    <a:pt x="1246" y="486"/>
                  </a:cubicBezTo>
                  <a:cubicBezTo>
                    <a:pt x="1305" y="486"/>
                    <a:pt x="1362" y="457"/>
                    <a:pt x="1397" y="404"/>
                  </a:cubicBezTo>
                  <a:cubicBezTo>
                    <a:pt x="1454" y="320"/>
                    <a:pt x="1432" y="205"/>
                    <a:pt x="1348" y="149"/>
                  </a:cubicBezTo>
                  <a:cubicBezTo>
                    <a:pt x="1205" y="52"/>
                    <a:pt x="1038" y="1"/>
                    <a:pt x="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9"/>
            <p:cNvSpPr/>
            <p:nvPr/>
          </p:nvSpPr>
          <p:spPr>
            <a:xfrm>
              <a:off x="5899889" y="2258860"/>
              <a:ext cx="49288" cy="65465"/>
            </a:xfrm>
            <a:custGeom>
              <a:avLst/>
              <a:gdLst/>
              <a:ahLst/>
              <a:cxnLst/>
              <a:rect l="l" t="t" r="r" b="b"/>
              <a:pathLst>
                <a:path w="1301" h="1728" extrusionOk="0">
                  <a:moveTo>
                    <a:pt x="657" y="1"/>
                  </a:moveTo>
                  <a:cubicBezTo>
                    <a:pt x="595" y="1"/>
                    <a:pt x="528" y="9"/>
                    <a:pt x="459" y="30"/>
                  </a:cubicBezTo>
                  <a:cubicBezTo>
                    <a:pt x="268" y="88"/>
                    <a:pt x="129" y="240"/>
                    <a:pt x="103" y="428"/>
                  </a:cubicBezTo>
                  <a:cubicBezTo>
                    <a:pt x="79" y="603"/>
                    <a:pt x="154" y="774"/>
                    <a:pt x="302" y="869"/>
                  </a:cubicBezTo>
                  <a:cubicBezTo>
                    <a:pt x="311" y="874"/>
                    <a:pt x="320" y="879"/>
                    <a:pt x="327" y="884"/>
                  </a:cubicBezTo>
                  <a:cubicBezTo>
                    <a:pt x="336" y="888"/>
                    <a:pt x="522" y="969"/>
                    <a:pt x="735" y="1048"/>
                  </a:cubicBezTo>
                  <a:cubicBezTo>
                    <a:pt x="779" y="1064"/>
                    <a:pt x="920" y="1124"/>
                    <a:pt x="903" y="1218"/>
                  </a:cubicBezTo>
                  <a:cubicBezTo>
                    <a:pt x="891" y="1288"/>
                    <a:pt x="804" y="1360"/>
                    <a:pt x="679" y="1360"/>
                  </a:cubicBezTo>
                  <a:cubicBezTo>
                    <a:pt x="548" y="1360"/>
                    <a:pt x="423" y="1308"/>
                    <a:pt x="342" y="1219"/>
                  </a:cubicBezTo>
                  <a:cubicBezTo>
                    <a:pt x="306" y="1178"/>
                    <a:pt x="256" y="1157"/>
                    <a:pt x="205" y="1157"/>
                  </a:cubicBezTo>
                  <a:cubicBezTo>
                    <a:pt x="161" y="1157"/>
                    <a:pt x="117" y="1173"/>
                    <a:pt x="81" y="1205"/>
                  </a:cubicBezTo>
                  <a:cubicBezTo>
                    <a:pt x="6" y="1273"/>
                    <a:pt x="1" y="1390"/>
                    <a:pt x="69" y="1466"/>
                  </a:cubicBezTo>
                  <a:cubicBezTo>
                    <a:pt x="218" y="1632"/>
                    <a:pt x="441" y="1728"/>
                    <a:pt x="678" y="1728"/>
                  </a:cubicBezTo>
                  <a:cubicBezTo>
                    <a:pt x="971" y="1728"/>
                    <a:pt x="1219" y="1540"/>
                    <a:pt x="1265" y="1282"/>
                  </a:cubicBezTo>
                  <a:cubicBezTo>
                    <a:pt x="1300" y="1086"/>
                    <a:pt x="1211" y="831"/>
                    <a:pt x="860" y="701"/>
                  </a:cubicBezTo>
                  <a:cubicBezTo>
                    <a:pt x="695" y="641"/>
                    <a:pt x="542" y="575"/>
                    <a:pt x="493" y="554"/>
                  </a:cubicBezTo>
                  <a:cubicBezTo>
                    <a:pt x="462" y="528"/>
                    <a:pt x="463" y="493"/>
                    <a:pt x="465" y="478"/>
                  </a:cubicBezTo>
                  <a:cubicBezTo>
                    <a:pt x="468" y="457"/>
                    <a:pt x="483" y="405"/>
                    <a:pt x="563" y="382"/>
                  </a:cubicBezTo>
                  <a:cubicBezTo>
                    <a:pt x="594" y="372"/>
                    <a:pt x="625" y="368"/>
                    <a:pt x="655" y="368"/>
                  </a:cubicBezTo>
                  <a:cubicBezTo>
                    <a:pt x="800" y="368"/>
                    <a:pt x="919" y="462"/>
                    <a:pt x="924" y="466"/>
                  </a:cubicBezTo>
                  <a:cubicBezTo>
                    <a:pt x="959" y="494"/>
                    <a:pt x="1000" y="507"/>
                    <a:pt x="1042" y="507"/>
                  </a:cubicBezTo>
                  <a:cubicBezTo>
                    <a:pt x="1094" y="507"/>
                    <a:pt x="1146" y="485"/>
                    <a:pt x="1182" y="442"/>
                  </a:cubicBezTo>
                  <a:cubicBezTo>
                    <a:pt x="1248" y="363"/>
                    <a:pt x="1237" y="248"/>
                    <a:pt x="1160" y="183"/>
                  </a:cubicBezTo>
                  <a:cubicBezTo>
                    <a:pt x="1151" y="174"/>
                    <a:pt x="941" y="1"/>
                    <a:pt x="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9"/>
            <p:cNvSpPr/>
            <p:nvPr/>
          </p:nvSpPr>
          <p:spPr>
            <a:xfrm>
              <a:off x="5955656" y="2258822"/>
              <a:ext cx="49250" cy="65503"/>
            </a:xfrm>
            <a:custGeom>
              <a:avLst/>
              <a:gdLst/>
              <a:ahLst/>
              <a:cxnLst/>
              <a:rect l="l" t="t" r="r" b="b"/>
              <a:pathLst>
                <a:path w="1300" h="1729" extrusionOk="0">
                  <a:moveTo>
                    <a:pt x="653" y="0"/>
                  </a:moveTo>
                  <a:cubicBezTo>
                    <a:pt x="591" y="0"/>
                    <a:pt x="526" y="9"/>
                    <a:pt x="458" y="29"/>
                  </a:cubicBezTo>
                  <a:cubicBezTo>
                    <a:pt x="264" y="86"/>
                    <a:pt x="128" y="240"/>
                    <a:pt x="102" y="427"/>
                  </a:cubicBezTo>
                  <a:cubicBezTo>
                    <a:pt x="77" y="603"/>
                    <a:pt x="153" y="772"/>
                    <a:pt x="301" y="869"/>
                  </a:cubicBezTo>
                  <a:cubicBezTo>
                    <a:pt x="309" y="874"/>
                    <a:pt x="317" y="879"/>
                    <a:pt x="327" y="882"/>
                  </a:cubicBezTo>
                  <a:cubicBezTo>
                    <a:pt x="335" y="887"/>
                    <a:pt x="522" y="969"/>
                    <a:pt x="734" y="1048"/>
                  </a:cubicBezTo>
                  <a:cubicBezTo>
                    <a:pt x="778" y="1064"/>
                    <a:pt x="920" y="1123"/>
                    <a:pt x="903" y="1217"/>
                  </a:cubicBezTo>
                  <a:cubicBezTo>
                    <a:pt x="891" y="1289"/>
                    <a:pt x="803" y="1361"/>
                    <a:pt x="679" y="1361"/>
                  </a:cubicBezTo>
                  <a:cubicBezTo>
                    <a:pt x="548" y="1361"/>
                    <a:pt x="422" y="1309"/>
                    <a:pt x="341" y="1220"/>
                  </a:cubicBezTo>
                  <a:cubicBezTo>
                    <a:pt x="305" y="1179"/>
                    <a:pt x="255" y="1158"/>
                    <a:pt x="205" y="1158"/>
                  </a:cubicBezTo>
                  <a:cubicBezTo>
                    <a:pt x="161" y="1158"/>
                    <a:pt x="116" y="1174"/>
                    <a:pt x="81" y="1206"/>
                  </a:cubicBezTo>
                  <a:cubicBezTo>
                    <a:pt x="5" y="1274"/>
                    <a:pt x="0" y="1391"/>
                    <a:pt x="68" y="1467"/>
                  </a:cubicBezTo>
                  <a:cubicBezTo>
                    <a:pt x="218" y="1633"/>
                    <a:pt x="441" y="1729"/>
                    <a:pt x="678" y="1729"/>
                  </a:cubicBezTo>
                  <a:cubicBezTo>
                    <a:pt x="971" y="1729"/>
                    <a:pt x="1218" y="1541"/>
                    <a:pt x="1264" y="1283"/>
                  </a:cubicBezTo>
                  <a:cubicBezTo>
                    <a:pt x="1300" y="1088"/>
                    <a:pt x="1211" y="832"/>
                    <a:pt x="860" y="702"/>
                  </a:cubicBezTo>
                  <a:cubicBezTo>
                    <a:pt x="694" y="642"/>
                    <a:pt x="542" y="576"/>
                    <a:pt x="492" y="555"/>
                  </a:cubicBezTo>
                  <a:cubicBezTo>
                    <a:pt x="462" y="529"/>
                    <a:pt x="463" y="494"/>
                    <a:pt x="466" y="479"/>
                  </a:cubicBezTo>
                  <a:cubicBezTo>
                    <a:pt x="468" y="458"/>
                    <a:pt x="484" y="406"/>
                    <a:pt x="564" y="383"/>
                  </a:cubicBezTo>
                  <a:cubicBezTo>
                    <a:pt x="594" y="374"/>
                    <a:pt x="625" y="370"/>
                    <a:pt x="654" y="370"/>
                  </a:cubicBezTo>
                  <a:cubicBezTo>
                    <a:pt x="800" y="370"/>
                    <a:pt x="921" y="463"/>
                    <a:pt x="925" y="467"/>
                  </a:cubicBezTo>
                  <a:cubicBezTo>
                    <a:pt x="959" y="495"/>
                    <a:pt x="1000" y="508"/>
                    <a:pt x="1042" y="508"/>
                  </a:cubicBezTo>
                  <a:cubicBezTo>
                    <a:pt x="1095" y="508"/>
                    <a:pt x="1147" y="486"/>
                    <a:pt x="1184" y="443"/>
                  </a:cubicBezTo>
                  <a:cubicBezTo>
                    <a:pt x="1248" y="366"/>
                    <a:pt x="1238" y="249"/>
                    <a:pt x="1161" y="184"/>
                  </a:cubicBezTo>
                  <a:cubicBezTo>
                    <a:pt x="1150" y="175"/>
                    <a:pt x="938" y="0"/>
                    <a:pt x="6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9"/>
            <p:cNvSpPr/>
            <p:nvPr/>
          </p:nvSpPr>
          <p:spPr>
            <a:xfrm>
              <a:off x="5547407" y="2234234"/>
              <a:ext cx="490042" cy="379873"/>
            </a:xfrm>
            <a:custGeom>
              <a:avLst/>
              <a:gdLst/>
              <a:ahLst/>
              <a:cxnLst/>
              <a:rect l="l" t="t" r="r" b="b"/>
              <a:pathLst>
                <a:path w="12935" h="10027" extrusionOk="0">
                  <a:moveTo>
                    <a:pt x="6964" y="2262"/>
                  </a:moveTo>
                  <a:lnTo>
                    <a:pt x="6964" y="2831"/>
                  </a:lnTo>
                  <a:cubicBezTo>
                    <a:pt x="6965" y="2932"/>
                    <a:pt x="7047" y="3016"/>
                    <a:pt x="7148" y="3016"/>
                  </a:cubicBezTo>
                  <a:lnTo>
                    <a:pt x="10929" y="3016"/>
                  </a:lnTo>
                  <a:lnTo>
                    <a:pt x="10929" y="7455"/>
                  </a:lnTo>
                  <a:cubicBezTo>
                    <a:pt x="10929" y="7518"/>
                    <a:pt x="10878" y="7568"/>
                    <a:pt x="10814" y="7568"/>
                  </a:cubicBezTo>
                  <a:lnTo>
                    <a:pt x="3163" y="7568"/>
                  </a:lnTo>
                  <a:lnTo>
                    <a:pt x="3163" y="5923"/>
                  </a:lnTo>
                  <a:cubicBezTo>
                    <a:pt x="3163" y="5828"/>
                    <a:pt x="3094" y="5743"/>
                    <a:pt x="2999" y="5733"/>
                  </a:cubicBezTo>
                  <a:cubicBezTo>
                    <a:pt x="2994" y="5733"/>
                    <a:pt x="2989" y="5733"/>
                    <a:pt x="2983" y="5733"/>
                  </a:cubicBezTo>
                  <a:cubicBezTo>
                    <a:pt x="2883" y="5733"/>
                    <a:pt x="2803" y="5814"/>
                    <a:pt x="2803" y="5917"/>
                  </a:cubicBezTo>
                  <a:lnTo>
                    <a:pt x="2803" y="7600"/>
                  </a:lnTo>
                  <a:lnTo>
                    <a:pt x="2033" y="7600"/>
                  </a:lnTo>
                  <a:cubicBezTo>
                    <a:pt x="1970" y="7600"/>
                    <a:pt x="1919" y="7550"/>
                    <a:pt x="1919" y="7487"/>
                  </a:cubicBezTo>
                  <a:lnTo>
                    <a:pt x="1919" y="2408"/>
                  </a:lnTo>
                  <a:cubicBezTo>
                    <a:pt x="1919" y="2345"/>
                    <a:pt x="1970" y="2294"/>
                    <a:pt x="2033" y="2294"/>
                  </a:cubicBezTo>
                  <a:lnTo>
                    <a:pt x="2803" y="2294"/>
                  </a:lnTo>
                  <a:lnTo>
                    <a:pt x="2803" y="5105"/>
                  </a:lnTo>
                  <a:cubicBezTo>
                    <a:pt x="2803" y="5200"/>
                    <a:pt x="2872" y="5285"/>
                    <a:pt x="2966" y="5295"/>
                  </a:cubicBezTo>
                  <a:cubicBezTo>
                    <a:pt x="2971" y="5295"/>
                    <a:pt x="2977" y="5295"/>
                    <a:pt x="2982" y="5295"/>
                  </a:cubicBezTo>
                  <a:cubicBezTo>
                    <a:pt x="3083" y="5295"/>
                    <a:pt x="3163" y="5214"/>
                    <a:pt x="3163" y="5111"/>
                  </a:cubicBezTo>
                  <a:lnTo>
                    <a:pt x="3163" y="2262"/>
                  </a:lnTo>
                  <a:close/>
                  <a:moveTo>
                    <a:pt x="6964" y="1410"/>
                  </a:moveTo>
                  <a:lnTo>
                    <a:pt x="6964" y="1901"/>
                  </a:lnTo>
                  <a:lnTo>
                    <a:pt x="2041" y="1901"/>
                  </a:lnTo>
                  <a:cubicBezTo>
                    <a:pt x="1774" y="1901"/>
                    <a:pt x="1557" y="2117"/>
                    <a:pt x="1557" y="2384"/>
                  </a:cubicBezTo>
                  <a:lnTo>
                    <a:pt x="1557" y="7479"/>
                  </a:lnTo>
                  <a:cubicBezTo>
                    <a:pt x="1557" y="7746"/>
                    <a:pt x="1774" y="7962"/>
                    <a:pt x="2041" y="7962"/>
                  </a:cubicBezTo>
                  <a:lnTo>
                    <a:pt x="10805" y="7962"/>
                  </a:lnTo>
                  <a:cubicBezTo>
                    <a:pt x="11072" y="7962"/>
                    <a:pt x="11289" y="7746"/>
                    <a:pt x="11289" y="7479"/>
                  </a:cubicBezTo>
                  <a:lnTo>
                    <a:pt x="11289" y="3048"/>
                  </a:lnTo>
                  <a:lnTo>
                    <a:pt x="11714" y="3048"/>
                  </a:lnTo>
                  <a:lnTo>
                    <a:pt x="11714" y="7985"/>
                  </a:lnTo>
                  <a:cubicBezTo>
                    <a:pt x="11714" y="8244"/>
                    <a:pt x="11505" y="8453"/>
                    <a:pt x="11245" y="8453"/>
                  </a:cubicBezTo>
                  <a:lnTo>
                    <a:pt x="1601" y="8453"/>
                  </a:lnTo>
                  <a:cubicBezTo>
                    <a:pt x="1342" y="8453"/>
                    <a:pt x="1132" y="8244"/>
                    <a:pt x="1132" y="7985"/>
                  </a:cubicBezTo>
                  <a:lnTo>
                    <a:pt x="1132" y="1879"/>
                  </a:lnTo>
                  <a:cubicBezTo>
                    <a:pt x="1132" y="1619"/>
                    <a:pt x="1342" y="1410"/>
                    <a:pt x="1601" y="1410"/>
                  </a:cubicBezTo>
                  <a:close/>
                  <a:moveTo>
                    <a:pt x="7553" y="8815"/>
                  </a:moveTo>
                  <a:lnTo>
                    <a:pt x="7553" y="8862"/>
                  </a:lnTo>
                  <a:cubicBezTo>
                    <a:pt x="7553" y="8963"/>
                    <a:pt x="7473" y="9044"/>
                    <a:pt x="7372" y="9044"/>
                  </a:cubicBezTo>
                  <a:lnTo>
                    <a:pt x="5508" y="9044"/>
                  </a:lnTo>
                  <a:cubicBezTo>
                    <a:pt x="5406" y="9044"/>
                    <a:pt x="5326" y="8962"/>
                    <a:pt x="5326" y="8862"/>
                  </a:cubicBezTo>
                  <a:lnTo>
                    <a:pt x="5326" y="8815"/>
                  </a:lnTo>
                  <a:close/>
                  <a:moveTo>
                    <a:pt x="12209" y="8848"/>
                  </a:moveTo>
                  <a:cubicBezTo>
                    <a:pt x="12275" y="8848"/>
                    <a:pt x="12329" y="8901"/>
                    <a:pt x="12329" y="8964"/>
                  </a:cubicBezTo>
                  <a:cubicBezTo>
                    <a:pt x="12331" y="9352"/>
                    <a:pt x="12017" y="9666"/>
                    <a:pt x="11630" y="9666"/>
                  </a:cubicBezTo>
                  <a:lnTo>
                    <a:pt x="1263" y="9666"/>
                  </a:lnTo>
                  <a:cubicBezTo>
                    <a:pt x="877" y="9666"/>
                    <a:pt x="561" y="9350"/>
                    <a:pt x="562" y="8964"/>
                  </a:cubicBezTo>
                  <a:cubicBezTo>
                    <a:pt x="562" y="8899"/>
                    <a:pt x="618" y="8848"/>
                    <a:pt x="683" y="8848"/>
                  </a:cubicBezTo>
                  <a:lnTo>
                    <a:pt x="4966" y="8848"/>
                  </a:lnTo>
                  <a:lnTo>
                    <a:pt x="4966" y="8887"/>
                  </a:lnTo>
                  <a:cubicBezTo>
                    <a:pt x="4966" y="9191"/>
                    <a:pt x="5213" y="9437"/>
                    <a:pt x="5516" y="9437"/>
                  </a:cubicBezTo>
                  <a:lnTo>
                    <a:pt x="7365" y="9437"/>
                  </a:lnTo>
                  <a:cubicBezTo>
                    <a:pt x="7669" y="9437"/>
                    <a:pt x="7915" y="9191"/>
                    <a:pt x="7915" y="8887"/>
                  </a:cubicBezTo>
                  <a:lnTo>
                    <a:pt x="7915" y="8848"/>
                  </a:lnTo>
                  <a:close/>
                  <a:moveTo>
                    <a:pt x="7150" y="0"/>
                  </a:moveTo>
                  <a:cubicBezTo>
                    <a:pt x="7049" y="0"/>
                    <a:pt x="6966" y="83"/>
                    <a:pt x="6966" y="185"/>
                  </a:cubicBezTo>
                  <a:lnTo>
                    <a:pt x="6966" y="1049"/>
                  </a:lnTo>
                  <a:lnTo>
                    <a:pt x="1612" y="1049"/>
                  </a:lnTo>
                  <a:cubicBezTo>
                    <a:pt x="1149" y="1049"/>
                    <a:pt x="774" y="1424"/>
                    <a:pt x="774" y="1886"/>
                  </a:cubicBezTo>
                  <a:lnTo>
                    <a:pt x="774" y="7981"/>
                  </a:lnTo>
                  <a:cubicBezTo>
                    <a:pt x="774" y="8157"/>
                    <a:pt x="827" y="8319"/>
                    <a:pt x="918" y="8453"/>
                  </a:cubicBezTo>
                  <a:lnTo>
                    <a:pt x="468" y="8453"/>
                  </a:lnTo>
                  <a:cubicBezTo>
                    <a:pt x="324" y="8453"/>
                    <a:pt x="194" y="8553"/>
                    <a:pt x="161" y="8694"/>
                  </a:cubicBezTo>
                  <a:cubicBezTo>
                    <a:pt x="1" y="9399"/>
                    <a:pt x="535" y="10027"/>
                    <a:pt x="1214" y="10027"/>
                  </a:cubicBezTo>
                  <a:lnTo>
                    <a:pt x="11724" y="10027"/>
                  </a:lnTo>
                  <a:cubicBezTo>
                    <a:pt x="12402" y="10027"/>
                    <a:pt x="12935" y="9399"/>
                    <a:pt x="12776" y="8694"/>
                  </a:cubicBezTo>
                  <a:cubicBezTo>
                    <a:pt x="12743" y="8552"/>
                    <a:pt x="12615" y="8453"/>
                    <a:pt x="12469" y="8453"/>
                  </a:cubicBezTo>
                  <a:lnTo>
                    <a:pt x="11970" y="8453"/>
                  </a:lnTo>
                  <a:cubicBezTo>
                    <a:pt x="12059" y="8320"/>
                    <a:pt x="12111" y="8158"/>
                    <a:pt x="12111" y="7984"/>
                  </a:cubicBezTo>
                  <a:lnTo>
                    <a:pt x="12111" y="3016"/>
                  </a:lnTo>
                  <a:lnTo>
                    <a:pt x="12547" y="3016"/>
                  </a:lnTo>
                  <a:cubicBezTo>
                    <a:pt x="12649" y="3016"/>
                    <a:pt x="12731" y="2933"/>
                    <a:pt x="12731" y="2830"/>
                  </a:cubicBezTo>
                  <a:lnTo>
                    <a:pt x="12731" y="182"/>
                  </a:lnTo>
                  <a:cubicBezTo>
                    <a:pt x="12731" y="81"/>
                    <a:pt x="12651" y="0"/>
                    <a:pt x="12549" y="0"/>
                  </a:cubicBezTo>
                  <a:lnTo>
                    <a:pt x="10737" y="0"/>
                  </a:lnTo>
                  <a:cubicBezTo>
                    <a:pt x="10642" y="0"/>
                    <a:pt x="10557" y="69"/>
                    <a:pt x="10549" y="164"/>
                  </a:cubicBezTo>
                  <a:cubicBezTo>
                    <a:pt x="10540" y="271"/>
                    <a:pt x="10624" y="360"/>
                    <a:pt x="10729" y="360"/>
                  </a:cubicBezTo>
                  <a:lnTo>
                    <a:pt x="12371" y="360"/>
                  </a:lnTo>
                  <a:lnTo>
                    <a:pt x="12371" y="2654"/>
                  </a:lnTo>
                  <a:lnTo>
                    <a:pt x="7359" y="2654"/>
                  </a:lnTo>
                  <a:lnTo>
                    <a:pt x="7359" y="360"/>
                  </a:lnTo>
                  <a:lnTo>
                    <a:pt x="9769" y="360"/>
                  </a:lnTo>
                  <a:cubicBezTo>
                    <a:pt x="9865" y="360"/>
                    <a:pt x="9950" y="290"/>
                    <a:pt x="9957" y="197"/>
                  </a:cubicBezTo>
                  <a:cubicBezTo>
                    <a:pt x="9966" y="89"/>
                    <a:pt x="9883" y="0"/>
                    <a:pt x="9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9"/>
            <p:cNvSpPr/>
            <p:nvPr/>
          </p:nvSpPr>
          <p:spPr>
            <a:xfrm>
              <a:off x="5847001" y="2368347"/>
              <a:ext cx="35915" cy="13676"/>
            </a:xfrm>
            <a:custGeom>
              <a:avLst/>
              <a:gdLst/>
              <a:ahLst/>
              <a:cxnLst/>
              <a:rect l="l" t="t" r="r" b="b"/>
              <a:pathLst>
                <a:path w="948" h="361" extrusionOk="0">
                  <a:moveTo>
                    <a:pt x="199" y="0"/>
                  </a:moveTo>
                  <a:cubicBezTo>
                    <a:pt x="104" y="0"/>
                    <a:pt x="19" y="69"/>
                    <a:pt x="11" y="164"/>
                  </a:cubicBezTo>
                  <a:cubicBezTo>
                    <a:pt x="0" y="270"/>
                    <a:pt x="85" y="361"/>
                    <a:pt x="190" y="361"/>
                  </a:cubicBezTo>
                  <a:lnTo>
                    <a:pt x="749" y="361"/>
                  </a:lnTo>
                  <a:cubicBezTo>
                    <a:pt x="845" y="361"/>
                    <a:pt x="930" y="291"/>
                    <a:pt x="938" y="197"/>
                  </a:cubicBezTo>
                  <a:cubicBezTo>
                    <a:pt x="947" y="89"/>
                    <a:pt x="863" y="0"/>
                    <a:pt x="7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9"/>
            <p:cNvSpPr/>
            <p:nvPr/>
          </p:nvSpPr>
          <p:spPr>
            <a:xfrm>
              <a:off x="5847039" y="2426614"/>
              <a:ext cx="35877" cy="13714"/>
            </a:xfrm>
            <a:custGeom>
              <a:avLst/>
              <a:gdLst/>
              <a:ahLst/>
              <a:cxnLst/>
              <a:rect l="l" t="t" r="r" b="b"/>
              <a:pathLst>
                <a:path w="947" h="362" extrusionOk="0">
                  <a:moveTo>
                    <a:pt x="198" y="1"/>
                  </a:moveTo>
                  <a:cubicBezTo>
                    <a:pt x="103" y="1"/>
                    <a:pt x="18" y="70"/>
                    <a:pt x="10" y="164"/>
                  </a:cubicBezTo>
                  <a:cubicBezTo>
                    <a:pt x="0" y="272"/>
                    <a:pt x="84" y="361"/>
                    <a:pt x="189" y="361"/>
                  </a:cubicBezTo>
                  <a:lnTo>
                    <a:pt x="748" y="361"/>
                  </a:lnTo>
                  <a:cubicBezTo>
                    <a:pt x="844" y="361"/>
                    <a:pt x="929" y="291"/>
                    <a:pt x="937" y="197"/>
                  </a:cubicBezTo>
                  <a:cubicBezTo>
                    <a:pt x="946" y="91"/>
                    <a:pt x="862"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9"/>
            <p:cNvSpPr/>
            <p:nvPr/>
          </p:nvSpPr>
          <p:spPr>
            <a:xfrm>
              <a:off x="5847039" y="2456430"/>
              <a:ext cx="35877" cy="13676"/>
            </a:xfrm>
            <a:custGeom>
              <a:avLst/>
              <a:gdLst/>
              <a:ahLst/>
              <a:cxnLst/>
              <a:rect l="l" t="t" r="r" b="b"/>
              <a:pathLst>
                <a:path w="947" h="361" extrusionOk="0">
                  <a:moveTo>
                    <a:pt x="198" y="0"/>
                  </a:moveTo>
                  <a:cubicBezTo>
                    <a:pt x="103" y="0"/>
                    <a:pt x="18" y="70"/>
                    <a:pt x="10" y="164"/>
                  </a:cubicBezTo>
                  <a:cubicBezTo>
                    <a:pt x="0" y="272"/>
                    <a:pt x="84" y="361"/>
                    <a:pt x="189" y="361"/>
                  </a:cubicBezTo>
                  <a:lnTo>
                    <a:pt x="748" y="361"/>
                  </a:lnTo>
                  <a:cubicBezTo>
                    <a:pt x="844" y="361"/>
                    <a:pt x="929" y="292"/>
                    <a:pt x="937" y="197"/>
                  </a:cubicBezTo>
                  <a:cubicBezTo>
                    <a:pt x="946" y="89"/>
                    <a:pt x="862"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9"/>
            <p:cNvSpPr/>
            <p:nvPr/>
          </p:nvSpPr>
          <p:spPr>
            <a:xfrm>
              <a:off x="5749258" y="2484995"/>
              <a:ext cx="35877" cy="13676"/>
            </a:xfrm>
            <a:custGeom>
              <a:avLst/>
              <a:gdLst/>
              <a:ahLst/>
              <a:cxnLst/>
              <a:rect l="l" t="t" r="r" b="b"/>
              <a:pathLst>
                <a:path w="947" h="361" extrusionOk="0">
                  <a:moveTo>
                    <a:pt x="199" y="0"/>
                  </a:moveTo>
                  <a:cubicBezTo>
                    <a:pt x="103" y="0"/>
                    <a:pt x="19" y="70"/>
                    <a:pt x="10" y="164"/>
                  </a:cubicBezTo>
                  <a:cubicBezTo>
                    <a:pt x="1" y="272"/>
                    <a:pt x="86" y="361"/>
                    <a:pt x="190" y="361"/>
                  </a:cubicBezTo>
                  <a:lnTo>
                    <a:pt x="749" y="361"/>
                  </a:lnTo>
                  <a:cubicBezTo>
                    <a:pt x="845" y="361"/>
                    <a:pt x="930" y="292"/>
                    <a:pt x="937" y="197"/>
                  </a:cubicBezTo>
                  <a:cubicBezTo>
                    <a:pt x="947" y="89"/>
                    <a:pt x="863"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9"/>
            <p:cNvSpPr/>
            <p:nvPr/>
          </p:nvSpPr>
          <p:spPr>
            <a:xfrm>
              <a:off x="5804153" y="2484995"/>
              <a:ext cx="78308" cy="13676"/>
            </a:xfrm>
            <a:custGeom>
              <a:avLst/>
              <a:gdLst/>
              <a:ahLst/>
              <a:cxnLst/>
              <a:rect l="l" t="t" r="r" b="b"/>
              <a:pathLst>
                <a:path w="2067" h="361" extrusionOk="0">
                  <a:moveTo>
                    <a:pt x="198" y="0"/>
                  </a:moveTo>
                  <a:cubicBezTo>
                    <a:pt x="103" y="0"/>
                    <a:pt x="17" y="70"/>
                    <a:pt x="10" y="164"/>
                  </a:cubicBezTo>
                  <a:cubicBezTo>
                    <a:pt x="0" y="272"/>
                    <a:pt x="84" y="361"/>
                    <a:pt x="189" y="361"/>
                  </a:cubicBezTo>
                  <a:lnTo>
                    <a:pt x="1868" y="361"/>
                  </a:lnTo>
                  <a:cubicBezTo>
                    <a:pt x="1963" y="361"/>
                    <a:pt x="2048" y="292"/>
                    <a:pt x="2056" y="197"/>
                  </a:cubicBezTo>
                  <a:cubicBezTo>
                    <a:pt x="2067" y="89"/>
                    <a:pt x="1983"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9"/>
            <p:cNvSpPr/>
            <p:nvPr/>
          </p:nvSpPr>
          <p:spPr>
            <a:xfrm>
              <a:off x="5792485" y="2426614"/>
              <a:ext cx="35536" cy="13714"/>
            </a:xfrm>
            <a:custGeom>
              <a:avLst/>
              <a:gdLst/>
              <a:ahLst/>
              <a:cxnLst/>
              <a:rect l="l" t="t" r="r" b="b"/>
              <a:pathLst>
                <a:path w="938" h="362" extrusionOk="0">
                  <a:moveTo>
                    <a:pt x="198" y="1"/>
                  </a:moveTo>
                  <a:cubicBezTo>
                    <a:pt x="103" y="1"/>
                    <a:pt x="18" y="70"/>
                    <a:pt x="10" y="164"/>
                  </a:cubicBezTo>
                  <a:cubicBezTo>
                    <a:pt x="0" y="272"/>
                    <a:pt x="84" y="361"/>
                    <a:pt x="189" y="361"/>
                  </a:cubicBezTo>
                  <a:lnTo>
                    <a:pt x="758" y="361"/>
                  </a:lnTo>
                  <a:cubicBezTo>
                    <a:pt x="758" y="361"/>
                    <a:pt x="759" y="361"/>
                    <a:pt x="760" y="361"/>
                  </a:cubicBezTo>
                  <a:cubicBezTo>
                    <a:pt x="859" y="361"/>
                    <a:pt x="938" y="280"/>
                    <a:pt x="938" y="181"/>
                  </a:cubicBezTo>
                  <a:cubicBezTo>
                    <a:pt x="938" y="81"/>
                    <a:pt x="857"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9"/>
            <p:cNvSpPr/>
            <p:nvPr/>
          </p:nvSpPr>
          <p:spPr>
            <a:xfrm>
              <a:off x="5703758" y="2426614"/>
              <a:ext cx="74974" cy="13714"/>
            </a:xfrm>
            <a:custGeom>
              <a:avLst/>
              <a:gdLst/>
              <a:ahLst/>
              <a:cxnLst/>
              <a:rect l="l" t="t" r="r" b="b"/>
              <a:pathLst>
                <a:path w="1979" h="362" extrusionOk="0">
                  <a:moveTo>
                    <a:pt x="198" y="1"/>
                  </a:moveTo>
                  <a:cubicBezTo>
                    <a:pt x="103" y="1"/>
                    <a:pt x="17" y="70"/>
                    <a:pt x="10" y="164"/>
                  </a:cubicBezTo>
                  <a:cubicBezTo>
                    <a:pt x="0" y="272"/>
                    <a:pt x="84" y="361"/>
                    <a:pt x="189" y="361"/>
                  </a:cubicBezTo>
                  <a:lnTo>
                    <a:pt x="1798" y="361"/>
                  </a:lnTo>
                  <a:cubicBezTo>
                    <a:pt x="1798" y="361"/>
                    <a:pt x="1799" y="361"/>
                    <a:pt x="1800" y="361"/>
                  </a:cubicBezTo>
                  <a:cubicBezTo>
                    <a:pt x="1898" y="361"/>
                    <a:pt x="1979" y="280"/>
                    <a:pt x="1979" y="181"/>
                  </a:cubicBezTo>
                  <a:cubicBezTo>
                    <a:pt x="1979" y="81"/>
                    <a:pt x="1897" y="1"/>
                    <a:pt x="1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9"/>
            <p:cNvSpPr/>
            <p:nvPr/>
          </p:nvSpPr>
          <p:spPr>
            <a:xfrm>
              <a:off x="5704630" y="2368347"/>
              <a:ext cx="122747" cy="13676"/>
            </a:xfrm>
            <a:custGeom>
              <a:avLst/>
              <a:gdLst/>
              <a:ahLst/>
              <a:cxnLst/>
              <a:rect l="l" t="t" r="r" b="b"/>
              <a:pathLst>
                <a:path w="3240" h="361" extrusionOk="0">
                  <a:moveTo>
                    <a:pt x="180" y="0"/>
                  </a:moveTo>
                  <a:cubicBezTo>
                    <a:pt x="81" y="0"/>
                    <a:pt x="1" y="80"/>
                    <a:pt x="1" y="179"/>
                  </a:cubicBezTo>
                  <a:cubicBezTo>
                    <a:pt x="1" y="279"/>
                    <a:pt x="82" y="361"/>
                    <a:pt x="182" y="361"/>
                  </a:cubicBezTo>
                  <a:lnTo>
                    <a:pt x="3042" y="361"/>
                  </a:lnTo>
                  <a:cubicBezTo>
                    <a:pt x="3137" y="361"/>
                    <a:pt x="3223" y="291"/>
                    <a:pt x="3231" y="197"/>
                  </a:cubicBezTo>
                  <a:cubicBezTo>
                    <a:pt x="3240" y="89"/>
                    <a:pt x="3156" y="0"/>
                    <a:pt x="3051" y="0"/>
                  </a:cubicBezTo>
                  <a:lnTo>
                    <a:pt x="182" y="0"/>
                  </a:lnTo>
                  <a:cubicBezTo>
                    <a:pt x="181" y="0"/>
                    <a:pt x="180"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9"/>
            <p:cNvSpPr/>
            <p:nvPr/>
          </p:nvSpPr>
          <p:spPr>
            <a:xfrm>
              <a:off x="5702963" y="2398087"/>
              <a:ext cx="180787" cy="13714"/>
            </a:xfrm>
            <a:custGeom>
              <a:avLst/>
              <a:gdLst/>
              <a:ahLst/>
              <a:cxnLst/>
              <a:rect l="l" t="t" r="r" b="b"/>
              <a:pathLst>
                <a:path w="4772" h="362" extrusionOk="0">
                  <a:moveTo>
                    <a:pt x="200" y="1"/>
                  </a:moveTo>
                  <a:cubicBezTo>
                    <a:pt x="104" y="1"/>
                    <a:pt x="19" y="70"/>
                    <a:pt x="10" y="164"/>
                  </a:cubicBezTo>
                  <a:cubicBezTo>
                    <a:pt x="1" y="272"/>
                    <a:pt x="85" y="361"/>
                    <a:pt x="193" y="361"/>
                  </a:cubicBezTo>
                  <a:lnTo>
                    <a:pt x="4562" y="361"/>
                  </a:lnTo>
                  <a:cubicBezTo>
                    <a:pt x="4650" y="361"/>
                    <a:pt x="4729" y="303"/>
                    <a:pt x="4748" y="217"/>
                  </a:cubicBezTo>
                  <a:cubicBezTo>
                    <a:pt x="4771" y="101"/>
                    <a:pt x="4681" y="1"/>
                    <a:pt x="4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9"/>
            <p:cNvSpPr/>
            <p:nvPr/>
          </p:nvSpPr>
          <p:spPr>
            <a:xfrm>
              <a:off x="5898411" y="2368347"/>
              <a:ext cx="27618" cy="13676"/>
            </a:xfrm>
            <a:custGeom>
              <a:avLst/>
              <a:gdLst/>
              <a:ahLst/>
              <a:cxnLst/>
              <a:rect l="l" t="t" r="r" b="b"/>
              <a:pathLst>
                <a:path w="729" h="361" extrusionOk="0">
                  <a:moveTo>
                    <a:pt x="199" y="0"/>
                  </a:moveTo>
                  <a:cubicBezTo>
                    <a:pt x="103" y="0"/>
                    <a:pt x="19" y="69"/>
                    <a:pt x="10" y="164"/>
                  </a:cubicBezTo>
                  <a:cubicBezTo>
                    <a:pt x="1" y="270"/>
                    <a:pt x="85" y="361"/>
                    <a:pt x="189" y="361"/>
                  </a:cubicBezTo>
                  <a:lnTo>
                    <a:pt x="532" y="361"/>
                  </a:lnTo>
                  <a:cubicBezTo>
                    <a:pt x="627" y="361"/>
                    <a:pt x="712" y="291"/>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9"/>
            <p:cNvSpPr/>
            <p:nvPr/>
          </p:nvSpPr>
          <p:spPr>
            <a:xfrm>
              <a:off x="5898411" y="2398087"/>
              <a:ext cx="27618" cy="13714"/>
            </a:xfrm>
            <a:custGeom>
              <a:avLst/>
              <a:gdLst/>
              <a:ahLst/>
              <a:cxnLst/>
              <a:rect l="l" t="t" r="r" b="b"/>
              <a:pathLst>
                <a:path w="729" h="362" extrusionOk="0">
                  <a:moveTo>
                    <a:pt x="199" y="1"/>
                  </a:moveTo>
                  <a:cubicBezTo>
                    <a:pt x="103" y="1"/>
                    <a:pt x="19" y="70"/>
                    <a:pt x="10" y="164"/>
                  </a:cubicBezTo>
                  <a:cubicBezTo>
                    <a:pt x="1" y="272"/>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9"/>
            <p:cNvSpPr/>
            <p:nvPr/>
          </p:nvSpPr>
          <p:spPr>
            <a:xfrm>
              <a:off x="5898411" y="2426652"/>
              <a:ext cx="27618" cy="13714"/>
            </a:xfrm>
            <a:custGeom>
              <a:avLst/>
              <a:gdLst/>
              <a:ahLst/>
              <a:cxnLst/>
              <a:rect l="l" t="t" r="r" b="b"/>
              <a:pathLst>
                <a:path w="729" h="362" extrusionOk="0">
                  <a:moveTo>
                    <a:pt x="199" y="1"/>
                  </a:moveTo>
                  <a:cubicBezTo>
                    <a:pt x="103" y="1"/>
                    <a:pt x="19" y="70"/>
                    <a:pt x="10" y="164"/>
                  </a:cubicBezTo>
                  <a:cubicBezTo>
                    <a:pt x="1" y="271"/>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9"/>
            <p:cNvSpPr/>
            <p:nvPr/>
          </p:nvSpPr>
          <p:spPr>
            <a:xfrm>
              <a:off x="5898411" y="2456430"/>
              <a:ext cx="27618" cy="13676"/>
            </a:xfrm>
            <a:custGeom>
              <a:avLst/>
              <a:gdLst/>
              <a:ahLst/>
              <a:cxnLst/>
              <a:rect l="l" t="t" r="r" b="b"/>
              <a:pathLst>
                <a:path w="729" h="361" extrusionOk="0">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9"/>
            <p:cNvSpPr/>
            <p:nvPr/>
          </p:nvSpPr>
          <p:spPr>
            <a:xfrm>
              <a:off x="5898411" y="2484995"/>
              <a:ext cx="27618" cy="13676"/>
            </a:xfrm>
            <a:custGeom>
              <a:avLst/>
              <a:gdLst/>
              <a:ahLst/>
              <a:cxnLst/>
              <a:rect l="l" t="t" r="r" b="b"/>
              <a:pathLst>
                <a:path w="729" h="361" extrusionOk="0">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0" name="Google Shape;2260;p59"/>
          <p:cNvSpPr txBox="1"/>
          <p:nvPr/>
        </p:nvSpPr>
        <p:spPr>
          <a:xfrm>
            <a:off x="734150" y="3246950"/>
            <a:ext cx="1573200" cy="47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Earth</a:t>
            </a:r>
            <a:endParaRPr sz="2000" b="1">
              <a:solidFill>
                <a:schemeClr val="dk1"/>
              </a:solidFill>
              <a:latin typeface="IBM Plex Mono"/>
              <a:ea typeface="IBM Plex Mono"/>
              <a:cs typeface="IBM Plex Mono"/>
              <a:sym typeface="IBM Plex Mono"/>
            </a:endParaRPr>
          </a:p>
        </p:txBody>
      </p:sp>
      <p:sp>
        <p:nvSpPr>
          <p:cNvPr id="2261" name="Google Shape;2261;p59"/>
          <p:cNvSpPr txBox="1"/>
          <p:nvPr/>
        </p:nvSpPr>
        <p:spPr>
          <a:xfrm>
            <a:off x="734156" y="3646300"/>
            <a:ext cx="1573200" cy="869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It’s the only planet known to </a:t>
            </a:r>
            <a:r>
              <a:rPr lang="en" b="1">
                <a:solidFill>
                  <a:schemeClr val="dk1"/>
                </a:solidFill>
                <a:latin typeface="Poppins"/>
                <a:ea typeface="Poppins"/>
                <a:cs typeface="Poppins"/>
                <a:sym typeface="Poppins"/>
              </a:rPr>
              <a:t>harbor life</a:t>
            </a:r>
            <a:endParaRPr b="1">
              <a:solidFill>
                <a:schemeClr val="dk1"/>
              </a:solidFill>
              <a:latin typeface="Poppins"/>
              <a:ea typeface="Poppins"/>
              <a:cs typeface="Poppins"/>
              <a:sym typeface="Poppins"/>
            </a:endParaRPr>
          </a:p>
        </p:txBody>
      </p:sp>
      <p:sp>
        <p:nvSpPr>
          <p:cNvPr id="2262" name="Google Shape;2262;p59"/>
          <p:cNvSpPr txBox="1"/>
          <p:nvPr/>
        </p:nvSpPr>
        <p:spPr>
          <a:xfrm>
            <a:off x="2768315" y="3246950"/>
            <a:ext cx="1573200" cy="47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Mercury</a:t>
            </a:r>
            <a:endParaRPr sz="2000" b="1">
              <a:solidFill>
                <a:schemeClr val="dk1"/>
              </a:solidFill>
              <a:latin typeface="IBM Plex Mono"/>
              <a:ea typeface="IBM Plex Mono"/>
              <a:cs typeface="IBM Plex Mono"/>
              <a:sym typeface="IBM Plex Mono"/>
            </a:endParaRPr>
          </a:p>
        </p:txBody>
      </p:sp>
      <p:sp>
        <p:nvSpPr>
          <p:cNvPr id="2263" name="Google Shape;2263;p59"/>
          <p:cNvSpPr txBox="1"/>
          <p:nvPr/>
        </p:nvSpPr>
        <p:spPr>
          <a:xfrm>
            <a:off x="2768315" y="3646300"/>
            <a:ext cx="1573200" cy="869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a:t>
            </a:r>
            <a:endParaRPr>
              <a:solidFill>
                <a:schemeClr val="dk1"/>
              </a:solidFill>
              <a:latin typeface="Poppins"/>
              <a:ea typeface="Poppins"/>
              <a:cs typeface="Poppins"/>
              <a:sym typeface="Poppins"/>
            </a:endParaRPr>
          </a:p>
        </p:txBody>
      </p:sp>
      <p:sp>
        <p:nvSpPr>
          <p:cNvPr id="2264" name="Google Shape;2264;p59"/>
          <p:cNvSpPr txBox="1"/>
          <p:nvPr/>
        </p:nvSpPr>
        <p:spPr>
          <a:xfrm>
            <a:off x="734163" y="1243875"/>
            <a:ext cx="1573200" cy="48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b="1">
                <a:solidFill>
                  <a:schemeClr val="lt2"/>
                </a:solidFill>
                <a:latin typeface="Poppins"/>
                <a:ea typeface="Poppins"/>
                <a:cs typeface="Poppins"/>
                <a:sym typeface="Poppins"/>
              </a:rPr>
              <a:t>01</a:t>
            </a:r>
            <a:endParaRPr sz="3000" b="1">
              <a:solidFill>
                <a:schemeClr val="lt2"/>
              </a:solidFill>
              <a:latin typeface="Poppins"/>
              <a:ea typeface="Poppins"/>
              <a:cs typeface="Poppins"/>
              <a:sym typeface="Poppins"/>
            </a:endParaRPr>
          </a:p>
        </p:txBody>
      </p:sp>
      <p:sp>
        <p:nvSpPr>
          <p:cNvPr id="2265" name="Google Shape;2265;p59"/>
          <p:cNvSpPr txBox="1"/>
          <p:nvPr/>
        </p:nvSpPr>
        <p:spPr>
          <a:xfrm>
            <a:off x="4802510" y="3246950"/>
            <a:ext cx="1573200" cy="47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Jupiter</a:t>
            </a:r>
            <a:endParaRPr sz="2000" b="1">
              <a:solidFill>
                <a:schemeClr val="dk1"/>
              </a:solidFill>
              <a:latin typeface="IBM Plex Mono"/>
              <a:ea typeface="IBM Plex Mono"/>
              <a:cs typeface="IBM Plex Mono"/>
              <a:sym typeface="IBM Plex Mono"/>
            </a:endParaRPr>
          </a:p>
        </p:txBody>
      </p:sp>
      <p:sp>
        <p:nvSpPr>
          <p:cNvPr id="2266" name="Google Shape;2266;p59"/>
          <p:cNvSpPr txBox="1"/>
          <p:nvPr/>
        </p:nvSpPr>
        <p:spPr>
          <a:xfrm>
            <a:off x="4802510" y="3646300"/>
            <a:ext cx="1573200" cy="869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Jupiter is the </a:t>
            </a:r>
            <a:r>
              <a:rPr lang="en" b="1">
                <a:solidFill>
                  <a:schemeClr val="dk1"/>
                </a:solidFill>
                <a:latin typeface="Poppins"/>
                <a:ea typeface="Poppins"/>
                <a:cs typeface="Poppins"/>
                <a:sym typeface="Poppins"/>
              </a:rPr>
              <a:t>biggest</a:t>
            </a:r>
            <a:r>
              <a:rPr lang="en">
                <a:solidFill>
                  <a:schemeClr val="dk1"/>
                </a:solidFill>
                <a:latin typeface="Poppins"/>
                <a:ea typeface="Poppins"/>
                <a:cs typeface="Poppins"/>
                <a:sym typeface="Poppins"/>
              </a:rPr>
              <a:t> planet of them all</a:t>
            </a:r>
            <a:endParaRPr>
              <a:solidFill>
                <a:schemeClr val="dk1"/>
              </a:solidFill>
              <a:latin typeface="Poppins"/>
              <a:ea typeface="Poppins"/>
              <a:cs typeface="Poppins"/>
              <a:sym typeface="Poppins"/>
            </a:endParaRPr>
          </a:p>
        </p:txBody>
      </p:sp>
      <p:sp>
        <p:nvSpPr>
          <p:cNvPr id="2267" name="Google Shape;2267;p59"/>
          <p:cNvSpPr txBox="1"/>
          <p:nvPr/>
        </p:nvSpPr>
        <p:spPr>
          <a:xfrm>
            <a:off x="6836648" y="3246950"/>
            <a:ext cx="1573200" cy="47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IBM Plex Mono"/>
                <a:ea typeface="IBM Plex Mono"/>
                <a:cs typeface="IBM Plex Mono"/>
                <a:sym typeface="IBM Plex Mono"/>
              </a:rPr>
              <a:t>Saturn</a:t>
            </a:r>
            <a:endParaRPr sz="2000" b="1">
              <a:solidFill>
                <a:schemeClr val="dk1"/>
              </a:solidFill>
              <a:latin typeface="IBM Plex Mono"/>
              <a:ea typeface="IBM Plex Mono"/>
              <a:cs typeface="IBM Plex Mono"/>
              <a:sym typeface="IBM Plex Mono"/>
            </a:endParaRPr>
          </a:p>
        </p:txBody>
      </p:sp>
      <p:sp>
        <p:nvSpPr>
          <p:cNvPr id="2268" name="Google Shape;2268;p59"/>
          <p:cNvSpPr txBox="1"/>
          <p:nvPr/>
        </p:nvSpPr>
        <p:spPr>
          <a:xfrm>
            <a:off x="6836645" y="3646300"/>
            <a:ext cx="1573200" cy="869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Poppins"/>
                <a:ea typeface="Poppins"/>
                <a:cs typeface="Poppins"/>
                <a:sym typeface="Poppins"/>
              </a:rPr>
              <a:t>Saturn was named after a Roman god</a:t>
            </a:r>
            <a:endParaRPr>
              <a:solidFill>
                <a:schemeClr val="dk1"/>
              </a:solidFill>
              <a:latin typeface="Poppins"/>
              <a:ea typeface="Poppins"/>
              <a:cs typeface="Poppins"/>
              <a:sym typeface="Poppins"/>
            </a:endParaRPr>
          </a:p>
        </p:txBody>
      </p:sp>
      <p:sp>
        <p:nvSpPr>
          <p:cNvPr id="2269" name="Google Shape;2269;p59"/>
          <p:cNvSpPr txBox="1"/>
          <p:nvPr/>
        </p:nvSpPr>
        <p:spPr>
          <a:xfrm>
            <a:off x="2768315" y="1243875"/>
            <a:ext cx="1573200" cy="48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b="1">
                <a:solidFill>
                  <a:schemeClr val="lt2"/>
                </a:solidFill>
                <a:latin typeface="Poppins"/>
                <a:ea typeface="Poppins"/>
                <a:cs typeface="Poppins"/>
                <a:sym typeface="Poppins"/>
              </a:rPr>
              <a:t>02</a:t>
            </a:r>
            <a:endParaRPr sz="3000" b="1">
              <a:solidFill>
                <a:schemeClr val="lt2"/>
              </a:solidFill>
              <a:latin typeface="Poppins"/>
              <a:ea typeface="Poppins"/>
              <a:cs typeface="Poppins"/>
              <a:sym typeface="Poppins"/>
            </a:endParaRPr>
          </a:p>
        </p:txBody>
      </p:sp>
      <p:sp>
        <p:nvSpPr>
          <p:cNvPr id="2270" name="Google Shape;2270;p59"/>
          <p:cNvSpPr txBox="1"/>
          <p:nvPr/>
        </p:nvSpPr>
        <p:spPr>
          <a:xfrm>
            <a:off x="4802461" y="1243875"/>
            <a:ext cx="1573200" cy="48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b="1">
                <a:solidFill>
                  <a:schemeClr val="lt2"/>
                </a:solidFill>
                <a:latin typeface="Poppins"/>
                <a:ea typeface="Poppins"/>
                <a:cs typeface="Poppins"/>
                <a:sym typeface="Poppins"/>
              </a:rPr>
              <a:t>03</a:t>
            </a:r>
            <a:endParaRPr sz="3000" b="1">
              <a:solidFill>
                <a:schemeClr val="lt2"/>
              </a:solidFill>
              <a:latin typeface="Poppins"/>
              <a:ea typeface="Poppins"/>
              <a:cs typeface="Poppins"/>
              <a:sym typeface="Poppins"/>
            </a:endParaRPr>
          </a:p>
        </p:txBody>
      </p:sp>
      <p:sp>
        <p:nvSpPr>
          <p:cNvPr id="2271" name="Google Shape;2271;p59"/>
          <p:cNvSpPr txBox="1"/>
          <p:nvPr/>
        </p:nvSpPr>
        <p:spPr>
          <a:xfrm>
            <a:off x="6836640" y="1243875"/>
            <a:ext cx="1573200" cy="48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b="1">
                <a:solidFill>
                  <a:schemeClr val="lt2"/>
                </a:solidFill>
                <a:latin typeface="Poppins"/>
                <a:ea typeface="Poppins"/>
                <a:cs typeface="Poppins"/>
                <a:sym typeface="Poppins"/>
              </a:rPr>
              <a:t>04</a:t>
            </a:r>
            <a:endParaRPr sz="3000" b="1">
              <a:solidFill>
                <a:schemeClr val="lt2"/>
              </a:solidFill>
              <a:latin typeface="Poppins"/>
              <a:ea typeface="Poppins"/>
              <a:cs typeface="Poppins"/>
              <a:sym typeface="Poppins"/>
            </a:endParaRPr>
          </a:p>
        </p:txBody>
      </p:sp>
      <p:sp>
        <p:nvSpPr>
          <p:cNvPr id="2272" name="Google Shape;2272;p59"/>
          <p:cNvSpPr/>
          <p:nvPr/>
        </p:nvSpPr>
        <p:spPr>
          <a:xfrm>
            <a:off x="5224112" y="2205250"/>
            <a:ext cx="729900" cy="572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9"/>
          <p:cNvSpPr/>
          <p:nvPr/>
        </p:nvSpPr>
        <p:spPr>
          <a:xfrm>
            <a:off x="7258295" y="2205250"/>
            <a:ext cx="729900" cy="572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74" name="Google Shape;2274;p59"/>
          <p:cNvCxnSpPr>
            <a:stCxn id="2264" idx="2"/>
            <a:endCxn id="2229" idx="0"/>
          </p:cNvCxnSpPr>
          <p:nvPr/>
        </p:nvCxnSpPr>
        <p:spPr>
          <a:xfrm rot="-5400000" flipH="1">
            <a:off x="1283313" y="1967325"/>
            <a:ext cx="475500" cy="600"/>
          </a:xfrm>
          <a:prstGeom prst="bentConnector3">
            <a:avLst>
              <a:gd name="adj1" fmla="val 49987"/>
            </a:avLst>
          </a:prstGeom>
          <a:noFill/>
          <a:ln w="9525" cap="flat" cmpd="sng">
            <a:solidFill>
              <a:schemeClr val="lt2"/>
            </a:solidFill>
            <a:prstDash val="solid"/>
            <a:round/>
            <a:headEnd type="none" w="med" len="med"/>
            <a:tailEnd type="none" w="med" len="med"/>
          </a:ln>
        </p:spPr>
      </p:cxnSp>
      <p:cxnSp>
        <p:nvCxnSpPr>
          <p:cNvPr id="2275" name="Google Shape;2275;p59"/>
          <p:cNvCxnSpPr>
            <a:stCxn id="2229" idx="2"/>
            <a:endCxn id="2260" idx="0"/>
          </p:cNvCxnSpPr>
          <p:nvPr/>
        </p:nvCxnSpPr>
        <p:spPr>
          <a:xfrm rot="-5400000" flipH="1">
            <a:off x="1286600" y="3012100"/>
            <a:ext cx="468900" cy="600"/>
          </a:xfrm>
          <a:prstGeom prst="bentConnector3">
            <a:avLst>
              <a:gd name="adj1" fmla="val 50011"/>
            </a:avLst>
          </a:prstGeom>
          <a:noFill/>
          <a:ln w="9525" cap="flat" cmpd="sng">
            <a:solidFill>
              <a:schemeClr val="lt2"/>
            </a:solidFill>
            <a:prstDash val="solid"/>
            <a:round/>
            <a:headEnd type="none" w="med" len="med"/>
            <a:tailEnd type="oval" w="med" len="med"/>
          </a:ln>
        </p:spPr>
      </p:cxnSp>
      <p:cxnSp>
        <p:nvCxnSpPr>
          <p:cNvPr id="2276" name="Google Shape;2276;p59"/>
          <p:cNvCxnSpPr>
            <a:stCxn id="2228" idx="2"/>
            <a:endCxn id="2262" idx="0"/>
          </p:cNvCxnSpPr>
          <p:nvPr/>
        </p:nvCxnSpPr>
        <p:spPr>
          <a:xfrm rot="-5400000" flipH="1">
            <a:off x="3320765" y="3012100"/>
            <a:ext cx="468900" cy="600"/>
          </a:xfrm>
          <a:prstGeom prst="bentConnector3">
            <a:avLst>
              <a:gd name="adj1" fmla="val 50011"/>
            </a:avLst>
          </a:prstGeom>
          <a:noFill/>
          <a:ln w="9525" cap="flat" cmpd="sng">
            <a:solidFill>
              <a:schemeClr val="lt2"/>
            </a:solidFill>
            <a:prstDash val="solid"/>
            <a:round/>
            <a:headEnd type="none" w="med" len="med"/>
            <a:tailEnd type="oval" w="med" len="med"/>
          </a:ln>
        </p:spPr>
      </p:cxnSp>
      <p:cxnSp>
        <p:nvCxnSpPr>
          <p:cNvPr id="2277" name="Google Shape;2277;p59"/>
          <p:cNvCxnSpPr>
            <a:stCxn id="2272" idx="2"/>
            <a:endCxn id="2265" idx="0"/>
          </p:cNvCxnSpPr>
          <p:nvPr/>
        </p:nvCxnSpPr>
        <p:spPr>
          <a:xfrm rot="-5400000" flipH="1">
            <a:off x="5354912" y="3012100"/>
            <a:ext cx="468900" cy="600"/>
          </a:xfrm>
          <a:prstGeom prst="bentConnector3">
            <a:avLst>
              <a:gd name="adj1" fmla="val 50011"/>
            </a:avLst>
          </a:prstGeom>
          <a:noFill/>
          <a:ln w="9525" cap="flat" cmpd="sng">
            <a:solidFill>
              <a:schemeClr val="lt2"/>
            </a:solidFill>
            <a:prstDash val="solid"/>
            <a:round/>
            <a:headEnd type="none" w="med" len="med"/>
            <a:tailEnd type="oval" w="med" len="med"/>
          </a:ln>
        </p:spPr>
      </p:cxnSp>
      <p:cxnSp>
        <p:nvCxnSpPr>
          <p:cNvPr id="2278" name="Google Shape;2278;p59"/>
          <p:cNvCxnSpPr>
            <a:stCxn id="2273" idx="2"/>
            <a:endCxn id="2267" idx="0"/>
          </p:cNvCxnSpPr>
          <p:nvPr/>
        </p:nvCxnSpPr>
        <p:spPr>
          <a:xfrm rot="-5400000" flipH="1">
            <a:off x="7389095" y="3012100"/>
            <a:ext cx="468900" cy="600"/>
          </a:xfrm>
          <a:prstGeom prst="bentConnector3">
            <a:avLst>
              <a:gd name="adj1" fmla="val 50011"/>
            </a:avLst>
          </a:prstGeom>
          <a:noFill/>
          <a:ln w="9525" cap="flat" cmpd="sng">
            <a:solidFill>
              <a:schemeClr val="lt2"/>
            </a:solidFill>
            <a:prstDash val="solid"/>
            <a:round/>
            <a:headEnd type="none" w="med" len="med"/>
            <a:tailEnd type="oval" w="med" len="med"/>
          </a:ln>
        </p:spPr>
      </p:cxnSp>
      <p:cxnSp>
        <p:nvCxnSpPr>
          <p:cNvPr id="2279" name="Google Shape;2279;p59"/>
          <p:cNvCxnSpPr>
            <a:stCxn id="2269" idx="2"/>
            <a:endCxn id="2228" idx="0"/>
          </p:cNvCxnSpPr>
          <p:nvPr/>
        </p:nvCxnSpPr>
        <p:spPr>
          <a:xfrm rot="-5400000" flipH="1">
            <a:off x="3317465" y="1967325"/>
            <a:ext cx="475500" cy="600"/>
          </a:xfrm>
          <a:prstGeom prst="bentConnector3">
            <a:avLst>
              <a:gd name="adj1" fmla="val 49987"/>
            </a:avLst>
          </a:prstGeom>
          <a:noFill/>
          <a:ln w="9525" cap="flat" cmpd="sng">
            <a:solidFill>
              <a:schemeClr val="lt2"/>
            </a:solidFill>
            <a:prstDash val="solid"/>
            <a:round/>
            <a:headEnd type="none" w="med" len="med"/>
            <a:tailEnd type="none" w="med" len="med"/>
          </a:ln>
        </p:spPr>
      </p:cxnSp>
      <p:cxnSp>
        <p:nvCxnSpPr>
          <p:cNvPr id="2280" name="Google Shape;2280;p59"/>
          <p:cNvCxnSpPr>
            <a:stCxn id="2270" idx="2"/>
            <a:endCxn id="2272" idx="0"/>
          </p:cNvCxnSpPr>
          <p:nvPr/>
        </p:nvCxnSpPr>
        <p:spPr>
          <a:xfrm rot="-5400000" flipH="1">
            <a:off x="5351611" y="1967325"/>
            <a:ext cx="475500" cy="600"/>
          </a:xfrm>
          <a:prstGeom prst="bentConnector3">
            <a:avLst>
              <a:gd name="adj1" fmla="val 49987"/>
            </a:avLst>
          </a:prstGeom>
          <a:noFill/>
          <a:ln w="9525" cap="flat" cmpd="sng">
            <a:solidFill>
              <a:schemeClr val="lt2"/>
            </a:solidFill>
            <a:prstDash val="solid"/>
            <a:round/>
            <a:headEnd type="none" w="med" len="med"/>
            <a:tailEnd type="none" w="med" len="med"/>
          </a:ln>
        </p:spPr>
      </p:cxnSp>
      <p:cxnSp>
        <p:nvCxnSpPr>
          <p:cNvPr id="2281" name="Google Shape;2281;p59"/>
          <p:cNvCxnSpPr>
            <a:stCxn id="2271" idx="2"/>
            <a:endCxn id="2273" idx="0"/>
          </p:cNvCxnSpPr>
          <p:nvPr/>
        </p:nvCxnSpPr>
        <p:spPr>
          <a:xfrm rot="-5400000" flipH="1">
            <a:off x="7385790" y="1967325"/>
            <a:ext cx="475500" cy="600"/>
          </a:xfrm>
          <a:prstGeom prst="bentConnector3">
            <a:avLst>
              <a:gd name="adj1" fmla="val 49987"/>
            </a:avLst>
          </a:prstGeom>
          <a:noFill/>
          <a:ln w="9525" cap="flat" cmpd="sng">
            <a:solidFill>
              <a:schemeClr val="lt2"/>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sp>
        <p:nvSpPr>
          <p:cNvPr id="2286" name="Google Shape;2286;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Parts and whole</a:t>
            </a:r>
            <a:endParaRPr/>
          </a:p>
        </p:txBody>
      </p:sp>
      <p:sp>
        <p:nvSpPr>
          <p:cNvPr id="2287" name="Google Shape;2287;p60"/>
          <p:cNvSpPr txBox="1"/>
          <p:nvPr/>
        </p:nvSpPr>
        <p:spPr>
          <a:xfrm>
            <a:off x="720000" y="1982775"/>
            <a:ext cx="1463100" cy="188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Mercury is the closest planet to the Sun and the smallest one in the entire Solar System</a:t>
            </a:r>
            <a:endParaRPr>
              <a:solidFill>
                <a:schemeClr val="dk1"/>
              </a:solidFill>
              <a:latin typeface="Poppins"/>
              <a:ea typeface="Poppins"/>
              <a:cs typeface="Poppins"/>
              <a:sym typeface="Poppins"/>
            </a:endParaRPr>
          </a:p>
        </p:txBody>
      </p:sp>
      <p:sp>
        <p:nvSpPr>
          <p:cNvPr id="2288" name="Google Shape;2288;p60"/>
          <p:cNvSpPr txBox="1"/>
          <p:nvPr/>
        </p:nvSpPr>
        <p:spPr>
          <a:xfrm>
            <a:off x="720000" y="1263100"/>
            <a:ext cx="1463100" cy="795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IBM Plex Mono"/>
                <a:ea typeface="IBM Plex Mono"/>
                <a:cs typeface="IBM Plex Mono"/>
                <a:sym typeface="IBM Plex Mono"/>
              </a:rPr>
              <a:t>The whole objective</a:t>
            </a:r>
            <a:endParaRPr sz="1600" b="1">
              <a:solidFill>
                <a:schemeClr val="dk1"/>
              </a:solidFill>
              <a:latin typeface="IBM Plex Mono"/>
              <a:ea typeface="IBM Plex Mono"/>
              <a:cs typeface="IBM Plex Mono"/>
              <a:sym typeface="IBM Plex Mono"/>
            </a:endParaRPr>
          </a:p>
        </p:txBody>
      </p:sp>
      <p:sp>
        <p:nvSpPr>
          <p:cNvPr id="2289" name="Google Shape;2289;p60"/>
          <p:cNvSpPr txBox="1"/>
          <p:nvPr/>
        </p:nvSpPr>
        <p:spPr>
          <a:xfrm>
            <a:off x="2959948" y="1982775"/>
            <a:ext cx="1459500" cy="1889400"/>
          </a:xfrm>
          <a:prstGeom prst="rect">
            <a:avLst/>
          </a:prstGeom>
          <a:noFill/>
          <a:ln>
            <a:noFill/>
          </a:ln>
        </p:spPr>
        <p:txBody>
          <a:bodyPr spcFirstLastPara="1" wrap="square" lIns="91425" tIns="91425" rIns="91425" bIns="91425" anchor="t" anchorCtr="0">
            <a:noAutofit/>
          </a:bodyPr>
          <a:lstStyle/>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Mercury</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Jupiter</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Venus</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Mars</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Earth</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Saturn</a:t>
            </a:r>
            <a:endParaRPr>
              <a:solidFill>
                <a:schemeClr val="dk1"/>
              </a:solidFill>
              <a:latin typeface="Poppins"/>
              <a:ea typeface="Poppins"/>
              <a:cs typeface="Poppins"/>
              <a:sym typeface="Poppins"/>
            </a:endParaRPr>
          </a:p>
          <a:p>
            <a:pPr marL="320040" lvl="0" indent="-317500" algn="l" rtl="0">
              <a:lnSpc>
                <a:spcPct val="115000"/>
              </a:lnSpc>
              <a:spcBef>
                <a:spcPts val="0"/>
              </a:spcBef>
              <a:spcAft>
                <a:spcPts val="0"/>
              </a:spcAft>
              <a:buClr>
                <a:schemeClr val="dk1"/>
              </a:buClr>
              <a:buSzPts val="1400"/>
              <a:buFont typeface="Poppins"/>
              <a:buChar char="●"/>
            </a:pPr>
            <a:r>
              <a:rPr lang="en">
                <a:solidFill>
                  <a:schemeClr val="dk1"/>
                </a:solidFill>
                <a:latin typeface="Poppins"/>
                <a:ea typeface="Poppins"/>
                <a:cs typeface="Poppins"/>
                <a:sym typeface="Poppins"/>
              </a:rPr>
              <a:t>Mercury</a:t>
            </a:r>
            <a:endParaRPr>
              <a:solidFill>
                <a:schemeClr val="dk1"/>
              </a:solidFill>
              <a:latin typeface="Poppins"/>
              <a:ea typeface="Poppins"/>
              <a:cs typeface="Poppins"/>
              <a:sym typeface="Poppins"/>
            </a:endParaRPr>
          </a:p>
        </p:txBody>
      </p:sp>
      <p:sp>
        <p:nvSpPr>
          <p:cNvPr id="2290" name="Google Shape;2290;p60"/>
          <p:cNvSpPr txBox="1"/>
          <p:nvPr/>
        </p:nvSpPr>
        <p:spPr>
          <a:xfrm>
            <a:off x="2959951" y="1263100"/>
            <a:ext cx="1463100" cy="795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IBM Plex Mono"/>
                <a:ea typeface="IBM Plex Mono"/>
                <a:cs typeface="IBM Plex Mono"/>
                <a:sym typeface="IBM Plex Mono"/>
              </a:rPr>
              <a:t>Parts of the object</a:t>
            </a:r>
            <a:endParaRPr sz="1600" b="1">
              <a:solidFill>
                <a:schemeClr val="dk1"/>
              </a:solidFill>
              <a:latin typeface="IBM Plex Mono"/>
              <a:ea typeface="IBM Plex Mono"/>
              <a:cs typeface="IBM Plex Mono"/>
              <a:sym typeface="IBM Plex Mono"/>
            </a:endParaRPr>
          </a:p>
        </p:txBody>
      </p:sp>
      <p:sp>
        <p:nvSpPr>
          <p:cNvPr id="2291" name="Google Shape;2291;p60"/>
          <p:cNvSpPr txBox="1"/>
          <p:nvPr/>
        </p:nvSpPr>
        <p:spPr>
          <a:xfrm>
            <a:off x="5097300" y="1982775"/>
            <a:ext cx="3326700" cy="84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Earth is the third planet from the Sun and the </a:t>
            </a:r>
            <a:r>
              <a:rPr lang="en" b="1">
                <a:solidFill>
                  <a:schemeClr val="dk1"/>
                </a:solidFill>
                <a:latin typeface="Poppins"/>
                <a:ea typeface="Poppins"/>
                <a:cs typeface="Poppins"/>
                <a:sym typeface="Poppins"/>
              </a:rPr>
              <a:t>only one that harbors life in the Solar System</a:t>
            </a:r>
            <a:endParaRPr b="1">
              <a:solidFill>
                <a:schemeClr val="dk1"/>
              </a:solidFill>
              <a:latin typeface="Poppins"/>
              <a:ea typeface="Poppins"/>
              <a:cs typeface="Poppins"/>
              <a:sym typeface="Poppins"/>
            </a:endParaRPr>
          </a:p>
        </p:txBody>
      </p:sp>
      <p:sp>
        <p:nvSpPr>
          <p:cNvPr id="2292" name="Google Shape;2292;p60"/>
          <p:cNvSpPr txBox="1"/>
          <p:nvPr/>
        </p:nvSpPr>
        <p:spPr>
          <a:xfrm>
            <a:off x="5097300" y="1263100"/>
            <a:ext cx="3326700" cy="795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IBM Plex Mono"/>
                <a:ea typeface="IBM Plex Mono"/>
                <a:cs typeface="IBM Plex Mono"/>
                <a:sym typeface="IBM Plex Mono"/>
              </a:rPr>
              <a:t>What happens if the parts are missing?</a:t>
            </a:r>
            <a:endParaRPr sz="1600" b="1">
              <a:solidFill>
                <a:schemeClr val="dk1"/>
              </a:solidFill>
              <a:latin typeface="IBM Plex Mono"/>
              <a:ea typeface="IBM Plex Mono"/>
              <a:cs typeface="IBM Plex Mono"/>
              <a:sym typeface="IBM Plex Mono"/>
            </a:endParaRPr>
          </a:p>
        </p:txBody>
      </p:sp>
      <p:sp>
        <p:nvSpPr>
          <p:cNvPr id="2293" name="Google Shape;2293;p60"/>
          <p:cNvSpPr txBox="1"/>
          <p:nvPr/>
        </p:nvSpPr>
        <p:spPr>
          <a:xfrm>
            <a:off x="5097300" y="4035875"/>
            <a:ext cx="33267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Poppins"/>
                <a:ea typeface="Poppins"/>
                <a:cs typeface="Poppins"/>
                <a:sym typeface="Poppins"/>
              </a:rPr>
              <a:t>Jupiter is a gas giant and the biggest planet in the Solar System</a:t>
            </a:r>
            <a:endParaRPr>
              <a:solidFill>
                <a:schemeClr val="dk1"/>
              </a:solidFill>
              <a:latin typeface="Poppins"/>
              <a:ea typeface="Poppins"/>
              <a:cs typeface="Poppins"/>
              <a:sym typeface="Poppins"/>
            </a:endParaRPr>
          </a:p>
        </p:txBody>
      </p:sp>
      <p:sp>
        <p:nvSpPr>
          <p:cNvPr id="2294" name="Google Shape;2294;p60"/>
          <p:cNvSpPr txBox="1"/>
          <p:nvPr/>
        </p:nvSpPr>
        <p:spPr>
          <a:xfrm>
            <a:off x="5097300" y="3316200"/>
            <a:ext cx="3326700" cy="795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IBM Plex Mono"/>
                <a:ea typeface="IBM Plex Mono"/>
                <a:cs typeface="IBM Plex Mono"/>
                <a:sym typeface="IBM Plex Mono"/>
              </a:rPr>
              <a:t>What’s the function of the parts?</a:t>
            </a:r>
            <a:endParaRPr sz="1600" b="1">
              <a:solidFill>
                <a:schemeClr val="dk1"/>
              </a:solidFill>
              <a:latin typeface="IBM Plex Mono"/>
              <a:ea typeface="IBM Plex Mono"/>
              <a:cs typeface="IBM Plex Mono"/>
              <a:sym typeface="IBM Plex Mono"/>
            </a:endParaRPr>
          </a:p>
        </p:txBody>
      </p:sp>
      <p:cxnSp>
        <p:nvCxnSpPr>
          <p:cNvPr id="2295" name="Google Shape;2295;p60"/>
          <p:cNvCxnSpPr>
            <a:stCxn id="2288" idx="3"/>
            <a:endCxn id="2290" idx="1"/>
          </p:cNvCxnSpPr>
          <p:nvPr/>
        </p:nvCxnSpPr>
        <p:spPr>
          <a:xfrm>
            <a:off x="2183100" y="1661050"/>
            <a:ext cx="777000" cy="600"/>
          </a:xfrm>
          <a:prstGeom prst="bentConnector3">
            <a:avLst>
              <a:gd name="adj1" fmla="val 49990"/>
            </a:avLst>
          </a:prstGeom>
          <a:noFill/>
          <a:ln w="9525" cap="flat" cmpd="sng">
            <a:solidFill>
              <a:schemeClr val="lt2"/>
            </a:solidFill>
            <a:prstDash val="solid"/>
            <a:round/>
            <a:headEnd type="none" w="med" len="med"/>
            <a:tailEnd type="oval" w="med" len="med"/>
          </a:ln>
        </p:spPr>
      </p:cxnSp>
      <p:cxnSp>
        <p:nvCxnSpPr>
          <p:cNvPr id="2296" name="Google Shape;2296;p60"/>
          <p:cNvCxnSpPr>
            <a:stCxn id="2290" idx="3"/>
            <a:endCxn id="2292" idx="1"/>
          </p:cNvCxnSpPr>
          <p:nvPr/>
        </p:nvCxnSpPr>
        <p:spPr>
          <a:xfrm>
            <a:off x="4423051" y="1661050"/>
            <a:ext cx="674100" cy="600"/>
          </a:xfrm>
          <a:prstGeom prst="bentConnector3">
            <a:avLst>
              <a:gd name="adj1" fmla="val 50011"/>
            </a:avLst>
          </a:prstGeom>
          <a:noFill/>
          <a:ln w="9525" cap="flat" cmpd="sng">
            <a:solidFill>
              <a:schemeClr val="lt2"/>
            </a:solidFill>
            <a:prstDash val="solid"/>
            <a:round/>
            <a:headEnd type="none" w="med" len="med"/>
            <a:tailEnd type="oval" w="med" len="med"/>
          </a:ln>
        </p:spPr>
      </p:cxnSp>
      <p:cxnSp>
        <p:nvCxnSpPr>
          <p:cNvPr id="2297" name="Google Shape;2297;p60"/>
          <p:cNvCxnSpPr>
            <a:stCxn id="2291" idx="2"/>
            <a:endCxn id="2294" idx="0"/>
          </p:cNvCxnSpPr>
          <p:nvPr/>
        </p:nvCxnSpPr>
        <p:spPr>
          <a:xfrm rot="-5400000" flipH="1">
            <a:off x="6516000" y="3071025"/>
            <a:ext cx="489900" cy="600"/>
          </a:xfrm>
          <a:prstGeom prst="bentConnector3">
            <a:avLst>
              <a:gd name="adj1" fmla="val 49992"/>
            </a:avLst>
          </a:prstGeom>
          <a:noFill/>
          <a:ln w="9525" cap="flat" cmpd="sng">
            <a:solidFill>
              <a:schemeClr val="lt2"/>
            </a:solidFill>
            <a:prstDash val="solid"/>
            <a:round/>
            <a:headEnd type="none" w="med" len="med"/>
            <a:tailEnd type="oval" w="med" len="med"/>
          </a:ln>
        </p:spPr>
      </p:cxn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64"/>
          <p:cNvSpPr txBox="1">
            <a:spLocks noGrp="1"/>
          </p:cNvSpPr>
          <p:nvPr>
            <p:ph type="title"/>
          </p:nvPr>
        </p:nvSpPr>
        <p:spPr>
          <a:xfrm>
            <a:off x="1157288" y="68527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2413" name="Google Shape;2413;p64"/>
          <p:cNvSpPr txBox="1">
            <a:spLocks noGrp="1"/>
          </p:cNvSpPr>
          <p:nvPr>
            <p:ph type="subTitle" idx="1"/>
          </p:nvPr>
        </p:nvSpPr>
        <p:spPr>
          <a:xfrm>
            <a:off x="1157250" y="2203275"/>
            <a:ext cx="4448100" cy="100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2414" name="Google Shape;2414;p64"/>
          <p:cNvSpPr txBox="1">
            <a:spLocks noGrp="1"/>
          </p:cNvSpPr>
          <p:nvPr>
            <p:ph type="subTitle" idx="2"/>
          </p:nvPr>
        </p:nvSpPr>
        <p:spPr>
          <a:xfrm>
            <a:off x="1157250" y="1800075"/>
            <a:ext cx="4448100" cy="38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p:txBody>
      </p:sp>
      <p:sp>
        <p:nvSpPr>
          <p:cNvPr id="2415" name="Google Shape;2415;p64"/>
          <p:cNvSpPr txBox="1"/>
          <p:nvPr/>
        </p:nvSpPr>
        <p:spPr>
          <a:xfrm>
            <a:off x="1157300" y="4197825"/>
            <a:ext cx="4151700" cy="260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Poppins"/>
                <a:ea typeface="Poppins"/>
                <a:cs typeface="Poppins"/>
                <a:sym typeface="Poppins"/>
              </a:rPr>
              <a:t>Please keep this slide for attribution</a:t>
            </a:r>
            <a:endParaRPr sz="1200">
              <a:solidFill>
                <a:schemeClr val="dk1"/>
              </a:solidFill>
              <a:latin typeface="Poppins"/>
              <a:ea typeface="Poppins"/>
              <a:cs typeface="Poppins"/>
              <a:sym typeface="Poppins"/>
            </a:endParaRPr>
          </a:p>
        </p:txBody>
      </p:sp>
      <p:grpSp>
        <p:nvGrpSpPr>
          <p:cNvPr id="2416" name="Google Shape;2416;p64"/>
          <p:cNvGrpSpPr/>
          <p:nvPr/>
        </p:nvGrpSpPr>
        <p:grpSpPr>
          <a:xfrm>
            <a:off x="5361478" y="2513937"/>
            <a:ext cx="597900" cy="385800"/>
            <a:chOff x="2289878" y="3082512"/>
            <a:chExt cx="597900" cy="385800"/>
          </a:xfrm>
        </p:grpSpPr>
        <p:sp>
          <p:nvSpPr>
            <p:cNvPr id="2417" name="Google Shape;2417;p64"/>
            <p:cNvSpPr/>
            <p:nvPr/>
          </p:nvSpPr>
          <p:spPr>
            <a:xfrm>
              <a:off x="2447030" y="3130409"/>
              <a:ext cx="282876" cy="28321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4"/>
            <p:cNvSpPr/>
            <p:nvPr/>
          </p:nvSpPr>
          <p:spPr>
            <a:xfrm>
              <a:off x="2289878" y="3082512"/>
              <a:ext cx="597900" cy="3858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9" name="Google Shape;2419;p64"/>
          <p:cNvGrpSpPr/>
          <p:nvPr/>
        </p:nvGrpSpPr>
        <p:grpSpPr>
          <a:xfrm>
            <a:off x="4573177" y="2513937"/>
            <a:ext cx="597900" cy="385800"/>
            <a:chOff x="1501577" y="3082512"/>
            <a:chExt cx="597900" cy="385800"/>
          </a:xfrm>
        </p:grpSpPr>
        <p:grpSp>
          <p:nvGrpSpPr>
            <p:cNvPr id="2420" name="Google Shape;2420;p64"/>
            <p:cNvGrpSpPr/>
            <p:nvPr/>
          </p:nvGrpSpPr>
          <p:grpSpPr>
            <a:xfrm>
              <a:off x="1659114" y="3130469"/>
              <a:ext cx="283212" cy="282899"/>
              <a:chOff x="3303268" y="3817349"/>
              <a:chExt cx="346056" cy="345674"/>
            </a:xfrm>
          </p:grpSpPr>
          <p:sp>
            <p:nvSpPr>
              <p:cNvPr id="2421" name="Google Shape;2421;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5" name="Google Shape;2425;p64"/>
            <p:cNvSpPr/>
            <p:nvPr/>
          </p:nvSpPr>
          <p:spPr>
            <a:xfrm>
              <a:off x="1501577" y="3082512"/>
              <a:ext cx="597900" cy="3858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64"/>
          <p:cNvGrpSpPr/>
          <p:nvPr/>
        </p:nvGrpSpPr>
        <p:grpSpPr>
          <a:xfrm>
            <a:off x="3784875" y="2513937"/>
            <a:ext cx="597900" cy="385800"/>
            <a:chOff x="713275" y="3082512"/>
            <a:chExt cx="597900" cy="385800"/>
          </a:xfrm>
        </p:grpSpPr>
        <p:grpSp>
          <p:nvGrpSpPr>
            <p:cNvPr id="2427" name="Google Shape;2427;p64"/>
            <p:cNvGrpSpPr/>
            <p:nvPr/>
          </p:nvGrpSpPr>
          <p:grpSpPr>
            <a:xfrm>
              <a:off x="870716" y="3133963"/>
              <a:ext cx="283558" cy="283245"/>
              <a:chOff x="3752358" y="3817349"/>
              <a:chExt cx="346056" cy="345674"/>
            </a:xfrm>
          </p:grpSpPr>
          <p:sp>
            <p:nvSpPr>
              <p:cNvPr id="2428" name="Google Shape;2428;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2" name="Google Shape;2432;p64"/>
            <p:cNvSpPr/>
            <p:nvPr/>
          </p:nvSpPr>
          <p:spPr>
            <a:xfrm>
              <a:off x="713275" y="3082512"/>
              <a:ext cx="597900" cy="3858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3" name="Google Shape;2433;p64"/>
          <p:cNvGrpSpPr/>
          <p:nvPr/>
        </p:nvGrpSpPr>
        <p:grpSpPr>
          <a:xfrm rot="10800000" flipH="1">
            <a:off x="6773992" y="-1205456"/>
            <a:ext cx="4151819" cy="5527900"/>
            <a:chOff x="6309526" y="836950"/>
            <a:chExt cx="3920509" cy="5219925"/>
          </a:xfrm>
        </p:grpSpPr>
        <p:pic>
          <p:nvPicPr>
            <p:cNvPr id="2434" name="Google Shape;2434;p64"/>
            <p:cNvPicPr preferRelativeResize="0"/>
            <p:nvPr/>
          </p:nvPicPr>
          <p:blipFill rotWithShape="1">
            <a:blip r:embed="rId3">
              <a:alphaModFix/>
            </a:blip>
            <a:srcRect l="16960" t="24718" r="7121" b="26177"/>
            <a:stretch/>
          </p:blipFill>
          <p:spPr>
            <a:xfrm>
              <a:off x="6309535" y="3064650"/>
              <a:ext cx="3920501" cy="2992224"/>
            </a:xfrm>
            <a:prstGeom prst="rect">
              <a:avLst/>
            </a:prstGeom>
            <a:noFill/>
            <a:ln>
              <a:noFill/>
            </a:ln>
          </p:spPr>
        </p:pic>
        <p:sp>
          <p:nvSpPr>
            <p:cNvPr id="2435" name="Google Shape;2435;p64"/>
            <p:cNvSpPr/>
            <p:nvPr/>
          </p:nvSpPr>
          <p:spPr>
            <a:xfrm rot="10800000">
              <a:off x="7535449" y="294113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rot="10800000">
              <a:off x="7694795" y="2941747"/>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6309526" y="8369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8" name="Google Shape;2438;p64"/>
            <p:cNvGrpSpPr/>
            <p:nvPr/>
          </p:nvGrpSpPr>
          <p:grpSpPr>
            <a:xfrm>
              <a:off x="7280400" y="3719575"/>
              <a:ext cx="582050" cy="582425"/>
              <a:chOff x="959750" y="3039275"/>
              <a:chExt cx="582050" cy="582425"/>
            </a:xfrm>
          </p:grpSpPr>
          <p:sp>
            <p:nvSpPr>
              <p:cNvPr id="2439" name="Google Shape;2439;p6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64"/>
            <p:cNvGrpSpPr/>
            <p:nvPr/>
          </p:nvGrpSpPr>
          <p:grpSpPr>
            <a:xfrm>
              <a:off x="7728436" y="3524084"/>
              <a:ext cx="134004" cy="134004"/>
              <a:chOff x="8356813" y="1074288"/>
              <a:chExt cx="351900" cy="351900"/>
            </a:xfrm>
          </p:grpSpPr>
          <p:sp>
            <p:nvSpPr>
              <p:cNvPr id="2447" name="Google Shape;2447;p6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64"/>
            <p:cNvGrpSpPr/>
            <p:nvPr/>
          </p:nvGrpSpPr>
          <p:grpSpPr>
            <a:xfrm>
              <a:off x="7344361" y="3150259"/>
              <a:ext cx="134004" cy="134004"/>
              <a:chOff x="8356813" y="1074288"/>
              <a:chExt cx="351900" cy="351900"/>
            </a:xfrm>
          </p:grpSpPr>
          <p:sp>
            <p:nvSpPr>
              <p:cNvPr id="2450" name="Google Shape;2450;p6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64"/>
            <p:cNvGrpSpPr/>
            <p:nvPr/>
          </p:nvGrpSpPr>
          <p:grpSpPr>
            <a:xfrm>
              <a:off x="8337811" y="2464059"/>
              <a:ext cx="134004" cy="134004"/>
              <a:chOff x="8356813" y="1074288"/>
              <a:chExt cx="351900" cy="351900"/>
            </a:xfrm>
          </p:grpSpPr>
          <p:sp>
            <p:nvSpPr>
              <p:cNvPr id="2453" name="Google Shape;2453;p64"/>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5" name="Google Shape;2455;p64"/>
            <p:cNvSpPr/>
            <p:nvPr/>
          </p:nvSpPr>
          <p:spPr>
            <a:xfrm>
              <a:off x="8430775" y="2842975"/>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6" name="Google Shape;2456;p64"/>
            <p:cNvGrpSpPr/>
            <p:nvPr/>
          </p:nvGrpSpPr>
          <p:grpSpPr>
            <a:xfrm>
              <a:off x="8337812" y="3492483"/>
              <a:ext cx="699928" cy="1651024"/>
              <a:chOff x="8337812" y="3492483"/>
              <a:chExt cx="699928" cy="1651024"/>
            </a:xfrm>
          </p:grpSpPr>
          <p:sp>
            <p:nvSpPr>
              <p:cNvPr id="2457" name="Google Shape;2457;p64"/>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0" name="Google Shape;2460;p64"/>
            <p:cNvGrpSpPr/>
            <p:nvPr/>
          </p:nvGrpSpPr>
          <p:grpSpPr>
            <a:xfrm>
              <a:off x="7945225" y="4302000"/>
              <a:ext cx="904666" cy="726121"/>
              <a:chOff x="7945225" y="4302000"/>
              <a:chExt cx="904666" cy="726121"/>
            </a:xfrm>
          </p:grpSpPr>
          <p:sp>
            <p:nvSpPr>
              <p:cNvPr id="2461" name="Google Shape;2461;p64"/>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4" name="Google Shape;2464;p64"/>
            <p:cNvSpPr/>
            <p:nvPr/>
          </p:nvSpPr>
          <p:spPr>
            <a:xfrm rot="5400000">
              <a:off x="7687039" y="1023058"/>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64"/>
          <p:cNvGrpSpPr/>
          <p:nvPr/>
        </p:nvGrpSpPr>
        <p:grpSpPr>
          <a:xfrm>
            <a:off x="1234025" y="3961251"/>
            <a:ext cx="4558967" cy="134100"/>
            <a:chOff x="796100" y="3019701"/>
            <a:chExt cx="4558967" cy="134100"/>
          </a:xfrm>
        </p:grpSpPr>
        <p:sp>
          <p:nvSpPr>
            <p:cNvPr id="2466" name="Google Shape;2466;p6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67" name="Google Shape;2467;p64"/>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468" name="Google Shape;2468;p6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72"/>
        <p:cNvGrpSpPr/>
        <p:nvPr/>
      </p:nvGrpSpPr>
      <p:grpSpPr>
        <a:xfrm>
          <a:off x="0" y="0"/>
          <a:ext cx="0" cy="0"/>
          <a:chOff x="0" y="0"/>
          <a:chExt cx="0" cy="0"/>
        </a:xfrm>
      </p:grpSpPr>
      <p:grpSp>
        <p:nvGrpSpPr>
          <p:cNvPr id="2473" name="Google Shape;2473;p65"/>
          <p:cNvGrpSpPr/>
          <p:nvPr/>
        </p:nvGrpSpPr>
        <p:grpSpPr>
          <a:xfrm>
            <a:off x="932842" y="1339588"/>
            <a:ext cx="449582" cy="398132"/>
            <a:chOff x="713167" y="740543"/>
            <a:chExt cx="476707" cy="422153"/>
          </a:xfrm>
        </p:grpSpPr>
        <p:sp>
          <p:nvSpPr>
            <p:cNvPr id="2474" name="Google Shape;2474;p65"/>
            <p:cNvSpPr/>
            <p:nvPr/>
          </p:nvSpPr>
          <p:spPr>
            <a:xfrm>
              <a:off x="713167" y="740543"/>
              <a:ext cx="476707" cy="422153"/>
            </a:xfrm>
            <a:custGeom>
              <a:avLst/>
              <a:gdLst/>
              <a:ahLst/>
              <a:cxnLst/>
              <a:rect l="l" t="t" r="r" b="b"/>
              <a:pathLst>
                <a:path w="12583" h="11143" extrusionOk="0">
                  <a:moveTo>
                    <a:pt x="3671" y="1967"/>
                  </a:moveTo>
                  <a:lnTo>
                    <a:pt x="3671" y="4501"/>
                  </a:lnTo>
                  <a:cubicBezTo>
                    <a:pt x="3671" y="4596"/>
                    <a:pt x="3740" y="4681"/>
                    <a:pt x="3835" y="4691"/>
                  </a:cubicBezTo>
                  <a:cubicBezTo>
                    <a:pt x="3840" y="4691"/>
                    <a:pt x="3846" y="4691"/>
                    <a:pt x="3851" y="4691"/>
                  </a:cubicBezTo>
                  <a:cubicBezTo>
                    <a:pt x="3951" y="4691"/>
                    <a:pt x="4032" y="4609"/>
                    <a:pt x="4032" y="4507"/>
                  </a:cubicBezTo>
                  <a:lnTo>
                    <a:pt x="4032" y="1968"/>
                  </a:lnTo>
                  <a:lnTo>
                    <a:pt x="12223" y="1968"/>
                  </a:lnTo>
                  <a:lnTo>
                    <a:pt x="12223" y="10529"/>
                  </a:lnTo>
                  <a:lnTo>
                    <a:pt x="12222" y="10529"/>
                  </a:lnTo>
                  <a:cubicBezTo>
                    <a:pt x="12222" y="10667"/>
                    <a:pt x="12109" y="10780"/>
                    <a:pt x="11971" y="10780"/>
                  </a:cubicBezTo>
                  <a:lnTo>
                    <a:pt x="4030" y="10780"/>
                  </a:lnTo>
                  <a:lnTo>
                    <a:pt x="4030" y="5342"/>
                  </a:lnTo>
                  <a:cubicBezTo>
                    <a:pt x="4030" y="5254"/>
                    <a:pt x="3973" y="5174"/>
                    <a:pt x="3886" y="5157"/>
                  </a:cubicBezTo>
                  <a:cubicBezTo>
                    <a:pt x="3873" y="5154"/>
                    <a:pt x="3861" y="5153"/>
                    <a:pt x="3849" y="5153"/>
                  </a:cubicBezTo>
                  <a:cubicBezTo>
                    <a:pt x="3750" y="5153"/>
                    <a:pt x="3670" y="5236"/>
                    <a:pt x="3670" y="5337"/>
                  </a:cubicBezTo>
                  <a:lnTo>
                    <a:pt x="3670" y="10780"/>
                  </a:lnTo>
                  <a:lnTo>
                    <a:pt x="614" y="10780"/>
                  </a:lnTo>
                  <a:cubicBezTo>
                    <a:pt x="475" y="10780"/>
                    <a:pt x="362" y="10667"/>
                    <a:pt x="362" y="10529"/>
                  </a:cubicBezTo>
                  <a:lnTo>
                    <a:pt x="362" y="1967"/>
                  </a:lnTo>
                  <a:close/>
                  <a:moveTo>
                    <a:pt x="8476" y="1"/>
                  </a:moveTo>
                  <a:cubicBezTo>
                    <a:pt x="8476" y="1"/>
                    <a:pt x="8475" y="1"/>
                    <a:pt x="8474" y="1"/>
                  </a:cubicBezTo>
                  <a:lnTo>
                    <a:pt x="637" y="1"/>
                  </a:lnTo>
                  <a:cubicBezTo>
                    <a:pt x="295" y="1"/>
                    <a:pt x="16" y="278"/>
                    <a:pt x="0" y="622"/>
                  </a:cubicBezTo>
                  <a:lnTo>
                    <a:pt x="33" y="10521"/>
                  </a:lnTo>
                  <a:cubicBezTo>
                    <a:pt x="33" y="10865"/>
                    <a:pt x="310" y="11142"/>
                    <a:pt x="654" y="11142"/>
                  </a:cubicBezTo>
                  <a:lnTo>
                    <a:pt x="11961" y="11142"/>
                  </a:lnTo>
                  <a:cubicBezTo>
                    <a:pt x="12305" y="11142"/>
                    <a:pt x="12582" y="10865"/>
                    <a:pt x="12582" y="10521"/>
                  </a:cubicBezTo>
                  <a:lnTo>
                    <a:pt x="12582" y="623"/>
                  </a:lnTo>
                  <a:cubicBezTo>
                    <a:pt x="12582" y="278"/>
                    <a:pt x="12305" y="1"/>
                    <a:pt x="11964" y="1"/>
                  </a:cubicBezTo>
                  <a:lnTo>
                    <a:pt x="9348" y="1"/>
                  </a:lnTo>
                  <a:cubicBezTo>
                    <a:pt x="9253" y="1"/>
                    <a:pt x="9168" y="71"/>
                    <a:pt x="9159" y="165"/>
                  </a:cubicBezTo>
                  <a:cubicBezTo>
                    <a:pt x="9150" y="272"/>
                    <a:pt x="9234" y="361"/>
                    <a:pt x="9339" y="361"/>
                  </a:cubicBezTo>
                  <a:lnTo>
                    <a:pt x="11969" y="361"/>
                  </a:lnTo>
                  <a:cubicBezTo>
                    <a:pt x="12108" y="361"/>
                    <a:pt x="12221" y="474"/>
                    <a:pt x="12221" y="612"/>
                  </a:cubicBezTo>
                  <a:lnTo>
                    <a:pt x="12221" y="1574"/>
                  </a:lnTo>
                  <a:lnTo>
                    <a:pt x="360" y="1571"/>
                  </a:lnTo>
                  <a:lnTo>
                    <a:pt x="360" y="612"/>
                  </a:lnTo>
                  <a:cubicBezTo>
                    <a:pt x="360" y="474"/>
                    <a:pt x="472" y="361"/>
                    <a:pt x="611" y="361"/>
                  </a:cubicBezTo>
                  <a:lnTo>
                    <a:pt x="8474" y="361"/>
                  </a:lnTo>
                  <a:cubicBezTo>
                    <a:pt x="8474" y="361"/>
                    <a:pt x="8660" y="287"/>
                    <a:pt x="8660" y="184"/>
                  </a:cubicBezTo>
                  <a:cubicBezTo>
                    <a:pt x="8660" y="83"/>
                    <a:pt x="8578" y="1"/>
                    <a:pt x="8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5"/>
            <p:cNvSpPr/>
            <p:nvPr/>
          </p:nvSpPr>
          <p:spPr>
            <a:xfrm>
              <a:off x="756621" y="834914"/>
              <a:ext cx="37468" cy="13676"/>
            </a:xfrm>
            <a:custGeom>
              <a:avLst/>
              <a:gdLst/>
              <a:ahLst/>
              <a:cxnLst/>
              <a:rect l="l" t="t" r="r" b="b"/>
              <a:pathLst>
                <a:path w="989" h="361" extrusionOk="0">
                  <a:moveTo>
                    <a:pt x="198" y="0"/>
                  </a:moveTo>
                  <a:cubicBezTo>
                    <a:pt x="103" y="0"/>
                    <a:pt x="17" y="69"/>
                    <a:pt x="10" y="164"/>
                  </a:cubicBezTo>
                  <a:cubicBezTo>
                    <a:pt x="0" y="272"/>
                    <a:pt x="84" y="361"/>
                    <a:pt x="189" y="361"/>
                  </a:cubicBezTo>
                  <a:lnTo>
                    <a:pt x="791" y="361"/>
                  </a:lnTo>
                  <a:cubicBezTo>
                    <a:pt x="886" y="361"/>
                    <a:pt x="972" y="290"/>
                    <a:pt x="979" y="196"/>
                  </a:cubicBezTo>
                  <a:cubicBezTo>
                    <a:pt x="989" y="89"/>
                    <a:pt x="905" y="0"/>
                    <a:pt x="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5"/>
            <p:cNvSpPr/>
            <p:nvPr/>
          </p:nvSpPr>
          <p:spPr>
            <a:xfrm>
              <a:off x="756583" y="869617"/>
              <a:ext cx="37506" cy="13714"/>
            </a:xfrm>
            <a:custGeom>
              <a:avLst/>
              <a:gdLst/>
              <a:ahLst/>
              <a:cxnLst/>
              <a:rect l="l" t="t" r="r" b="b"/>
              <a:pathLst>
                <a:path w="990" h="362" extrusionOk="0">
                  <a:moveTo>
                    <a:pt x="198" y="1"/>
                  </a:moveTo>
                  <a:cubicBezTo>
                    <a:pt x="102" y="1"/>
                    <a:pt x="17" y="70"/>
                    <a:pt x="10" y="164"/>
                  </a:cubicBezTo>
                  <a:cubicBezTo>
                    <a:pt x="0" y="272"/>
                    <a:pt x="84" y="361"/>
                    <a:pt x="189" y="361"/>
                  </a:cubicBezTo>
                  <a:lnTo>
                    <a:pt x="792" y="361"/>
                  </a:lnTo>
                  <a:cubicBezTo>
                    <a:pt x="887" y="361"/>
                    <a:pt x="973" y="291"/>
                    <a:pt x="980" y="197"/>
                  </a:cubicBezTo>
                  <a:cubicBezTo>
                    <a:pt x="990" y="91"/>
                    <a:pt x="906" y="1"/>
                    <a:pt x="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5"/>
            <p:cNvSpPr/>
            <p:nvPr/>
          </p:nvSpPr>
          <p:spPr>
            <a:xfrm>
              <a:off x="756583" y="904395"/>
              <a:ext cx="37506" cy="13676"/>
            </a:xfrm>
            <a:custGeom>
              <a:avLst/>
              <a:gdLst/>
              <a:ahLst/>
              <a:cxnLst/>
              <a:rect l="l" t="t" r="r" b="b"/>
              <a:pathLst>
                <a:path w="990" h="361" extrusionOk="0">
                  <a:moveTo>
                    <a:pt x="198" y="0"/>
                  </a:moveTo>
                  <a:cubicBezTo>
                    <a:pt x="102" y="0"/>
                    <a:pt x="17" y="69"/>
                    <a:pt x="10" y="164"/>
                  </a:cubicBezTo>
                  <a:cubicBezTo>
                    <a:pt x="0" y="271"/>
                    <a:pt x="84" y="360"/>
                    <a:pt x="189" y="360"/>
                  </a:cubicBezTo>
                  <a:lnTo>
                    <a:pt x="792" y="360"/>
                  </a:lnTo>
                  <a:cubicBezTo>
                    <a:pt x="887" y="360"/>
                    <a:pt x="973" y="290"/>
                    <a:pt x="980" y="196"/>
                  </a:cubicBezTo>
                  <a:cubicBezTo>
                    <a:pt x="990" y="90"/>
                    <a:pt x="906" y="0"/>
                    <a:pt x="8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5"/>
            <p:cNvSpPr/>
            <p:nvPr/>
          </p:nvSpPr>
          <p:spPr>
            <a:xfrm>
              <a:off x="756621" y="939136"/>
              <a:ext cx="37468" cy="13676"/>
            </a:xfrm>
            <a:custGeom>
              <a:avLst/>
              <a:gdLst/>
              <a:ahLst/>
              <a:cxnLst/>
              <a:rect l="l" t="t" r="r" b="b"/>
              <a:pathLst>
                <a:path w="989" h="361" extrusionOk="0">
                  <a:moveTo>
                    <a:pt x="198" y="1"/>
                  </a:moveTo>
                  <a:cubicBezTo>
                    <a:pt x="103" y="1"/>
                    <a:pt x="17" y="71"/>
                    <a:pt x="10" y="165"/>
                  </a:cubicBezTo>
                  <a:cubicBezTo>
                    <a:pt x="0" y="272"/>
                    <a:pt x="84" y="361"/>
                    <a:pt x="189" y="361"/>
                  </a:cubicBezTo>
                  <a:lnTo>
                    <a:pt x="791" y="361"/>
                  </a:lnTo>
                  <a:cubicBezTo>
                    <a:pt x="886" y="361"/>
                    <a:pt x="972" y="292"/>
                    <a:pt x="979" y="198"/>
                  </a:cubicBezTo>
                  <a:cubicBezTo>
                    <a:pt x="989" y="90"/>
                    <a:pt x="905"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5"/>
            <p:cNvSpPr/>
            <p:nvPr/>
          </p:nvSpPr>
          <p:spPr>
            <a:xfrm>
              <a:off x="756583" y="975164"/>
              <a:ext cx="37506" cy="13676"/>
            </a:xfrm>
            <a:custGeom>
              <a:avLst/>
              <a:gdLst/>
              <a:ahLst/>
              <a:cxnLst/>
              <a:rect l="l" t="t" r="r" b="b"/>
              <a:pathLst>
                <a:path w="990" h="361" extrusionOk="0">
                  <a:moveTo>
                    <a:pt x="198" y="1"/>
                  </a:moveTo>
                  <a:cubicBezTo>
                    <a:pt x="102" y="1"/>
                    <a:pt x="17" y="70"/>
                    <a:pt x="10" y="164"/>
                  </a:cubicBezTo>
                  <a:cubicBezTo>
                    <a:pt x="0" y="272"/>
                    <a:pt x="84" y="361"/>
                    <a:pt x="189" y="361"/>
                  </a:cubicBezTo>
                  <a:lnTo>
                    <a:pt x="792" y="361"/>
                  </a:lnTo>
                  <a:cubicBezTo>
                    <a:pt x="887" y="361"/>
                    <a:pt x="973" y="291"/>
                    <a:pt x="980" y="195"/>
                  </a:cubicBezTo>
                  <a:cubicBezTo>
                    <a:pt x="990" y="90"/>
                    <a:pt x="906" y="1"/>
                    <a:pt x="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5"/>
            <p:cNvSpPr/>
            <p:nvPr/>
          </p:nvSpPr>
          <p:spPr>
            <a:xfrm>
              <a:off x="756621" y="1009905"/>
              <a:ext cx="37468" cy="13676"/>
            </a:xfrm>
            <a:custGeom>
              <a:avLst/>
              <a:gdLst/>
              <a:ahLst/>
              <a:cxnLst/>
              <a:rect l="l" t="t" r="r" b="b"/>
              <a:pathLst>
                <a:path w="989" h="361" extrusionOk="0">
                  <a:moveTo>
                    <a:pt x="198" y="0"/>
                  </a:moveTo>
                  <a:cubicBezTo>
                    <a:pt x="103" y="0"/>
                    <a:pt x="17" y="69"/>
                    <a:pt x="10" y="164"/>
                  </a:cubicBezTo>
                  <a:cubicBezTo>
                    <a:pt x="0" y="271"/>
                    <a:pt x="84" y="360"/>
                    <a:pt x="189" y="360"/>
                  </a:cubicBezTo>
                  <a:lnTo>
                    <a:pt x="791" y="360"/>
                  </a:lnTo>
                  <a:cubicBezTo>
                    <a:pt x="886" y="360"/>
                    <a:pt x="972" y="290"/>
                    <a:pt x="979" y="196"/>
                  </a:cubicBezTo>
                  <a:cubicBezTo>
                    <a:pt x="989" y="90"/>
                    <a:pt x="905" y="0"/>
                    <a:pt x="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5"/>
            <p:cNvSpPr/>
            <p:nvPr/>
          </p:nvSpPr>
          <p:spPr>
            <a:xfrm>
              <a:off x="756583" y="1044645"/>
              <a:ext cx="37506" cy="13714"/>
            </a:xfrm>
            <a:custGeom>
              <a:avLst/>
              <a:gdLst/>
              <a:ahLst/>
              <a:cxnLst/>
              <a:rect l="l" t="t" r="r" b="b"/>
              <a:pathLst>
                <a:path w="990" h="362" extrusionOk="0">
                  <a:moveTo>
                    <a:pt x="198" y="1"/>
                  </a:moveTo>
                  <a:cubicBezTo>
                    <a:pt x="102" y="1"/>
                    <a:pt x="17" y="70"/>
                    <a:pt x="10" y="166"/>
                  </a:cubicBezTo>
                  <a:cubicBezTo>
                    <a:pt x="0" y="273"/>
                    <a:pt x="84" y="362"/>
                    <a:pt x="189" y="362"/>
                  </a:cubicBezTo>
                  <a:lnTo>
                    <a:pt x="792" y="362"/>
                  </a:lnTo>
                  <a:cubicBezTo>
                    <a:pt x="887" y="362"/>
                    <a:pt x="973" y="293"/>
                    <a:pt x="980" y="199"/>
                  </a:cubicBezTo>
                  <a:cubicBezTo>
                    <a:pt x="990" y="91"/>
                    <a:pt x="906" y="1"/>
                    <a:pt x="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5"/>
            <p:cNvSpPr/>
            <p:nvPr/>
          </p:nvSpPr>
          <p:spPr>
            <a:xfrm>
              <a:off x="756621" y="1079424"/>
              <a:ext cx="37468" cy="13676"/>
            </a:xfrm>
            <a:custGeom>
              <a:avLst/>
              <a:gdLst/>
              <a:ahLst/>
              <a:cxnLst/>
              <a:rect l="l" t="t" r="r" b="b"/>
              <a:pathLst>
                <a:path w="989" h="361" extrusionOk="0">
                  <a:moveTo>
                    <a:pt x="198" y="0"/>
                  </a:moveTo>
                  <a:cubicBezTo>
                    <a:pt x="103" y="0"/>
                    <a:pt x="17" y="70"/>
                    <a:pt x="10" y="165"/>
                  </a:cubicBezTo>
                  <a:cubicBezTo>
                    <a:pt x="0" y="271"/>
                    <a:pt x="84" y="360"/>
                    <a:pt x="189" y="360"/>
                  </a:cubicBezTo>
                  <a:lnTo>
                    <a:pt x="791" y="360"/>
                  </a:lnTo>
                  <a:cubicBezTo>
                    <a:pt x="886" y="360"/>
                    <a:pt x="972" y="291"/>
                    <a:pt x="979" y="197"/>
                  </a:cubicBezTo>
                  <a:cubicBezTo>
                    <a:pt x="989" y="89"/>
                    <a:pt x="905" y="0"/>
                    <a:pt x="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5"/>
            <p:cNvSpPr/>
            <p:nvPr/>
          </p:nvSpPr>
          <p:spPr>
            <a:xfrm>
              <a:off x="756621" y="1114202"/>
              <a:ext cx="37468" cy="13639"/>
            </a:xfrm>
            <a:custGeom>
              <a:avLst/>
              <a:gdLst/>
              <a:ahLst/>
              <a:cxnLst/>
              <a:rect l="l" t="t" r="r" b="b"/>
              <a:pathLst>
                <a:path w="989" h="360" extrusionOk="0">
                  <a:moveTo>
                    <a:pt x="198" y="1"/>
                  </a:moveTo>
                  <a:cubicBezTo>
                    <a:pt x="103" y="1"/>
                    <a:pt x="17" y="70"/>
                    <a:pt x="10" y="164"/>
                  </a:cubicBezTo>
                  <a:cubicBezTo>
                    <a:pt x="0" y="271"/>
                    <a:pt x="84" y="360"/>
                    <a:pt x="189" y="360"/>
                  </a:cubicBezTo>
                  <a:lnTo>
                    <a:pt x="791" y="360"/>
                  </a:lnTo>
                  <a:cubicBezTo>
                    <a:pt x="886" y="360"/>
                    <a:pt x="972" y="291"/>
                    <a:pt x="979" y="196"/>
                  </a:cubicBezTo>
                  <a:cubicBezTo>
                    <a:pt x="989" y="90"/>
                    <a:pt x="905"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5"/>
            <p:cNvSpPr/>
            <p:nvPr/>
          </p:nvSpPr>
          <p:spPr>
            <a:xfrm>
              <a:off x="931309" y="834497"/>
              <a:ext cx="43681" cy="84029"/>
            </a:xfrm>
            <a:custGeom>
              <a:avLst/>
              <a:gdLst/>
              <a:ahLst/>
              <a:cxnLst/>
              <a:rect l="l" t="t" r="r" b="b"/>
              <a:pathLst>
                <a:path w="1153" h="2218" extrusionOk="0">
                  <a:moveTo>
                    <a:pt x="944" y="0"/>
                  </a:moveTo>
                  <a:cubicBezTo>
                    <a:pt x="870" y="0"/>
                    <a:pt x="800" y="45"/>
                    <a:pt x="772" y="117"/>
                  </a:cubicBezTo>
                  <a:lnTo>
                    <a:pt x="37" y="1965"/>
                  </a:lnTo>
                  <a:cubicBezTo>
                    <a:pt x="1" y="2059"/>
                    <a:pt x="46" y="2166"/>
                    <a:pt x="140" y="2204"/>
                  </a:cubicBezTo>
                  <a:cubicBezTo>
                    <a:pt x="163" y="2213"/>
                    <a:pt x="186" y="2217"/>
                    <a:pt x="208" y="2217"/>
                  </a:cubicBezTo>
                  <a:cubicBezTo>
                    <a:pt x="281" y="2217"/>
                    <a:pt x="352" y="2173"/>
                    <a:pt x="380" y="2101"/>
                  </a:cubicBezTo>
                  <a:lnTo>
                    <a:pt x="1114" y="253"/>
                  </a:lnTo>
                  <a:cubicBezTo>
                    <a:pt x="1153" y="159"/>
                    <a:pt x="1106" y="52"/>
                    <a:pt x="1011" y="13"/>
                  </a:cubicBezTo>
                  <a:cubicBezTo>
                    <a:pt x="989" y="5"/>
                    <a:pt x="966" y="0"/>
                    <a:pt x="9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5"/>
            <p:cNvSpPr/>
            <p:nvPr/>
          </p:nvSpPr>
          <p:spPr>
            <a:xfrm>
              <a:off x="985598" y="837869"/>
              <a:ext cx="34097" cy="77248"/>
            </a:xfrm>
            <a:custGeom>
              <a:avLst/>
              <a:gdLst/>
              <a:ahLst/>
              <a:cxnLst/>
              <a:rect l="l" t="t" r="r" b="b"/>
              <a:pathLst>
                <a:path w="900" h="2039" extrusionOk="0">
                  <a:moveTo>
                    <a:pt x="212" y="0"/>
                  </a:moveTo>
                  <a:cubicBezTo>
                    <a:pt x="180" y="0"/>
                    <a:pt x="147" y="9"/>
                    <a:pt x="118" y="27"/>
                  </a:cubicBezTo>
                  <a:cubicBezTo>
                    <a:pt x="30" y="79"/>
                    <a:pt x="3" y="193"/>
                    <a:pt x="55" y="279"/>
                  </a:cubicBezTo>
                  <a:lnTo>
                    <a:pt x="492" y="1004"/>
                  </a:lnTo>
                  <a:lnTo>
                    <a:pt x="53" y="1762"/>
                  </a:lnTo>
                  <a:cubicBezTo>
                    <a:pt x="0" y="1850"/>
                    <a:pt x="31" y="1964"/>
                    <a:pt x="119" y="2014"/>
                  </a:cubicBezTo>
                  <a:cubicBezTo>
                    <a:pt x="147" y="2032"/>
                    <a:pt x="181" y="2039"/>
                    <a:pt x="212" y="2039"/>
                  </a:cubicBezTo>
                  <a:cubicBezTo>
                    <a:pt x="276" y="2039"/>
                    <a:pt x="338" y="2007"/>
                    <a:pt x="371" y="1948"/>
                  </a:cubicBezTo>
                  <a:lnTo>
                    <a:pt x="865" y="1095"/>
                  </a:lnTo>
                  <a:cubicBezTo>
                    <a:pt x="899" y="1038"/>
                    <a:pt x="898" y="965"/>
                    <a:pt x="863" y="908"/>
                  </a:cubicBezTo>
                  <a:lnTo>
                    <a:pt x="370" y="90"/>
                  </a:lnTo>
                  <a:cubicBezTo>
                    <a:pt x="336" y="32"/>
                    <a:pt x="275"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5"/>
            <p:cNvSpPr/>
            <p:nvPr/>
          </p:nvSpPr>
          <p:spPr>
            <a:xfrm>
              <a:off x="886605" y="837869"/>
              <a:ext cx="34021" cy="77248"/>
            </a:xfrm>
            <a:custGeom>
              <a:avLst/>
              <a:gdLst/>
              <a:ahLst/>
              <a:cxnLst/>
              <a:rect l="l" t="t" r="r" b="b"/>
              <a:pathLst>
                <a:path w="898" h="2039" extrusionOk="0">
                  <a:moveTo>
                    <a:pt x="687" y="0"/>
                  </a:moveTo>
                  <a:cubicBezTo>
                    <a:pt x="624" y="0"/>
                    <a:pt x="564" y="32"/>
                    <a:pt x="529" y="90"/>
                  </a:cubicBezTo>
                  <a:lnTo>
                    <a:pt x="36" y="908"/>
                  </a:lnTo>
                  <a:cubicBezTo>
                    <a:pt x="2" y="965"/>
                    <a:pt x="0" y="1038"/>
                    <a:pt x="35" y="1095"/>
                  </a:cubicBezTo>
                  <a:lnTo>
                    <a:pt x="528" y="1948"/>
                  </a:lnTo>
                  <a:cubicBezTo>
                    <a:pt x="563" y="2007"/>
                    <a:pt x="623" y="2039"/>
                    <a:pt x="688" y="2039"/>
                  </a:cubicBezTo>
                  <a:cubicBezTo>
                    <a:pt x="720" y="2039"/>
                    <a:pt x="751" y="2031"/>
                    <a:pt x="780" y="2014"/>
                  </a:cubicBezTo>
                  <a:cubicBezTo>
                    <a:pt x="868" y="1964"/>
                    <a:pt x="898" y="1850"/>
                    <a:pt x="847" y="1762"/>
                  </a:cubicBezTo>
                  <a:lnTo>
                    <a:pt x="408" y="1005"/>
                  </a:lnTo>
                  <a:lnTo>
                    <a:pt x="846" y="279"/>
                  </a:lnTo>
                  <a:cubicBezTo>
                    <a:pt x="898" y="191"/>
                    <a:pt x="870" y="79"/>
                    <a:pt x="783" y="27"/>
                  </a:cubicBezTo>
                  <a:cubicBezTo>
                    <a:pt x="753" y="9"/>
                    <a:pt x="719" y="0"/>
                    <a:pt x="6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5"/>
            <p:cNvSpPr/>
            <p:nvPr/>
          </p:nvSpPr>
          <p:spPr>
            <a:xfrm>
              <a:off x="886643" y="939136"/>
              <a:ext cx="173097" cy="13676"/>
            </a:xfrm>
            <a:custGeom>
              <a:avLst/>
              <a:gdLst/>
              <a:ahLst/>
              <a:cxnLst/>
              <a:rect l="l" t="t" r="r" b="b"/>
              <a:pathLst>
                <a:path w="4569" h="361" extrusionOk="0">
                  <a:moveTo>
                    <a:pt x="200" y="1"/>
                  </a:moveTo>
                  <a:cubicBezTo>
                    <a:pt x="104" y="1"/>
                    <a:pt x="19" y="71"/>
                    <a:pt x="10" y="165"/>
                  </a:cubicBezTo>
                  <a:cubicBezTo>
                    <a:pt x="0" y="272"/>
                    <a:pt x="87" y="361"/>
                    <a:pt x="193" y="361"/>
                  </a:cubicBezTo>
                  <a:lnTo>
                    <a:pt x="4370" y="361"/>
                  </a:lnTo>
                  <a:cubicBezTo>
                    <a:pt x="4465" y="361"/>
                    <a:pt x="4550" y="292"/>
                    <a:pt x="4559" y="198"/>
                  </a:cubicBezTo>
                  <a:cubicBezTo>
                    <a:pt x="4569" y="90"/>
                    <a:pt x="4484" y="1"/>
                    <a:pt x="4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5"/>
            <p:cNvSpPr/>
            <p:nvPr/>
          </p:nvSpPr>
          <p:spPr>
            <a:xfrm>
              <a:off x="887135" y="975126"/>
              <a:ext cx="44629" cy="13714"/>
            </a:xfrm>
            <a:custGeom>
              <a:avLst/>
              <a:gdLst/>
              <a:ahLst/>
              <a:cxnLst/>
              <a:rect l="l" t="t" r="r" b="b"/>
              <a:pathLst>
                <a:path w="1178" h="362" extrusionOk="0">
                  <a:moveTo>
                    <a:pt x="199" y="1"/>
                  </a:moveTo>
                  <a:cubicBezTo>
                    <a:pt x="104" y="1"/>
                    <a:pt x="18" y="70"/>
                    <a:pt x="10" y="164"/>
                  </a:cubicBezTo>
                  <a:cubicBezTo>
                    <a:pt x="1" y="273"/>
                    <a:pt x="85" y="362"/>
                    <a:pt x="190" y="362"/>
                  </a:cubicBezTo>
                  <a:lnTo>
                    <a:pt x="979" y="362"/>
                  </a:lnTo>
                  <a:cubicBezTo>
                    <a:pt x="1075" y="362"/>
                    <a:pt x="1159" y="292"/>
                    <a:pt x="1168" y="196"/>
                  </a:cubicBezTo>
                  <a:cubicBezTo>
                    <a:pt x="1177" y="90"/>
                    <a:pt x="1093" y="1"/>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5"/>
            <p:cNvSpPr/>
            <p:nvPr/>
          </p:nvSpPr>
          <p:spPr>
            <a:xfrm>
              <a:off x="954608" y="975164"/>
              <a:ext cx="44591" cy="13676"/>
            </a:xfrm>
            <a:custGeom>
              <a:avLst/>
              <a:gdLst/>
              <a:ahLst/>
              <a:cxnLst/>
              <a:rect l="l" t="t" r="r" b="b"/>
              <a:pathLst>
                <a:path w="1177" h="361" extrusionOk="0">
                  <a:moveTo>
                    <a:pt x="198" y="1"/>
                  </a:moveTo>
                  <a:cubicBezTo>
                    <a:pt x="103" y="1"/>
                    <a:pt x="17" y="70"/>
                    <a:pt x="10" y="164"/>
                  </a:cubicBezTo>
                  <a:cubicBezTo>
                    <a:pt x="0" y="272"/>
                    <a:pt x="84" y="361"/>
                    <a:pt x="189" y="361"/>
                  </a:cubicBezTo>
                  <a:lnTo>
                    <a:pt x="979" y="361"/>
                  </a:lnTo>
                  <a:cubicBezTo>
                    <a:pt x="1074" y="361"/>
                    <a:pt x="1159" y="291"/>
                    <a:pt x="1167" y="195"/>
                  </a:cubicBezTo>
                  <a:cubicBezTo>
                    <a:pt x="1177" y="90"/>
                    <a:pt x="1093" y="1"/>
                    <a:pt x="9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5"/>
            <p:cNvSpPr/>
            <p:nvPr/>
          </p:nvSpPr>
          <p:spPr>
            <a:xfrm>
              <a:off x="999199" y="1009943"/>
              <a:ext cx="44553" cy="13676"/>
            </a:xfrm>
            <a:custGeom>
              <a:avLst/>
              <a:gdLst/>
              <a:ahLst/>
              <a:cxnLst/>
              <a:rect l="l" t="t" r="r" b="b"/>
              <a:pathLst>
                <a:path w="1176" h="361" extrusionOk="0">
                  <a:moveTo>
                    <a:pt x="199" y="0"/>
                  </a:moveTo>
                  <a:cubicBezTo>
                    <a:pt x="102" y="0"/>
                    <a:pt x="17" y="69"/>
                    <a:pt x="10" y="164"/>
                  </a:cubicBezTo>
                  <a:cubicBezTo>
                    <a:pt x="1" y="270"/>
                    <a:pt x="84" y="360"/>
                    <a:pt x="189" y="360"/>
                  </a:cubicBezTo>
                  <a:lnTo>
                    <a:pt x="979" y="360"/>
                  </a:lnTo>
                  <a:cubicBezTo>
                    <a:pt x="1074" y="360"/>
                    <a:pt x="1159" y="290"/>
                    <a:pt x="1167" y="197"/>
                  </a:cubicBezTo>
                  <a:cubicBezTo>
                    <a:pt x="1176" y="89"/>
                    <a:pt x="1092" y="0"/>
                    <a:pt x="9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5"/>
            <p:cNvSpPr/>
            <p:nvPr/>
          </p:nvSpPr>
          <p:spPr>
            <a:xfrm>
              <a:off x="999199" y="1079424"/>
              <a:ext cx="44553" cy="13676"/>
            </a:xfrm>
            <a:custGeom>
              <a:avLst/>
              <a:gdLst/>
              <a:ahLst/>
              <a:cxnLst/>
              <a:rect l="l" t="t" r="r" b="b"/>
              <a:pathLst>
                <a:path w="1176" h="361" extrusionOk="0">
                  <a:moveTo>
                    <a:pt x="199" y="0"/>
                  </a:moveTo>
                  <a:cubicBezTo>
                    <a:pt x="102" y="0"/>
                    <a:pt x="17" y="70"/>
                    <a:pt x="10" y="165"/>
                  </a:cubicBezTo>
                  <a:cubicBezTo>
                    <a:pt x="1" y="271"/>
                    <a:pt x="84" y="360"/>
                    <a:pt x="189" y="360"/>
                  </a:cubicBezTo>
                  <a:lnTo>
                    <a:pt x="979" y="360"/>
                  </a:lnTo>
                  <a:cubicBezTo>
                    <a:pt x="1074" y="360"/>
                    <a:pt x="1159" y="291"/>
                    <a:pt x="1167" y="197"/>
                  </a:cubicBezTo>
                  <a:cubicBezTo>
                    <a:pt x="1176" y="89"/>
                    <a:pt x="1092" y="0"/>
                    <a:pt x="9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5"/>
            <p:cNvSpPr/>
            <p:nvPr/>
          </p:nvSpPr>
          <p:spPr>
            <a:xfrm>
              <a:off x="887741" y="1114202"/>
              <a:ext cx="95432" cy="13639"/>
            </a:xfrm>
            <a:custGeom>
              <a:avLst/>
              <a:gdLst/>
              <a:ahLst/>
              <a:cxnLst/>
              <a:rect l="l" t="t" r="r" b="b"/>
              <a:pathLst>
                <a:path w="2519" h="360" extrusionOk="0">
                  <a:moveTo>
                    <a:pt x="199" y="1"/>
                  </a:moveTo>
                  <a:cubicBezTo>
                    <a:pt x="103" y="1"/>
                    <a:pt x="17" y="70"/>
                    <a:pt x="10" y="164"/>
                  </a:cubicBezTo>
                  <a:cubicBezTo>
                    <a:pt x="1" y="271"/>
                    <a:pt x="84" y="360"/>
                    <a:pt x="189" y="360"/>
                  </a:cubicBezTo>
                  <a:lnTo>
                    <a:pt x="2321" y="360"/>
                  </a:lnTo>
                  <a:cubicBezTo>
                    <a:pt x="2416" y="360"/>
                    <a:pt x="2502" y="291"/>
                    <a:pt x="2509" y="196"/>
                  </a:cubicBezTo>
                  <a:cubicBezTo>
                    <a:pt x="2519" y="90"/>
                    <a:pt x="2435"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5"/>
            <p:cNvSpPr/>
            <p:nvPr/>
          </p:nvSpPr>
          <p:spPr>
            <a:xfrm>
              <a:off x="887741" y="1009943"/>
              <a:ext cx="95394" cy="13676"/>
            </a:xfrm>
            <a:custGeom>
              <a:avLst/>
              <a:gdLst/>
              <a:ahLst/>
              <a:cxnLst/>
              <a:rect l="l" t="t" r="r" b="b"/>
              <a:pathLst>
                <a:path w="2518" h="361" extrusionOk="0">
                  <a:moveTo>
                    <a:pt x="199" y="0"/>
                  </a:moveTo>
                  <a:cubicBezTo>
                    <a:pt x="103" y="0"/>
                    <a:pt x="17" y="69"/>
                    <a:pt x="10" y="164"/>
                  </a:cubicBezTo>
                  <a:cubicBezTo>
                    <a:pt x="1" y="270"/>
                    <a:pt x="84" y="360"/>
                    <a:pt x="189" y="360"/>
                  </a:cubicBezTo>
                  <a:lnTo>
                    <a:pt x="2320" y="360"/>
                  </a:lnTo>
                  <a:cubicBezTo>
                    <a:pt x="2415" y="360"/>
                    <a:pt x="2500" y="290"/>
                    <a:pt x="2508" y="197"/>
                  </a:cubicBezTo>
                  <a:cubicBezTo>
                    <a:pt x="2517" y="89"/>
                    <a:pt x="2433" y="0"/>
                    <a:pt x="2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5"/>
            <p:cNvSpPr/>
            <p:nvPr/>
          </p:nvSpPr>
          <p:spPr>
            <a:xfrm>
              <a:off x="1059777" y="1009943"/>
              <a:ext cx="95432" cy="13676"/>
            </a:xfrm>
            <a:custGeom>
              <a:avLst/>
              <a:gdLst/>
              <a:ahLst/>
              <a:cxnLst/>
              <a:rect l="l" t="t" r="r" b="b"/>
              <a:pathLst>
                <a:path w="2519" h="361" extrusionOk="0">
                  <a:moveTo>
                    <a:pt x="200" y="0"/>
                  </a:moveTo>
                  <a:cubicBezTo>
                    <a:pt x="105" y="0"/>
                    <a:pt x="20" y="69"/>
                    <a:pt x="11" y="164"/>
                  </a:cubicBezTo>
                  <a:cubicBezTo>
                    <a:pt x="1" y="270"/>
                    <a:pt x="87" y="360"/>
                    <a:pt x="192" y="360"/>
                  </a:cubicBezTo>
                  <a:lnTo>
                    <a:pt x="2321" y="360"/>
                  </a:lnTo>
                  <a:cubicBezTo>
                    <a:pt x="2416" y="360"/>
                    <a:pt x="2502" y="290"/>
                    <a:pt x="2509" y="197"/>
                  </a:cubicBezTo>
                  <a:cubicBezTo>
                    <a:pt x="2519" y="89"/>
                    <a:pt x="2435" y="0"/>
                    <a:pt x="2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5"/>
            <p:cNvSpPr/>
            <p:nvPr/>
          </p:nvSpPr>
          <p:spPr>
            <a:xfrm>
              <a:off x="886984" y="1044645"/>
              <a:ext cx="32695" cy="13714"/>
            </a:xfrm>
            <a:custGeom>
              <a:avLst/>
              <a:gdLst/>
              <a:ahLst/>
              <a:cxnLst/>
              <a:rect l="l" t="t" r="r" b="b"/>
              <a:pathLst>
                <a:path w="863" h="362" extrusionOk="0">
                  <a:moveTo>
                    <a:pt x="202" y="1"/>
                  </a:moveTo>
                  <a:cubicBezTo>
                    <a:pt x="106" y="1"/>
                    <a:pt x="21" y="70"/>
                    <a:pt x="13" y="164"/>
                  </a:cubicBezTo>
                  <a:cubicBezTo>
                    <a:pt x="1" y="272"/>
                    <a:pt x="85" y="362"/>
                    <a:pt x="191" y="362"/>
                  </a:cubicBezTo>
                  <a:lnTo>
                    <a:pt x="665" y="362"/>
                  </a:lnTo>
                  <a:cubicBezTo>
                    <a:pt x="760" y="362"/>
                    <a:pt x="846" y="293"/>
                    <a:pt x="853" y="197"/>
                  </a:cubicBezTo>
                  <a:cubicBezTo>
                    <a:pt x="863" y="90"/>
                    <a:pt x="779" y="1"/>
                    <a:pt x="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5"/>
            <p:cNvSpPr/>
            <p:nvPr/>
          </p:nvSpPr>
          <p:spPr>
            <a:xfrm>
              <a:off x="935325" y="1044645"/>
              <a:ext cx="161996" cy="13714"/>
            </a:xfrm>
            <a:custGeom>
              <a:avLst/>
              <a:gdLst/>
              <a:ahLst/>
              <a:cxnLst/>
              <a:rect l="l" t="t" r="r" b="b"/>
              <a:pathLst>
                <a:path w="4276" h="362" extrusionOk="0">
                  <a:moveTo>
                    <a:pt x="198" y="1"/>
                  </a:moveTo>
                  <a:cubicBezTo>
                    <a:pt x="102" y="1"/>
                    <a:pt x="17" y="70"/>
                    <a:pt x="10" y="166"/>
                  </a:cubicBezTo>
                  <a:cubicBezTo>
                    <a:pt x="0" y="273"/>
                    <a:pt x="84" y="362"/>
                    <a:pt x="189" y="362"/>
                  </a:cubicBezTo>
                  <a:lnTo>
                    <a:pt x="4077" y="362"/>
                  </a:lnTo>
                  <a:cubicBezTo>
                    <a:pt x="4173" y="362"/>
                    <a:pt x="4258" y="293"/>
                    <a:pt x="4265" y="199"/>
                  </a:cubicBezTo>
                  <a:cubicBezTo>
                    <a:pt x="4276" y="91"/>
                    <a:pt x="4191" y="1"/>
                    <a:pt x="4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5"/>
            <p:cNvSpPr/>
            <p:nvPr/>
          </p:nvSpPr>
          <p:spPr>
            <a:xfrm>
              <a:off x="887741" y="1079424"/>
              <a:ext cx="95394" cy="13676"/>
            </a:xfrm>
            <a:custGeom>
              <a:avLst/>
              <a:gdLst/>
              <a:ahLst/>
              <a:cxnLst/>
              <a:rect l="l" t="t" r="r" b="b"/>
              <a:pathLst>
                <a:path w="2518" h="361" extrusionOk="0">
                  <a:moveTo>
                    <a:pt x="199" y="0"/>
                  </a:moveTo>
                  <a:cubicBezTo>
                    <a:pt x="103" y="0"/>
                    <a:pt x="17" y="70"/>
                    <a:pt x="10" y="165"/>
                  </a:cubicBezTo>
                  <a:cubicBezTo>
                    <a:pt x="1" y="271"/>
                    <a:pt x="84" y="360"/>
                    <a:pt x="189" y="360"/>
                  </a:cubicBezTo>
                  <a:lnTo>
                    <a:pt x="2320" y="360"/>
                  </a:lnTo>
                  <a:cubicBezTo>
                    <a:pt x="2415" y="360"/>
                    <a:pt x="2500" y="291"/>
                    <a:pt x="2508" y="197"/>
                  </a:cubicBezTo>
                  <a:cubicBezTo>
                    <a:pt x="2517" y="89"/>
                    <a:pt x="2433" y="0"/>
                    <a:pt x="2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65"/>
          <p:cNvGrpSpPr/>
          <p:nvPr/>
        </p:nvGrpSpPr>
        <p:grpSpPr>
          <a:xfrm>
            <a:off x="7067391" y="4158991"/>
            <a:ext cx="346539" cy="449439"/>
            <a:chOff x="7217832" y="3730048"/>
            <a:chExt cx="367447" cy="476555"/>
          </a:xfrm>
        </p:grpSpPr>
        <p:sp>
          <p:nvSpPr>
            <p:cNvPr id="2499" name="Google Shape;2499;p65"/>
            <p:cNvSpPr/>
            <p:nvPr/>
          </p:nvSpPr>
          <p:spPr>
            <a:xfrm>
              <a:off x="7217832" y="3730048"/>
              <a:ext cx="367447" cy="476555"/>
            </a:xfrm>
            <a:custGeom>
              <a:avLst/>
              <a:gdLst/>
              <a:ahLst/>
              <a:cxnLst/>
              <a:rect l="l" t="t" r="r" b="b"/>
              <a:pathLst>
                <a:path w="9699" h="12579" extrusionOk="0">
                  <a:moveTo>
                    <a:pt x="7274" y="362"/>
                  </a:moveTo>
                  <a:lnTo>
                    <a:pt x="7274" y="2551"/>
                  </a:lnTo>
                  <a:cubicBezTo>
                    <a:pt x="7274" y="2551"/>
                    <a:pt x="7359" y="2734"/>
                    <a:pt x="7459" y="2753"/>
                  </a:cubicBezTo>
                  <a:lnTo>
                    <a:pt x="7940" y="2753"/>
                  </a:lnTo>
                  <a:cubicBezTo>
                    <a:pt x="8042" y="2735"/>
                    <a:pt x="8123" y="2652"/>
                    <a:pt x="8123" y="2551"/>
                  </a:cubicBezTo>
                  <a:cubicBezTo>
                    <a:pt x="8123" y="2448"/>
                    <a:pt x="8041" y="2367"/>
                    <a:pt x="7940" y="2359"/>
                  </a:cubicBezTo>
                  <a:lnTo>
                    <a:pt x="7632" y="2359"/>
                  </a:lnTo>
                  <a:lnTo>
                    <a:pt x="7632" y="674"/>
                  </a:lnTo>
                  <a:lnTo>
                    <a:pt x="9119" y="2359"/>
                  </a:lnTo>
                  <a:lnTo>
                    <a:pt x="8798" y="2359"/>
                  </a:lnTo>
                  <a:cubicBezTo>
                    <a:pt x="8695" y="2365"/>
                    <a:pt x="8615" y="2448"/>
                    <a:pt x="8615" y="2551"/>
                  </a:cubicBezTo>
                  <a:cubicBezTo>
                    <a:pt x="8615" y="2652"/>
                    <a:pt x="8798" y="2753"/>
                    <a:pt x="8798" y="2753"/>
                  </a:cubicBezTo>
                  <a:lnTo>
                    <a:pt x="9337" y="2753"/>
                  </a:lnTo>
                  <a:lnTo>
                    <a:pt x="9337" y="12221"/>
                  </a:lnTo>
                  <a:lnTo>
                    <a:pt x="1081" y="12221"/>
                  </a:lnTo>
                  <a:lnTo>
                    <a:pt x="1081" y="10419"/>
                  </a:lnTo>
                  <a:lnTo>
                    <a:pt x="7450" y="10419"/>
                  </a:lnTo>
                  <a:cubicBezTo>
                    <a:pt x="7553" y="10419"/>
                    <a:pt x="7633" y="10338"/>
                    <a:pt x="7633" y="10236"/>
                  </a:cubicBezTo>
                  <a:lnTo>
                    <a:pt x="7633" y="6637"/>
                  </a:lnTo>
                  <a:cubicBezTo>
                    <a:pt x="7633" y="6537"/>
                    <a:pt x="7553" y="6455"/>
                    <a:pt x="7452" y="6455"/>
                  </a:cubicBezTo>
                  <a:lnTo>
                    <a:pt x="3196" y="6455"/>
                  </a:lnTo>
                  <a:cubicBezTo>
                    <a:pt x="3100" y="6455"/>
                    <a:pt x="3014" y="6525"/>
                    <a:pt x="3007" y="6620"/>
                  </a:cubicBezTo>
                  <a:cubicBezTo>
                    <a:pt x="2998" y="6726"/>
                    <a:pt x="3081" y="6815"/>
                    <a:pt x="3186" y="6815"/>
                  </a:cubicBezTo>
                  <a:lnTo>
                    <a:pt x="7274" y="6815"/>
                  </a:lnTo>
                  <a:lnTo>
                    <a:pt x="7274" y="10060"/>
                  </a:lnTo>
                  <a:lnTo>
                    <a:pt x="359" y="10060"/>
                  </a:lnTo>
                  <a:lnTo>
                    <a:pt x="359" y="6815"/>
                  </a:lnTo>
                  <a:lnTo>
                    <a:pt x="2227" y="6815"/>
                  </a:lnTo>
                  <a:cubicBezTo>
                    <a:pt x="2310" y="6815"/>
                    <a:pt x="2386" y="6763"/>
                    <a:pt x="2410" y="6683"/>
                  </a:cubicBezTo>
                  <a:cubicBezTo>
                    <a:pt x="2451" y="6547"/>
                    <a:pt x="2357" y="6423"/>
                    <a:pt x="2236" y="6423"/>
                  </a:cubicBezTo>
                  <a:lnTo>
                    <a:pt x="1081" y="6423"/>
                  </a:lnTo>
                  <a:lnTo>
                    <a:pt x="1081" y="362"/>
                  </a:lnTo>
                  <a:close/>
                  <a:moveTo>
                    <a:pt x="904" y="0"/>
                  </a:moveTo>
                  <a:cubicBezTo>
                    <a:pt x="802" y="0"/>
                    <a:pt x="720" y="82"/>
                    <a:pt x="720" y="184"/>
                  </a:cubicBezTo>
                  <a:lnTo>
                    <a:pt x="720" y="6454"/>
                  </a:lnTo>
                  <a:lnTo>
                    <a:pt x="183" y="6454"/>
                  </a:lnTo>
                  <a:cubicBezTo>
                    <a:pt x="81" y="6454"/>
                    <a:pt x="0" y="6537"/>
                    <a:pt x="0" y="6637"/>
                  </a:cubicBezTo>
                  <a:lnTo>
                    <a:pt x="0" y="10234"/>
                  </a:lnTo>
                  <a:cubicBezTo>
                    <a:pt x="0" y="10336"/>
                    <a:pt x="82" y="10417"/>
                    <a:pt x="183" y="10417"/>
                  </a:cubicBezTo>
                  <a:lnTo>
                    <a:pt x="720" y="10417"/>
                  </a:lnTo>
                  <a:lnTo>
                    <a:pt x="720" y="12396"/>
                  </a:lnTo>
                  <a:cubicBezTo>
                    <a:pt x="720" y="12497"/>
                    <a:pt x="802" y="12579"/>
                    <a:pt x="903" y="12579"/>
                  </a:cubicBezTo>
                  <a:lnTo>
                    <a:pt x="9512" y="12579"/>
                  </a:lnTo>
                  <a:cubicBezTo>
                    <a:pt x="9615" y="12579"/>
                    <a:pt x="9695" y="12496"/>
                    <a:pt x="9695" y="12396"/>
                  </a:cubicBezTo>
                  <a:lnTo>
                    <a:pt x="9695" y="2547"/>
                  </a:lnTo>
                  <a:cubicBezTo>
                    <a:pt x="9699" y="2505"/>
                    <a:pt x="9683" y="2462"/>
                    <a:pt x="9654" y="2428"/>
                  </a:cubicBezTo>
                  <a:lnTo>
                    <a:pt x="7588" y="63"/>
                  </a:lnTo>
                  <a:cubicBezTo>
                    <a:pt x="7553" y="22"/>
                    <a:pt x="7502" y="0"/>
                    <a:pt x="7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5"/>
            <p:cNvSpPr/>
            <p:nvPr/>
          </p:nvSpPr>
          <p:spPr>
            <a:xfrm>
              <a:off x="7362136" y="4018315"/>
              <a:ext cx="66905" cy="63041"/>
            </a:xfrm>
            <a:custGeom>
              <a:avLst/>
              <a:gdLst/>
              <a:ahLst/>
              <a:cxnLst/>
              <a:rect l="l" t="t" r="r" b="b"/>
              <a:pathLst>
                <a:path w="1766" h="1664" extrusionOk="0">
                  <a:moveTo>
                    <a:pt x="455" y="1"/>
                  </a:moveTo>
                  <a:cubicBezTo>
                    <a:pt x="451" y="1"/>
                    <a:pt x="446" y="1"/>
                    <a:pt x="441" y="1"/>
                  </a:cubicBezTo>
                  <a:cubicBezTo>
                    <a:pt x="345" y="8"/>
                    <a:pt x="265" y="79"/>
                    <a:pt x="246" y="175"/>
                  </a:cubicBezTo>
                  <a:lnTo>
                    <a:pt x="19" y="1438"/>
                  </a:lnTo>
                  <a:cubicBezTo>
                    <a:pt x="0" y="1537"/>
                    <a:pt x="67" y="1632"/>
                    <a:pt x="167" y="1650"/>
                  </a:cubicBezTo>
                  <a:cubicBezTo>
                    <a:pt x="178" y="1652"/>
                    <a:pt x="188" y="1653"/>
                    <a:pt x="199" y="1653"/>
                  </a:cubicBezTo>
                  <a:cubicBezTo>
                    <a:pt x="286" y="1653"/>
                    <a:pt x="364" y="1590"/>
                    <a:pt x="380" y="1501"/>
                  </a:cubicBezTo>
                  <a:lnTo>
                    <a:pt x="493" y="881"/>
                  </a:lnTo>
                  <a:lnTo>
                    <a:pt x="679" y="1512"/>
                  </a:lnTo>
                  <a:cubicBezTo>
                    <a:pt x="679" y="1515"/>
                    <a:pt x="680" y="1516"/>
                    <a:pt x="681" y="1519"/>
                  </a:cubicBezTo>
                  <a:cubicBezTo>
                    <a:pt x="710" y="1606"/>
                    <a:pt x="791" y="1663"/>
                    <a:pt x="883" y="1663"/>
                  </a:cubicBezTo>
                  <a:lnTo>
                    <a:pt x="884" y="1663"/>
                  </a:lnTo>
                  <a:cubicBezTo>
                    <a:pt x="979" y="1663"/>
                    <a:pt x="1063" y="1603"/>
                    <a:pt x="1088" y="1511"/>
                  </a:cubicBezTo>
                  <a:lnTo>
                    <a:pt x="1267" y="881"/>
                  </a:lnTo>
                  <a:lnTo>
                    <a:pt x="1386" y="1505"/>
                  </a:lnTo>
                  <a:cubicBezTo>
                    <a:pt x="1403" y="1593"/>
                    <a:pt x="1480" y="1655"/>
                    <a:pt x="1567" y="1655"/>
                  </a:cubicBezTo>
                  <a:cubicBezTo>
                    <a:pt x="1578" y="1655"/>
                    <a:pt x="1589" y="1654"/>
                    <a:pt x="1601" y="1652"/>
                  </a:cubicBezTo>
                  <a:cubicBezTo>
                    <a:pt x="1700" y="1632"/>
                    <a:pt x="1765" y="1537"/>
                    <a:pt x="1747" y="1437"/>
                  </a:cubicBezTo>
                  <a:lnTo>
                    <a:pt x="1504" y="171"/>
                  </a:lnTo>
                  <a:cubicBezTo>
                    <a:pt x="1486" y="77"/>
                    <a:pt x="1404" y="7"/>
                    <a:pt x="1309" y="1"/>
                  </a:cubicBezTo>
                  <a:cubicBezTo>
                    <a:pt x="1305" y="1"/>
                    <a:pt x="1301" y="1"/>
                    <a:pt x="1297" y="1"/>
                  </a:cubicBezTo>
                  <a:cubicBezTo>
                    <a:pt x="1204" y="1"/>
                    <a:pt x="1123" y="60"/>
                    <a:pt x="1094" y="148"/>
                  </a:cubicBezTo>
                  <a:cubicBezTo>
                    <a:pt x="1093" y="150"/>
                    <a:pt x="1093" y="152"/>
                    <a:pt x="1093" y="154"/>
                  </a:cubicBezTo>
                  <a:lnTo>
                    <a:pt x="880" y="898"/>
                  </a:lnTo>
                  <a:lnTo>
                    <a:pt x="660" y="153"/>
                  </a:lnTo>
                  <a:cubicBezTo>
                    <a:pt x="660" y="150"/>
                    <a:pt x="659" y="149"/>
                    <a:pt x="658" y="147"/>
                  </a:cubicBezTo>
                  <a:cubicBezTo>
                    <a:pt x="629" y="59"/>
                    <a:pt x="547" y="1"/>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5"/>
            <p:cNvSpPr/>
            <p:nvPr/>
          </p:nvSpPr>
          <p:spPr>
            <a:xfrm>
              <a:off x="7442452" y="4017292"/>
              <a:ext cx="32013" cy="63116"/>
            </a:xfrm>
            <a:custGeom>
              <a:avLst/>
              <a:gdLst/>
              <a:ahLst/>
              <a:cxnLst/>
              <a:rect l="l" t="t" r="r" b="b"/>
              <a:pathLst>
                <a:path w="845" h="1666" extrusionOk="0">
                  <a:moveTo>
                    <a:pt x="180" y="0"/>
                  </a:moveTo>
                  <a:cubicBezTo>
                    <a:pt x="80" y="0"/>
                    <a:pt x="0" y="82"/>
                    <a:pt x="0" y="184"/>
                  </a:cubicBezTo>
                  <a:lnTo>
                    <a:pt x="0" y="1480"/>
                  </a:lnTo>
                  <a:cubicBezTo>
                    <a:pt x="1" y="1570"/>
                    <a:pt x="64" y="1647"/>
                    <a:pt x="151" y="1662"/>
                  </a:cubicBezTo>
                  <a:cubicBezTo>
                    <a:pt x="160" y="1664"/>
                    <a:pt x="322" y="1665"/>
                    <a:pt x="467" y="1665"/>
                  </a:cubicBezTo>
                  <a:cubicBezTo>
                    <a:pt x="527" y="1665"/>
                    <a:pt x="585" y="1665"/>
                    <a:pt x="628" y="1664"/>
                  </a:cubicBezTo>
                  <a:cubicBezTo>
                    <a:pt x="750" y="1663"/>
                    <a:pt x="844" y="1538"/>
                    <a:pt x="791" y="1405"/>
                  </a:cubicBezTo>
                  <a:cubicBezTo>
                    <a:pt x="765" y="1338"/>
                    <a:pt x="697" y="1297"/>
                    <a:pt x="624" y="1297"/>
                  </a:cubicBezTo>
                  <a:cubicBezTo>
                    <a:pt x="545" y="1297"/>
                    <a:pt x="444" y="1298"/>
                    <a:pt x="359" y="1298"/>
                  </a:cubicBezTo>
                  <a:lnTo>
                    <a:pt x="359" y="191"/>
                  </a:lnTo>
                  <a:cubicBezTo>
                    <a:pt x="359" y="95"/>
                    <a:pt x="290" y="9"/>
                    <a:pt x="196" y="1"/>
                  </a:cubicBezTo>
                  <a:cubicBezTo>
                    <a:pt x="191" y="1"/>
                    <a:pt x="185"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5"/>
            <p:cNvSpPr/>
            <p:nvPr/>
          </p:nvSpPr>
          <p:spPr>
            <a:xfrm>
              <a:off x="7251360" y="4018353"/>
              <a:ext cx="48417" cy="61828"/>
            </a:xfrm>
            <a:custGeom>
              <a:avLst/>
              <a:gdLst/>
              <a:ahLst/>
              <a:cxnLst/>
              <a:rect l="l" t="t" r="r" b="b"/>
              <a:pathLst>
                <a:path w="1278" h="1632" extrusionOk="0">
                  <a:moveTo>
                    <a:pt x="1097" y="0"/>
                  </a:moveTo>
                  <a:cubicBezTo>
                    <a:pt x="997" y="0"/>
                    <a:pt x="917" y="81"/>
                    <a:pt x="917" y="180"/>
                  </a:cubicBezTo>
                  <a:lnTo>
                    <a:pt x="917" y="614"/>
                  </a:lnTo>
                  <a:lnTo>
                    <a:pt x="359" y="614"/>
                  </a:lnTo>
                  <a:lnTo>
                    <a:pt x="359" y="190"/>
                  </a:lnTo>
                  <a:cubicBezTo>
                    <a:pt x="359" y="95"/>
                    <a:pt x="290" y="10"/>
                    <a:pt x="196" y="1"/>
                  </a:cubicBezTo>
                  <a:cubicBezTo>
                    <a:pt x="191" y="1"/>
                    <a:pt x="185" y="1"/>
                    <a:pt x="180" y="1"/>
                  </a:cubicBezTo>
                  <a:cubicBezTo>
                    <a:pt x="80" y="1"/>
                    <a:pt x="0" y="81"/>
                    <a:pt x="0" y="180"/>
                  </a:cubicBezTo>
                  <a:lnTo>
                    <a:pt x="0" y="1443"/>
                  </a:lnTo>
                  <a:cubicBezTo>
                    <a:pt x="0" y="1539"/>
                    <a:pt x="69" y="1624"/>
                    <a:pt x="164" y="1631"/>
                  </a:cubicBezTo>
                  <a:cubicBezTo>
                    <a:pt x="169" y="1632"/>
                    <a:pt x="175" y="1632"/>
                    <a:pt x="180" y="1632"/>
                  </a:cubicBezTo>
                  <a:cubicBezTo>
                    <a:pt x="279" y="1632"/>
                    <a:pt x="359" y="1551"/>
                    <a:pt x="359" y="1452"/>
                  </a:cubicBezTo>
                  <a:lnTo>
                    <a:pt x="359" y="974"/>
                  </a:lnTo>
                  <a:lnTo>
                    <a:pt x="917" y="974"/>
                  </a:lnTo>
                  <a:lnTo>
                    <a:pt x="917" y="1442"/>
                  </a:lnTo>
                  <a:cubicBezTo>
                    <a:pt x="917" y="1537"/>
                    <a:pt x="986" y="1623"/>
                    <a:pt x="1080" y="1630"/>
                  </a:cubicBezTo>
                  <a:cubicBezTo>
                    <a:pt x="1086" y="1631"/>
                    <a:pt x="1091" y="1631"/>
                    <a:pt x="1096" y="1631"/>
                  </a:cubicBezTo>
                  <a:cubicBezTo>
                    <a:pt x="1196" y="1631"/>
                    <a:pt x="1276" y="1550"/>
                    <a:pt x="1276" y="1451"/>
                  </a:cubicBezTo>
                  <a:lnTo>
                    <a:pt x="1276" y="179"/>
                  </a:lnTo>
                  <a:cubicBezTo>
                    <a:pt x="1278" y="80"/>
                    <a:pt x="1196" y="0"/>
                    <a:pt x="10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5"/>
            <p:cNvSpPr/>
            <p:nvPr/>
          </p:nvSpPr>
          <p:spPr>
            <a:xfrm>
              <a:off x="7313833" y="4018012"/>
              <a:ext cx="40575" cy="61904"/>
            </a:xfrm>
            <a:custGeom>
              <a:avLst/>
              <a:gdLst/>
              <a:ahLst/>
              <a:cxnLst/>
              <a:rect l="l" t="t" r="r" b="b"/>
              <a:pathLst>
                <a:path w="1071" h="1634" extrusionOk="0">
                  <a:moveTo>
                    <a:pt x="178" y="1"/>
                  </a:moveTo>
                  <a:cubicBezTo>
                    <a:pt x="79" y="1"/>
                    <a:pt x="1" y="82"/>
                    <a:pt x="1" y="181"/>
                  </a:cubicBezTo>
                  <a:cubicBezTo>
                    <a:pt x="1" y="281"/>
                    <a:pt x="81" y="361"/>
                    <a:pt x="181" y="361"/>
                  </a:cubicBezTo>
                  <a:lnTo>
                    <a:pt x="350" y="361"/>
                  </a:lnTo>
                  <a:lnTo>
                    <a:pt x="350" y="1444"/>
                  </a:lnTo>
                  <a:cubicBezTo>
                    <a:pt x="350" y="1540"/>
                    <a:pt x="420" y="1624"/>
                    <a:pt x="514" y="1633"/>
                  </a:cubicBezTo>
                  <a:cubicBezTo>
                    <a:pt x="519" y="1633"/>
                    <a:pt x="525" y="1633"/>
                    <a:pt x="530" y="1633"/>
                  </a:cubicBezTo>
                  <a:cubicBezTo>
                    <a:pt x="630" y="1633"/>
                    <a:pt x="710" y="1552"/>
                    <a:pt x="710" y="1453"/>
                  </a:cubicBezTo>
                  <a:lnTo>
                    <a:pt x="710" y="361"/>
                  </a:lnTo>
                  <a:lnTo>
                    <a:pt x="872" y="361"/>
                  </a:lnTo>
                  <a:cubicBezTo>
                    <a:pt x="967" y="361"/>
                    <a:pt x="1052" y="292"/>
                    <a:pt x="1061" y="198"/>
                  </a:cubicBezTo>
                  <a:cubicBezTo>
                    <a:pt x="1070" y="90"/>
                    <a:pt x="986" y="1"/>
                    <a:pt x="882" y="1"/>
                  </a:cubicBezTo>
                  <a:lnTo>
                    <a:pt x="180" y="1"/>
                  </a:lnTo>
                  <a:cubicBezTo>
                    <a:pt x="179" y="1"/>
                    <a:pt x="179" y="1"/>
                    <a:pt x="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65"/>
          <p:cNvSpPr/>
          <p:nvPr/>
        </p:nvSpPr>
        <p:spPr>
          <a:xfrm>
            <a:off x="7760889" y="4158832"/>
            <a:ext cx="448452" cy="449595"/>
          </a:xfrm>
          <a:custGeom>
            <a:avLst/>
            <a:gdLst/>
            <a:ahLst/>
            <a:cxnLst/>
            <a:rect l="l" t="t" r="r" b="b"/>
            <a:pathLst>
              <a:path w="12552" h="12584" extrusionOk="0">
                <a:moveTo>
                  <a:pt x="6958" y="362"/>
                </a:moveTo>
                <a:cubicBezTo>
                  <a:pt x="7113" y="362"/>
                  <a:pt x="7276" y="485"/>
                  <a:pt x="7305" y="639"/>
                </a:cubicBezTo>
                <a:cubicBezTo>
                  <a:pt x="7346" y="854"/>
                  <a:pt x="7207" y="1066"/>
                  <a:pt x="6986" y="1082"/>
                </a:cubicBezTo>
                <a:cubicBezTo>
                  <a:pt x="6976" y="1083"/>
                  <a:pt x="6969" y="1083"/>
                  <a:pt x="6959" y="1083"/>
                </a:cubicBezTo>
                <a:lnTo>
                  <a:pt x="5486" y="1083"/>
                </a:lnTo>
                <a:cubicBezTo>
                  <a:pt x="5477" y="1083"/>
                  <a:pt x="5470" y="1083"/>
                  <a:pt x="5463" y="1082"/>
                </a:cubicBezTo>
                <a:cubicBezTo>
                  <a:pt x="5268" y="1068"/>
                  <a:pt x="5135" y="903"/>
                  <a:pt x="5135" y="714"/>
                </a:cubicBezTo>
                <a:cubicBezTo>
                  <a:pt x="5135" y="521"/>
                  <a:pt x="5293" y="362"/>
                  <a:pt x="5487" y="362"/>
                </a:cubicBezTo>
                <a:close/>
                <a:moveTo>
                  <a:pt x="7666" y="2852"/>
                </a:moveTo>
                <a:lnTo>
                  <a:pt x="7666" y="3540"/>
                </a:lnTo>
                <a:lnTo>
                  <a:pt x="4784" y="3540"/>
                </a:lnTo>
                <a:lnTo>
                  <a:pt x="4784" y="2852"/>
                </a:lnTo>
                <a:close/>
                <a:moveTo>
                  <a:pt x="3242" y="7012"/>
                </a:moveTo>
                <a:lnTo>
                  <a:pt x="3242" y="7701"/>
                </a:lnTo>
                <a:lnTo>
                  <a:pt x="360" y="7701"/>
                </a:lnTo>
                <a:lnTo>
                  <a:pt x="360" y="7012"/>
                </a:lnTo>
                <a:close/>
                <a:moveTo>
                  <a:pt x="12189" y="7012"/>
                </a:moveTo>
                <a:lnTo>
                  <a:pt x="12189" y="7701"/>
                </a:lnTo>
                <a:lnTo>
                  <a:pt x="9306" y="7701"/>
                </a:lnTo>
                <a:lnTo>
                  <a:pt x="9306" y="7012"/>
                </a:lnTo>
                <a:close/>
                <a:moveTo>
                  <a:pt x="3242" y="9273"/>
                </a:moveTo>
                <a:lnTo>
                  <a:pt x="3242" y="9963"/>
                </a:lnTo>
                <a:lnTo>
                  <a:pt x="360" y="9963"/>
                </a:lnTo>
                <a:lnTo>
                  <a:pt x="360" y="9273"/>
                </a:lnTo>
                <a:close/>
                <a:moveTo>
                  <a:pt x="2553" y="11502"/>
                </a:moveTo>
                <a:cubicBezTo>
                  <a:pt x="2651" y="11502"/>
                  <a:pt x="2747" y="11544"/>
                  <a:pt x="2813" y="11616"/>
                </a:cubicBezTo>
                <a:cubicBezTo>
                  <a:pt x="2960" y="11778"/>
                  <a:pt x="2923" y="12049"/>
                  <a:pt x="2742" y="12166"/>
                </a:cubicBezTo>
                <a:cubicBezTo>
                  <a:pt x="2685" y="12203"/>
                  <a:pt x="2619" y="12222"/>
                  <a:pt x="2554" y="12222"/>
                </a:cubicBezTo>
                <a:lnTo>
                  <a:pt x="1080" y="12222"/>
                </a:lnTo>
                <a:cubicBezTo>
                  <a:pt x="852" y="12222"/>
                  <a:pt x="696" y="12009"/>
                  <a:pt x="734" y="11787"/>
                </a:cubicBezTo>
                <a:cubicBezTo>
                  <a:pt x="762" y="11621"/>
                  <a:pt x="912" y="11502"/>
                  <a:pt x="1082" y="11502"/>
                </a:cubicBezTo>
                <a:close/>
                <a:moveTo>
                  <a:pt x="5505" y="0"/>
                </a:moveTo>
                <a:cubicBezTo>
                  <a:pt x="5331" y="0"/>
                  <a:pt x="5159" y="68"/>
                  <a:pt x="5031" y="191"/>
                </a:cubicBezTo>
                <a:cubicBezTo>
                  <a:pt x="4902" y="312"/>
                  <a:pt x="4823" y="480"/>
                  <a:pt x="4809" y="658"/>
                </a:cubicBezTo>
                <a:cubicBezTo>
                  <a:pt x="4796" y="843"/>
                  <a:pt x="4846" y="1029"/>
                  <a:pt x="4961" y="1175"/>
                </a:cubicBezTo>
                <a:cubicBezTo>
                  <a:pt x="5070" y="1314"/>
                  <a:pt x="5230" y="1408"/>
                  <a:pt x="5402" y="1434"/>
                </a:cubicBezTo>
                <a:cubicBezTo>
                  <a:pt x="5436" y="1439"/>
                  <a:pt x="5470" y="1442"/>
                  <a:pt x="5505" y="1442"/>
                </a:cubicBezTo>
                <a:lnTo>
                  <a:pt x="6030" y="1442"/>
                </a:lnTo>
                <a:lnTo>
                  <a:pt x="6030" y="2491"/>
                </a:lnTo>
                <a:lnTo>
                  <a:pt x="4577" y="2491"/>
                </a:lnTo>
                <a:cubicBezTo>
                  <a:pt x="4475" y="2491"/>
                  <a:pt x="4392" y="2574"/>
                  <a:pt x="4392" y="2675"/>
                </a:cubicBezTo>
                <a:lnTo>
                  <a:pt x="4392" y="3748"/>
                </a:lnTo>
                <a:cubicBezTo>
                  <a:pt x="4392" y="3849"/>
                  <a:pt x="4474" y="3932"/>
                  <a:pt x="4577" y="3932"/>
                </a:cubicBezTo>
                <a:lnTo>
                  <a:pt x="6030" y="3932"/>
                </a:lnTo>
                <a:lnTo>
                  <a:pt x="6030" y="4753"/>
                </a:lnTo>
                <a:lnTo>
                  <a:pt x="3368" y="5570"/>
                </a:lnTo>
                <a:lnTo>
                  <a:pt x="1823" y="5570"/>
                </a:lnTo>
                <a:cubicBezTo>
                  <a:pt x="1722" y="5570"/>
                  <a:pt x="1639" y="5653"/>
                  <a:pt x="1639" y="5754"/>
                </a:cubicBezTo>
                <a:lnTo>
                  <a:pt x="1639" y="6651"/>
                </a:lnTo>
                <a:lnTo>
                  <a:pt x="186" y="6651"/>
                </a:lnTo>
                <a:cubicBezTo>
                  <a:pt x="84" y="6651"/>
                  <a:pt x="1" y="6734"/>
                  <a:pt x="1" y="6836"/>
                </a:cubicBezTo>
                <a:lnTo>
                  <a:pt x="1" y="7908"/>
                </a:lnTo>
                <a:cubicBezTo>
                  <a:pt x="1" y="8010"/>
                  <a:pt x="84" y="8093"/>
                  <a:pt x="186" y="8093"/>
                </a:cubicBezTo>
                <a:lnTo>
                  <a:pt x="1639" y="8093"/>
                </a:lnTo>
                <a:lnTo>
                  <a:pt x="1639" y="8880"/>
                </a:lnTo>
                <a:lnTo>
                  <a:pt x="186" y="8880"/>
                </a:lnTo>
                <a:cubicBezTo>
                  <a:pt x="84" y="8880"/>
                  <a:pt x="1" y="8962"/>
                  <a:pt x="1" y="9064"/>
                </a:cubicBezTo>
                <a:lnTo>
                  <a:pt x="1" y="10136"/>
                </a:lnTo>
                <a:cubicBezTo>
                  <a:pt x="1" y="10238"/>
                  <a:pt x="84" y="10321"/>
                  <a:pt x="186" y="10321"/>
                </a:cubicBezTo>
                <a:lnTo>
                  <a:pt x="1639" y="10321"/>
                </a:lnTo>
                <a:lnTo>
                  <a:pt x="1639" y="11141"/>
                </a:lnTo>
                <a:lnTo>
                  <a:pt x="1041" y="11141"/>
                </a:lnTo>
                <a:cubicBezTo>
                  <a:pt x="834" y="11141"/>
                  <a:pt x="588" y="11291"/>
                  <a:pt x="503" y="11478"/>
                </a:cubicBezTo>
                <a:cubicBezTo>
                  <a:pt x="351" y="11802"/>
                  <a:pt x="403" y="12170"/>
                  <a:pt x="644" y="12396"/>
                </a:cubicBezTo>
                <a:cubicBezTo>
                  <a:pt x="772" y="12515"/>
                  <a:pt x="941" y="12583"/>
                  <a:pt x="1114" y="12583"/>
                </a:cubicBezTo>
                <a:lnTo>
                  <a:pt x="2537" y="12583"/>
                </a:lnTo>
                <a:cubicBezTo>
                  <a:pt x="2605" y="12583"/>
                  <a:pt x="2673" y="12574"/>
                  <a:pt x="2739" y="12551"/>
                </a:cubicBezTo>
                <a:cubicBezTo>
                  <a:pt x="3202" y="12385"/>
                  <a:pt x="3340" y="11865"/>
                  <a:pt x="3121" y="11451"/>
                </a:cubicBezTo>
                <a:cubicBezTo>
                  <a:pt x="3031" y="11279"/>
                  <a:pt x="2792" y="11142"/>
                  <a:pt x="2598" y="11142"/>
                </a:cubicBezTo>
                <a:lnTo>
                  <a:pt x="2000" y="11142"/>
                </a:lnTo>
                <a:lnTo>
                  <a:pt x="2000" y="10322"/>
                </a:lnTo>
                <a:lnTo>
                  <a:pt x="3453" y="10322"/>
                </a:lnTo>
                <a:cubicBezTo>
                  <a:pt x="3556" y="10322"/>
                  <a:pt x="3638" y="10240"/>
                  <a:pt x="3638" y="10138"/>
                </a:cubicBezTo>
                <a:lnTo>
                  <a:pt x="3638" y="9065"/>
                </a:lnTo>
                <a:cubicBezTo>
                  <a:pt x="3638" y="8963"/>
                  <a:pt x="3556" y="8881"/>
                  <a:pt x="3453" y="8881"/>
                </a:cubicBezTo>
                <a:lnTo>
                  <a:pt x="2000" y="8881"/>
                </a:lnTo>
                <a:lnTo>
                  <a:pt x="2000" y="8094"/>
                </a:lnTo>
                <a:lnTo>
                  <a:pt x="3453" y="8094"/>
                </a:lnTo>
                <a:cubicBezTo>
                  <a:pt x="3556" y="8094"/>
                  <a:pt x="3638" y="8011"/>
                  <a:pt x="3638" y="7910"/>
                </a:cubicBezTo>
                <a:lnTo>
                  <a:pt x="3638" y="6837"/>
                </a:lnTo>
                <a:cubicBezTo>
                  <a:pt x="3638" y="6735"/>
                  <a:pt x="3556" y="6653"/>
                  <a:pt x="3453" y="6653"/>
                </a:cubicBezTo>
                <a:lnTo>
                  <a:pt x="2000" y="6653"/>
                </a:lnTo>
                <a:lnTo>
                  <a:pt x="2000" y="5931"/>
                </a:lnTo>
                <a:lnTo>
                  <a:pt x="3367" y="5931"/>
                </a:lnTo>
                <a:lnTo>
                  <a:pt x="4567" y="6313"/>
                </a:lnTo>
                <a:cubicBezTo>
                  <a:pt x="4585" y="6318"/>
                  <a:pt x="4604" y="6321"/>
                  <a:pt x="4622" y="6321"/>
                </a:cubicBezTo>
                <a:cubicBezTo>
                  <a:pt x="4719" y="6321"/>
                  <a:pt x="4808" y="6241"/>
                  <a:pt x="4807" y="6126"/>
                </a:cubicBezTo>
                <a:cubicBezTo>
                  <a:pt x="4807" y="6044"/>
                  <a:pt x="4751" y="5975"/>
                  <a:pt x="4673" y="5951"/>
                </a:cubicBezTo>
                <a:lnTo>
                  <a:pt x="4016" y="5743"/>
                </a:lnTo>
                <a:lnTo>
                  <a:pt x="6221" y="5043"/>
                </a:lnTo>
                <a:lnTo>
                  <a:pt x="8426" y="5743"/>
                </a:lnTo>
                <a:lnTo>
                  <a:pt x="6221" y="6441"/>
                </a:lnTo>
                <a:lnTo>
                  <a:pt x="5498" y="6213"/>
                </a:lnTo>
                <a:cubicBezTo>
                  <a:pt x="5480" y="6207"/>
                  <a:pt x="5461" y="6204"/>
                  <a:pt x="5443" y="6204"/>
                </a:cubicBezTo>
                <a:cubicBezTo>
                  <a:pt x="5365" y="6204"/>
                  <a:pt x="5293" y="6256"/>
                  <a:pt x="5268" y="6337"/>
                </a:cubicBezTo>
                <a:cubicBezTo>
                  <a:pt x="5238" y="6436"/>
                  <a:pt x="5291" y="6543"/>
                  <a:pt x="5389" y="6572"/>
                </a:cubicBezTo>
                <a:lnTo>
                  <a:pt x="6166" y="6818"/>
                </a:lnTo>
                <a:cubicBezTo>
                  <a:pt x="6184" y="6824"/>
                  <a:pt x="6203" y="6827"/>
                  <a:pt x="6221" y="6827"/>
                </a:cubicBezTo>
                <a:cubicBezTo>
                  <a:pt x="6240" y="6827"/>
                  <a:pt x="6258" y="6824"/>
                  <a:pt x="6276" y="6818"/>
                </a:cubicBezTo>
                <a:lnTo>
                  <a:pt x="9076" y="5931"/>
                </a:lnTo>
                <a:lnTo>
                  <a:pt x="10553" y="5931"/>
                </a:lnTo>
                <a:lnTo>
                  <a:pt x="10553" y="6653"/>
                </a:lnTo>
                <a:lnTo>
                  <a:pt x="9100" y="6653"/>
                </a:lnTo>
                <a:cubicBezTo>
                  <a:pt x="8998" y="6653"/>
                  <a:pt x="8915" y="6735"/>
                  <a:pt x="8915" y="6837"/>
                </a:cubicBezTo>
                <a:lnTo>
                  <a:pt x="8915" y="7910"/>
                </a:lnTo>
                <a:cubicBezTo>
                  <a:pt x="8915" y="8011"/>
                  <a:pt x="8998" y="8094"/>
                  <a:pt x="9100" y="8094"/>
                </a:cubicBezTo>
                <a:lnTo>
                  <a:pt x="10553" y="8094"/>
                </a:lnTo>
                <a:lnTo>
                  <a:pt x="10553" y="8881"/>
                </a:lnTo>
                <a:lnTo>
                  <a:pt x="10017" y="8881"/>
                </a:lnTo>
                <a:cubicBezTo>
                  <a:pt x="9795" y="8881"/>
                  <a:pt x="9582" y="8986"/>
                  <a:pt x="9448" y="9165"/>
                </a:cubicBezTo>
                <a:cubicBezTo>
                  <a:pt x="9400" y="9229"/>
                  <a:pt x="9362" y="9303"/>
                  <a:pt x="9337" y="9379"/>
                </a:cubicBezTo>
                <a:cubicBezTo>
                  <a:pt x="9264" y="9613"/>
                  <a:pt x="9312" y="9879"/>
                  <a:pt x="9469" y="10065"/>
                </a:cubicBezTo>
                <a:cubicBezTo>
                  <a:pt x="9604" y="10227"/>
                  <a:pt x="9807" y="10324"/>
                  <a:pt x="10017" y="10324"/>
                </a:cubicBezTo>
                <a:lnTo>
                  <a:pt x="10103" y="10324"/>
                </a:lnTo>
                <a:cubicBezTo>
                  <a:pt x="10198" y="10324"/>
                  <a:pt x="10284" y="10254"/>
                  <a:pt x="10291" y="10160"/>
                </a:cubicBezTo>
                <a:cubicBezTo>
                  <a:pt x="10301" y="10053"/>
                  <a:pt x="10217" y="9964"/>
                  <a:pt x="10112" y="9964"/>
                </a:cubicBezTo>
                <a:lnTo>
                  <a:pt x="10004" y="9964"/>
                </a:lnTo>
                <a:cubicBezTo>
                  <a:pt x="9756" y="9964"/>
                  <a:pt x="9593" y="9706"/>
                  <a:pt x="9673" y="9477"/>
                </a:cubicBezTo>
                <a:cubicBezTo>
                  <a:pt x="9721" y="9342"/>
                  <a:pt x="9861" y="9242"/>
                  <a:pt x="10004" y="9242"/>
                </a:cubicBezTo>
                <a:lnTo>
                  <a:pt x="11479" y="9242"/>
                </a:lnTo>
                <a:cubicBezTo>
                  <a:pt x="11673" y="9242"/>
                  <a:pt x="11831" y="9399"/>
                  <a:pt x="11831" y="9594"/>
                </a:cubicBezTo>
                <a:cubicBezTo>
                  <a:pt x="11831" y="9792"/>
                  <a:pt x="11684" y="9964"/>
                  <a:pt x="11479" y="9964"/>
                </a:cubicBezTo>
                <a:lnTo>
                  <a:pt x="10977" y="9964"/>
                </a:lnTo>
                <a:cubicBezTo>
                  <a:pt x="10882" y="9964"/>
                  <a:pt x="10797" y="10033"/>
                  <a:pt x="10789" y="10127"/>
                </a:cubicBezTo>
                <a:cubicBezTo>
                  <a:pt x="10779" y="10235"/>
                  <a:pt x="10863" y="10324"/>
                  <a:pt x="10968" y="10324"/>
                </a:cubicBezTo>
                <a:lnTo>
                  <a:pt x="11449" y="10324"/>
                </a:lnTo>
                <a:cubicBezTo>
                  <a:pt x="11610" y="10324"/>
                  <a:pt x="11767" y="10268"/>
                  <a:pt x="11891" y="10169"/>
                </a:cubicBezTo>
                <a:cubicBezTo>
                  <a:pt x="12067" y="10029"/>
                  <a:pt x="12161" y="9817"/>
                  <a:pt x="12162" y="9593"/>
                </a:cubicBezTo>
                <a:cubicBezTo>
                  <a:pt x="12162" y="9200"/>
                  <a:pt x="11842" y="8881"/>
                  <a:pt x="11449" y="8881"/>
                </a:cubicBezTo>
                <a:lnTo>
                  <a:pt x="10913" y="8881"/>
                </a:lnTo>
                <a:lnTo>
                  <a:pt x="10913" y="8094"/>
                </a:lnTo>
                <a:lnTo>
                  <a:pt x="12366" y="8094"/>
                </a:lnTo>
                <a:cubicBezTo>
                  <a:pt x="12469" y="8094"/>
                  <a:pt x="12551" y="8011"/>
                  <a:pt x="12551" y="7910"/>
                </a:cubicBezTo>
                <a:lnTo>
                  <a:pt x="12551" y="6837"/>
                </a:lnTo>
                <a:cubicBezTo>
                  <a:pt x="12548" y="6737"/>
                  <a:pt x="12466" y="6653"/>
                  <a:pt x="12364" y="6653"/>
                </a:cubicBezTo>
                <a:lnTo>
                  <a:pt x="10911" y="6653"/>
                </a:lnTo>
                <a:lnTo>
                  <a:pt x="10911" y="5755"/>
                </a:lnTo>
                <a:cubicBezTo>
                  <a:pt x="10911" y="5654"/>
                  <a:pt x="10828" y="5571"/>
                  <a:pt x="10726" y="5571"/>
                </a:cubicBezTo>
                <a:lnTo>
                  <a:pt x="9064" y="5571"/>
                </a:lnTo>
                <a:lnTo>
                  <a:pt x="6390" y="4737"/>
                </a:lnTo>
                <a:lnTo>
                  <a:pt x="6390" y="3933"/>
                </a:lnTo>
                <a:lnTo>
                  <a:pt x="7843" y="3933"/>
                </a:lnTo>
                <a:cubicBezTo>
                  <a:pt x="7945" y="3933"/>
                  <a:pt x="8028" y="3851"/>
                  <a:pt x="8028" y="3749"/>
                </a:cubicBezTo>
                <a:lnTo>
                  <a:pt x="8028" y="2676"/>
                </a:lnTo>
                <a:cubicBezTo>
                  <a:pt x="8028" y="2575"/>
                  <a:pt x="7945" y="2492"/>
                  <a:pt x="7843" y="2492"/>
                </a:cubicBezTo>
                <a:lnTo>
                  <a:pt x="6390" y="2492"/>
                </a:lnTo>
                <a:lnTo>
                  <a:pt x="6390" y="1443"/>
                </a:lnTo>
                <a:lnTo>
                  <a:pt x="6915" y="1443"/>
                </a:lnTo>
                <a:cubicBezTo>
                  <a:pt x="6937" y="1443"/>
                  <a:pt x="6961" y="1441"/>
                  <a:pt x="6984" y="1439"/>
                </a:cubicBezTo>
                <a:cubicBezTo>
                  <a:pt x="7157" y="1422"/>
                  <a:pt x="7320" y="1336"/>
                  <a:pt x="7436" y="1203"/>
                </a:cubicBezTo>
                <a:cubicBezTo>
                  <a:pt x="7554" y="1066"/>
                  <a:pt x="7613" y="894"/>
                  <a:pt x="7612" y="712"/>
                </a:cubicBezTo>
                <a:cubicBezTo>
                  <a:pt x="7612" y="320"/>
                  <a:pt x="7299" y="0"/>
                  <a:pt x="69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5" name="Google Shape;2505;p65"/>
          <p:cNvGrpSpPr/>
          <p:nvPr/>
        </p:nvGrpSpPr>
        <p:grpSpPr>
          <a:xfrm>
            <a:off x="6263017" y="4168745"/>
            <a:ext cx="449475" cy="429645"/>
            <a:chOff x="6364927" y="3740390"/>
            <a:chExt cx="476593" cy="455567"/>
          </a:xfrm>
        </p:grpSpPr>
        <p:sp>
          <p:nvSpPr>
            <p:cNvPr id="2506" name="Google Shape;2506;p65"/>
            <p:cNvSpPr/>
            <p:nvPr/>
          </p:nvSpPr>
          <p:spPr>
            <a:xfrm>
              <a:off x="6465929" y="4095562"/>
              <a:ext cx="27201" cy="13676"/>
            </a:xfrm>
            <a:custGeom>
              <a:avLst/>
              <a:gdLst/>
              <a:ahLst/>
              <a:cxnLst/>
              <a:rect l="l" t="t" r="r" b="b"/>
              <a:pathLst>
                <a:path w="718" h="361" extrusionOk="0">
                  <a:moveTo>
                    <a:pt x="197" y="0"/>
                  </a:moveTo>
                  <a:cubicBezTo>
                    <a:pt x="102" y="0"/>
                    <a:pt x="17" y="70"/>
                    <a:pt x="8" y="164"/>
                  </a:cubicBezTo>
                  <a:cubicBezTo>
                    <a:pt x="1" y="272"/>
                    <a:pt x="85" y="361"/>
                    <a:pt x="190" y="361"/>
                  </a:cubicBezTo>
                  <a:lnTo>
                    <a:pt x="519" y="361"/>
                  </a:lnTo>
                  <a:cubicBezTo>
                    <a:pt x="615" y="361"/>
                    <a:pt x="700" y="292"/>
                    <a:pt x="708" y="197"/>
                  </a:cubicBezTo>
                  <a:cubicBezTo>
                    <a:pt x="717" y="90"/>
                    <a:pt x="634" y="0"/>
                    <a:pt x="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5"/>
            <p:cNvSpPr/>
            <p:nvPr/>
          </p:nvSpPr>
          <p:spPr>
            <a:xfrm>
              <a:off x="6713090" y="4148980"/>
              <a:ext cx="27239" cy="13676"/>
            </a:xfrm>
            <a:custGeom>
              <a:avLst/>
              <a:gdLst/>
              <a:ahLst/>
              <a:cxnLst/>
              <a:rect l="l" t="t" r="r" b="b"/>
              <a:pathLst>
                <a:path w="719" h="361" extrusionOk="0">
                  <a:moveTo>
                    <a:pt x="198" y="0"/>
                  </a:moveTo>
                  <a:cubicBezTo>
                    <a:pt x="103" y="0"/>
                    <a:pt x="18" y="70"/>
                    <a:pt x="9" y="165"/>
                  </a:cubicBezTo>
                  <a:cubicBezTo>
                    <a:pt x="1" y="270"/>
                    <a:pt x="85" y="361"/>
                    <a:pt x="189" y="361"/>
                  </a:cubicBezTo>
                  <a:lnTo>
                    <a:pt x="520" y="361"/>
                  </a:lnTo>
                  <a:cubicBezTo>
                    <a:pt x="616" y="361"/>
                    <a:pt x="701" y="291"/>
                    <a:pt x="709" y="197"/>
                  </a:cubicBezTo>
                  <a:cubicBezTo>
                    <a:pt x="718" y="89"/>
                    <a:pt x="634" y="0"/>
                    <a:pt x="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5"/>
            <p:cNvSpPr/>
            <p:nvPr/>
          </p:nvSpPr>
          <p:spPr>
            <a:xfrm>
              <a:off x="6364927" y="3740390"/>
              <a:ext cx="476593" cy="455567"/>
            </a:xfrm>
            <a:custGeom>
              <a:avLst/>
              <a:gdLst/>
              <a:ahLst/>
              <a:cxnLst/>
              <a:rect l="l" t="t" r="r" b="b"/>
              <a:pathLst>
                <a:path w="12580" h="12025" extrusionOk="0">
                  <a:moveTo>
                    <a:pt x="7995" y="2735"/>
                  </a:moveTo>
                  <a:cubicBezTo>
                    <a:pt x="8050" y="2735"/>
                    <a:pt x="8105" y="2753"/>
                    <a:pt x="8151" y="2791"/>
                  </a:cubicBezTo>
                  <a:lnTo>
                    <a:pt x="9383" y="3794"/>
                  </a:lnTo>
                  <a:cubicBezTo>
                    <a:pt x="9472" y="3867"/>
                    <a:pt x="9502" y="3995"/>
                    <a:pt x="9442" y="4108"/>
                  </a:cubicBezTo>
                  <a:cubicBezTo>
                    <a:pt x="9429" y="4132"/>
                    <a:pt x="9411" y="4153"/>
                    <a:pt x="9390" y="4170"/>
                  </a:cubicBezTo>
                  <a:lnTo>
                    <a:pt x="8149" y="5156"/>
                  </a:lnTo>
                  <a:cubicBezTo>
                    <a:pt x="8104" y="5191"/>
                    <a:pt x="8051" y="5209"/>
                    <a:pt x="7995" y="5209"/>
                  </a:cubicBezTo>
                  <a:cubicBezTo>
                    <a:pt x="7968" y="5209"/>
                    <a:pt x="7941" y="5205"/>
                    <a:pt x="7914" y="5197"/>
                  </a:cubicBezTo>
                  <a:cubicBezTo>
                    <a:pt x="7903" y="5192"/>
                    <a:pt x="7890" y="5187"/>
                    <a:pt x="7879" y="5181"/>
                  </a:cubicBezTo>
                  <a:cubicBezTo>
                    <a:pt x="7785" y="5127"/>
                    <a:pt x="7740" y="5033"/>
                    <a:pt x="7752" y="4936"/>
                  </a:cubicBezTo>
                  <a:cubicBezTo>
                    <a:pt x="7759" y="4871"/>
                    <a:pt x="7791" y="4812"/>
                    <a:pt x="7843" y="4771"/>
                  </a:cubicBezTo>
                  <a:lnTo>
                    <a:pt x="8110" y="4559"/>
                  </a:lnTo>
                  <a:cubicBezTo>
                    <a:pt x="8200" y="4486"/>
                    <a:pt x="8210" y="4342"/>
                    <a:pt x="8099" y="4259"/>
                  </a:cubicBezTo>
                  <a:cubicBezTo>
                    <a:pt x="8072" y="4239"/>
                    <a:pt x="8041" y="4230"/>
                    <a:pt x="8008" y="4230"/>
                  </a:cubicBezTo>
                  <a:lnTo>
                    <a:pt x="5386" y="4230"/>
                  </a:lnTo>
                  <a:cubicBezTo>
                    <a:pt x="5322" y="4230"/>
                    <a:pt x="5260" y="4202"/>
                    <a:pt x="5224" y="4148"/>
                  </a:cubicBezTo>
                  <a:cubicBezTo>
                    <a:pt x="5088" y="3950"/>
                    <a:pt x="5228" y="3740"/>
                    <a:pt x="5416" y="3740"/>
                  </a:cubicBezTo>
                  <a:lnTo>
                    <a:pt x="8034" y="3740"/>
                  </a:lnTo>
                  <a:cubicBezTo>
                    <a:pt x="8066" y="3740"/>
                    <a:pt x="8097" y="3730"/>
                    <a:pt x="8124" y="3710"/>
                  </a:cubicBezTo>
                  <a:cubicBezTo>
                    <a:pt x="8234" y="3629"/>
                    <a:pt x="8225" y="3484"/>
                    <a:pt x="8136" y="3412"/>
                  </a:cubicBezTo>
                  <a:lnTo>
                    <a:pt x="7841" y="3171"/>
                  </a:lnTo>
                  <a:cubicBezTo>
                    <a:pt x="7736" y="3086"/>
                    <a:pt x="7720" y="2930"/>
                    <a:pt x="7805" y="2825"/>
                  </a:cubicBezTo>
                  <a:cubicBezTo>
                    <a:pt x="7853" y="2766"/>
                    <a:pt x="7924" y="2735"/>
                    <a:pt x="7995" y="2735"/>
                  </a:cubicBezTo>
                  <a:close/>
                  <a:moveTo>
                    <a:pt x="6517" y="4592"/>
                  </a:moveTo>
                  <a:lnTo>
                    <a:pt x="6517" y="5739"/>
                  </a:lnTo>
                  <a:lnTo>
                    <a:pt x="6059" y="5739"/>
                  </a:lnTo>
                  <a:lnTo>
                    <a:pt x="6059" y="4592"/>
                  </a:lnTo>
                  <a:close/>
                  <a:moveTo>
                    <a:pt x="5224" y="366"/>
                  </a:moveTo>
                  <a:cubicBezTo>
                    <a:pt x="5465" y="366"/>
                    <a:pt x="5662" y="562"/>
                    <a:pt x="5662" y="804"/>
                  </a:cubicBezTo>
                  <a:lnTo>
                    <a:pt x="5662" y="3380"/>
                  </a:lnTo>
                  <a:lnTo>
                    <a:pt x="5413" y="3380"/>
                  </a:lnTo>
                  <a:cubicBezTo>
                    <a:pt x="5085" y="3380"/>
                    <a:pt x="4804" y="3636"/>
                    <a:pt x="4792" y="3965"/>
                  </a:cubicBezTo>
                  <a:cubicBezTo>
                    <a:pt x="4779" y="4309"/>
                    <a:pt x="5056" y="4593"/>
                    <a:pt x="5397" y="4593"/>
                  </a:cubicBezTo>
                  <a:lnTo>
                    <a:pt x="5662" y="4593"/>
                  </a:lnTo>
                  <a:lnTo>
                    <a:pt x="5662" y="5740"/>
                  </a:lnTo>
                  <a:lnTo>
                    <a:pt x="5044" y="5740"/>
                  </a:lnTo>
                  <a:cubicBezTo>
                    <a:pt x="5119" y="5650"/>
                    <a:pt x="5165" y="5538"/>
                    <a:pt x="5177" y="5420"/>
                  </a:cubicBezTo>
                  <a:cubicBezTo>
                    <a:pt x="5193" y="5259"/>
                    <a:pt x="5148" y="5103"/>
                    <a:pt x="5046" y="4980"/>
                  </a:cubicBezTo>
                  <a:cubicBezTo>
                    <a:pt x="4927" y="4834"/>
                    <a:pt x="4753" y="4758"/>
                    <a:pt x="4578" y="4758"/>
                  </a:cubicBezTo>
                  <a:cubicBezTo>
                    <a:pt x="4445" y="4758"/>
                    <a:pt x="4311" y="4802"/>
                    <a:pt x="4200" y="4893"/>
                  </a:cubicBezTo>
                  <a:lnTo>
                    <a:pt x="3892" y="5143"/>
                  </a:lnTo>
                  <a:cubicBezTo>
                    <a:pt x="3811" y="5210"/>
                    <a:pt x="3802" y="5332"/>
                    <a:pt x="3878" y="5409"/>
                  </a:cubicBezTo>
                  <a:cubicBezTo>
                    <a:pt x="3912" y="5444"/>
                    <a:pt x="3958" y="5461"/>
                    <a:pt x="4004" y="5461"/>
                  </a:cubicBezTo>
                  <a:cubicBezTo>
                    <a:pt x="4048" y="5461"/>
                    <a:pt x="4092" y="5446"/>
                    <a:pt x="4128" y="5417"/>
                  </a:cubicBezTo>
                  <a:lnTo>
                    <a:pt x="4428" y="5171"/>
                  </a:lnTo>
                  <a:cubicBezTo>
                    <a:pt x="4472" y="5135"/>
                    <a:pt x="4525" y="5118"/>
                    <a:pt x="4578" y="5118"/>
                  </a:cubicBezTo>
                  <a:cubicBezTo>
                    <a:pt x="4657" y="5118"/>
                    <a:pt x="4736" y="5157"/>
                    <a:pt x="4783" y="5231"/>
                  </a:cubicBezTo>
                  <a:cubicBezTo>
                    <a:pt x="4848" y="5336"/>
                    <a:pt x="4818" y="5473"/>
                    <a:pt x="4722" y="5552"/>
                  </a:cubicBezTo>
                  <a:lnTo>
                    <a:pt x="4442" y="5781"/>
                  </a:lnTo>
                  <a:cubicBezTo>
                    <a:pt x="4373" y="5836"/>
                    <a:pt x="4354" y="5936"/>
                    <a:pt x="4402" y="6017"/>
                  </a:cubicBezTo>
                  <a:cubicBezTo>
                    <a:pt x="4437" y="6071"/>
                    <a:pt x="4500" y="6101"/>
                    <a:pt x="4564" y="6101"/>
                  </a:cubicBezTo>
                  <a:lnTo>
                    <a:pt x="7156" y="6101"/>
                  </a:lnTo>
                  <a:cubicBezTo>
                    <a:pt x="7272" y="6101"/>
                    <a:pt x="7379" y="6179"/>
                    <a:pt x="7403" y="6292"/>
                  </a:cubicBezTo>
                  <a:cubicBezTo>
                    <a:pt x="7439" y="6452"/>
                    <a:pt x="7317" y="6594"/>
                    <a:pt x="7164" y="6594"/>
                  </a:cubicBezTo>
                  <a:lnTo>
                    <a:pt x="4579" y="6594"/>
                  </a:lnTo>
                  <a:lnTo>
                    <a:pt x="4579" y="6591"/>
                  </a:lnTo>
                  <a:cubicBezTo>
                    <a:pt x="4501" y="6606"/>
                    <a:pt x="4432" y="6657"/>
                    <a:pt x="4406" y="6731"/>
                  </a:cubicBezTo>
                  <a:cubicBezTo>
                    <a:pt x="4379" y="6805"/>
                    <a:pt x="4402" y="6887"/>
                    <a:pt x="4464" y="6936"/>
                  </a:cubicBezTo>
                  <a:lnTo>
                    <a:pt x="4731" y="7149"/>
                  </a:lnTo>
                  <a:cubicBezTo>
                    <a:pt x="4837" y="7233"/>
                    <a:pt x="4855" y="7389"/>
                    <a:pt x="4771" y="7494"/>
                  </a:cubicBezTo>
                  <a:cubicBezTo>
                    <a:pt x="4724" y="7553"/>
                    <a:pt x="4654" y="7588"/>
                    <a:pt x="4578" y="7588"/>
                  </a:cubicBezTo>
                  <a:cubicBezTo>
                    <a:pt x="4522" y="7588"/>
                    <a:pt x="4469" y="7569"/>
                    <a:pt x="4424" y="7533"/>
                  </a:cubicBezTo>
                  <a:lnTo>
                    <a:pt x="3193" y="6554"/>
                  </a:lnTo>
                  <a:cubicBezTo>
                    <a:pt x="3134" y="6509"/>
                    <a:pt x="3100" y="6438"/>
                    <a:pt x="3100" y="6363"/>
                  </a:cubicBezTo>
                  <a:cubicBezTo>
                    <a:pt x="3100" y="6289"/>
                    <a:pt x="3133" y="6219"/>
                    <a:pt x="3191" y="6171"/>
                  </a:cubicBezTo>
                  <a:lnTo>
                    <a:pt x="3447" y="5961"/>
                  </a:lnTo>
                  <a:cubicBezTo>
                    <a:pt x="3526" y="5897"/>
                    <a:pt x="3537" y="5781"/>
                    <a:pt x="3473" y="5702"/>
                  </a:cubicBezTo>
                  <a:cubicBezTo>
                    <a:pt x="3437" y="5658"/>
                    <a:pt x="3383" y="5635"/>
                    <a:pt x="3330" y="5635"/>
                  </a:cubicBezTo>
                  <a:cubicBezTo>
                    <a:pt x="3289" y="5635"/>
                    <a:pt x="3248" y="5648"/>
                    <a:pt x="3214" y="5676"/>
                  </a:cubicBezTo>
                  <a:lnTo>
                    <a:pt x="2956" y="5886"/>
                  </a:lnTo>
                  <a:cubicBezTo>
                    <a:pt x="2810" y="6003"/>
                    <a:pt x="2728" y="6179"/>
                    <a:pt x="2730" y="6365"/>
                  </a:cubicBezTo>
                  <a:cubicBezTo>
                    <a:pt x="2731" y="6553"/>
                    <a:pt x="2815" y="6726"/>
                    <a:pt x="2961" y="6842"/>
                  </a:cubicBezTo>
                  <a:lnTo>
                    <a:pt x="4193" y="7821"/>
                  </a:lnTo>
                  <a:cubicBezTo>
                    <a:pt x="4302" y="7908"/>
                    <a:pt x="4437" y="7955"/>
                    <a:pt x="4575" y="7955"/>
                  </a:cubicBezTo>
                  <a:cubicBezTo>
                    <a:pt x="4764" y="7955"/>
                    <a:pt x="4940" y="7870"/>
                    <a:pt x="5056" y="7724"/>
                  </a:cubicBezTo>
                  <a:cubicBezTo>
                    <a:pt x="5233" y="7502"/>
                    <a:pt x="5230" y="7195"/>
                    <a:pt x="5070" y="6985"/>
                  </a:cubicBezTo>
                  <a:lnTo>
                    <a:pt x="5661" y="6985"/>
                  </a:lnTo>
                  <a:lnTo>
                    <a:pt x="5661" y="8525"/>
                  </a:lnTo>
                  <a:lnTo>
                    <a:pt x="353" y="8525"/>
                  </a:lnTo>
                  <a:lnTo>
                    <a:pt x="353" y="804"/>
                  </a:lnTo>
                  <a:cubicBezTo>
                    <a:pt x="353" y="562"/>
                    <a:pt x="550" y="366"/>
                    <a:pt x="792" y="366"/>
                  </a:cubicBezTo>
                  <a:close/>
                  <a:moveTo>
                    <a:pt x="5663" y="8884"/>
                  </a:moveTo>
                  <a:lnTo>
                    <a:pt x="5663" y="9789"/>
                  </a:lnTo>
                  <a:cubicBezTo>
                    <a:pt x="5664" y="10031"/>
                    <a:pt x="5469" y="10228"/>
                    <a:pt x="5227" y="10228"/>
                  </a:cubicBezTo>
                  <a:lnTo>
                    <a:pt x="794" y="10228"/>
                  </a:lnTo>
                  <a:cubicBezTo>
                    <a:pt x="552" y="10228"/>
                    <a:pt x="357" y="10031"/>
                    <a:pt x="357" y="9789"/>
                  </a:cubicBezTo>
                  <a:lnTo>
                    <a:pt x="357" y="8884"/>
                  </a:lnTo>
                  <a:close/>
                  <a:moveTo>
                    <a:pt x="12218" y="10293"/>
                  </a:moveTo>
                  <a:lnTo>
                    <a:pt x="12218" y="11198"/>
                  </a:lnTo>
                  <a:cubicBezTo>
                    <a:pt x="12218" y="11440"/>
                    <a:pt x="12022" y="11637"/>
                    <a:pt x="11780" y="11637"/>
                  </a:cubicBezTo>
                  <a:lnTo>
                    <a:pt x="7349" y="11637"/>
                  </a:lnTo>
                  <a:cubicBezTo>
                    <a:pt x="7107" y="11637"/>
                    <a:pt x="6910" y="11440"/>
                    <a:pt x="6910" y="11198"/>
                  </a:cubicBezTo>
                  <a:lnTo>
                    <a:pt x="6910" y="10293"/>
                  </a:lnTo>
                  <a:close/>
                  <a:moveTo>
                    <a:pt x="807" y="1"/>
                  </a:moveTo>
                  <a:cubicBezTo>
                    <a:pt x="362" y="1"/>
                    <a:pt x="0" y="362"/>
                    <a:pt x="0" y="807"/>
                  </a:cubicBezTo>
                  <a:lnTo>
                    <a:pt x="0" y="9776"/>
                  </a:lnTo>
                  <a:cubicBezTo>
                    <a:pt x="0" y="10221"/>
                    <a:pt x="362" y="10582"/>
                    <a:pt x="807" y="10582"/>
                  </a:cubicBezTo>
                  <a:lnTo>
                    <a:pt x="5254" y="10582"/>
                  </a:lnTo>
                  <a:cubicBezTo>
                    <a:pt x="5699" y="10582"/>
                    <a:pt x="6060" y="10221"/>
                    <a:pt x="6060" y="9776"/>
                  </a:cubicBezTo>
                  <a:lnTo>
                    <a:pt x="6060" y="6978"/>
                  </a:lnTo>
                  <a:lnTo>
                    <a:pt x="6518" y="6978"/>
                  </a:lnTo>
                  <a:lnTo>
                    <a:pt x="6518" y="11218"/>
                  </a:lnTo>
                  <a:cubicBezTo>
                    <a:pt x="6518" y="11663"/>
                    <a:pt x="6879" y="12024"/>
                    <a:pt x="7325" y="12024"/>
                  </a:cubicBezTo>
                  <a:lnTo>
                    <a:pt x="11773" y="12024"/>
                  </a:lnTo>
                  <a:cubicBezTo>
                    <a:pt x="12218" y="12024"/>
                    <a:pt x="12579" y="11663"/>
                    <a:pt x="12579" y="11218"/>
                  </a:cubicBezTo>
                  <a:lnTo>
                    <a:pt x="12579" y="2248"/>
                  </a:lnTo>
                  <a:cubicBezTo>
                    <a:pt x="12579" y="1808"/>
                    <a:pt x="12216" y="1447"/>
                    <a:pt x="11771" y="1447"/>
                  </a:cubicBezTo>
                  <a:lnTo>
                    <a:pt x="11318" y="1447"/>
                  </a:lnTo>
                  <a:cubicBezTo>
                    <a:pt x="11223" y="1447"/>
                    <a:pt x="11137" y="1516"/>
                    <a:pt x="11130" y="1610"/>
                  </a:cubicBezTo>
                  <a:cubicBezTo>
                    <a:pt x="11120" y="1718"/>
                    <a:pt x="11204" y="1807"/>
                    <a:pt x="11309" y="1807"/>
                  </a:cubicBezTo>
                  <a:lnTo>
                    <a:pt x="11780" y="1807"/>
                  </a:lnTo>
                  <a:cubicBezTo>
                    <a:pt x="12022" y="1807"/>
                    <a:pt x="12219" y="2003"/>
                    <a:pt x="12219" y="2246"/>
                  </a:cubicBezTo>
                  <a:lnTo>
                    <a:pt x="12219" y="9966"/>
                  </a:lnTo>
                  <a:lnTo>
                    <a:pt x="6911" y="9966"/>
                  </a:lnTo>
                  <a:lnTo>
                    <a:pt x="6911" y="6952"/>
                  </a:lnTo>
                  <a:lnTo>
                    <a:pt x="7170" y="6952"/>
                  </a:lnTo>
                  <a:cubicBezTo>
                    <a:pt x="7497" y="6952"/>
                    <a:pt x="7779" y="6697"/>
                    <a:pt x="7791" y="6369"/>
                  </a:cubicBezTo>
                  <a:cubicBezTo>
                    <a:pt x="7803" y="6024"/>
                    <a:pt x="7527" y="5740"/>
                    <a:pt x="7185" y="5740"/>
                  </a:cubicBezTo>
                  <a:lnTo>
                    <a:pt x="6910" y="5740"/>
                  </a:lnTo>
                  <a:lnTo>
                    <a:pt x="6910" y="4593"/>
                  </a:lnTo>
                  <a:lnTo>
                    <a:pt x="7513" y="4593"/>
                  </a:lnTo>
                  <a:cubicBezTo>
                    <a:pt x="7428" y="4708"/>
                    <a:pt x="7385" y="4852"/>
                    <a:pt x="7397" y="5004"/>
                  </a:cubicBezTo>
                  <a:cubicBezTo>
                    <a:pt x="7402" y="5075"/>
                    <a:pt x="7421" y="5145"/>
                    <a:pt x="7452" y="5210"/>
                  </a:cubicBezTo>
                  <a:cubicBezTo>
                    <a:pt x="7557" y="5429"/>
                    <a:pt x="7770" y="5559"/>
                    <a:pt x="8002" y="5559"/>
                  </a:cubicBezTo>
                  <a:cubicBezTo>
                    <a:pt x="8138" y="5559"/>
                    <a:pt x="8271" y="5512"/>
                    <a:pt x="8379" y="5427"/>
                  </a:cubicBezTo>
                  <a:lnTo>
                    <a:pt x="9594" y="4461"/>
                  </a:lnTo>
                  <a:cubicBezTo>
                    <a:pt x="9738" y="4346"/>
                    <a:pt x="9821" y="4174"/>
                    <a:pt x="9822" y="3990"/>
                  </a:cubicBezTo>
                  <a:cubicBezTo>
                    <a:pt x="9825" y="3805"/>
                    <a:pt x="9743" y="3632"/>
                    <a:pt x="9600" y="3516"/>
                  </a:cubicBezTo>
                  <a:lnTo>
                    <a:pt x="8386" y="2525"/>
                  </a:lnTo>
                  <a:cubicBezTo>
                    <a:pt x="8273" y="2433"/>
                    <a:pt x="8137" y="2388"/>
                    <a:pt x="8002" y="2388"/>
                  </a:cubicBezTo>
                  <a:cubicBezTo>
                    <a:pt x="7826" y="2388"/>
                    <a:pt x="7652" y="2464"/>
                    <a:pt x="7533" y="2611"/>
                  </a:cubicBezTo>
                  <a:cubicBezTo>
                    <a:pt x="7431" y="2736"/>
                    <a:pt x="7384" y="2893"/>
                    <a:pt x="7400" y="3055"/>
                  </a:cubicBezTo>
                  <a:cubicBezTo>
                    <a:pt x="7411" y="3175"/>
                    <a:pt x="7459" y="3286"/>
                    <a:pt x="7534" y="3378"/>
                  </a:cubicBezTo>
                  <a:lnTo>
                    <a:pt x="6911" y="3378"/>
                  </a:lnTo>
                  <a:lnTo>
                    <a:pt x="6911" y="1996"/>
                  </a:lnTo>
                  <a:cubicBezTo>
                    <a:pt x="6911" y="1891"/>
                    <a:pt x="6997" y="1804"/>
                    <a:pt x="7103" y="1804"/>
                  </a:cubicBezTo>
                  <a:lnTo>
                    <a:pt x="10469" y="1804"/>
                  </a:lnTo>
                  <a:cubicBezTo>
                    <a:pt x="10492" y="1804"/>
                    <a:pt x="10514" y="1795"/>
                    <a:pt x="10529" y="1777"/>
                  </a:cubicBezTo>
                  <a:cubicBezTo>
                    <a:pt x="10670" y="1623"/>
                    <a:pt x="10564" y="1443"/>
                    <a:pt x="10414" y="1443"/>
                  </a:cubicBezTo>
                  <a:lnTo>
                    <a:pt x="7325" y="1443"/>
                  </a:lnTo>
                  <a:cubicBezTo>
                    <a:pt x="6879" y="1443"/>
                    <a:pt x="6518" y="1804"/>
                    <a:pt x="6518" y="2249"/>
                  </a:cubicBezTo>
                  <a:lnTo>
                    <a:pt x="6518" y="3375"/>
                  </a:lnTo>
                  <a:lnTo>
                    <a:pt x="6060" y="3375"/>
                  </a:lnTo>
                  <a:lnTo>
                    <a:pt x="6060" y="807"/>
                  </a:lnTo>
                  <a:cubicBezTo>
                    <a:pt x="6060" y="362"/>
                    <a:pt x="5699" y="1"/>
                    <a:pt x="5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5"/>
            <p:cNvSpPr/>
            <p:nvPr/>
          </p:nvSpPr>
          <p:spPr>
            <a:xfrm>
              <a:off x="6681646" y="3953456"/>
              <a:ext cx="18677" cy="18715"/>
            </a:xfrm>
            <a:custGeom>
              <a:avLst/>
              <a:gdLst/>
              <a:ahLst/>
              <a:cxnLst/>
              <a:rect l="l" t="t" r="r" b="b"/>
              <a:pathLst>
                <a:path w="493" h="494" extrusionOk="0">
                  <a:moveTo>
                    <a:pt x="246" y="1"/>
                  </a:moveTo>
                  <a:cubicBezTo>
                    <a:pt x="110" y="1"/>
                    <a:pt x="0" y="111"/>
                    <a:pt x="0" y="247"/>
                  </a:cubicBezTo>
                  <a:cubicBezTo>
                    <a:pt x="0" y="383"/>
                    <a:pt x="110" y="493"/>
                    <a:pt x="246" y="493"/>
                  </a:cubicBezTo>
                  <a:cubicBezTo>
                    <a:pt x="383" y="493"/>
                    <a:pt x="493" y="383"/>
                    <a:pt x="493" y="247"/>
                  </a:cubicBezTo>
                  <a:cubicBezTo>
                    <a:pt x="493" y="111"/>
                    <a:pt x="383" y="1"/>
                    <a:pt x="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5"/>
            <p:cNvSpPr/>
            <p:nvPr/>
          </p:nvSpPr>
          <p:spPr>
            <a:xfrm>
              <a:off x="6717334" y="3953456"/>
              <a:ext cx="18715" cy="18715"/>
            </a:xfrm>
            <a:custGeom>
              <a:avLst/>
              <a:gdLst/>
              <a:ahLst/>
              <a:cxnLst/>
              <a:rect l="l" t="t" r="r" b="b"/>
              <a:pathLst>
                <a:path w="494" h="494" extrusionOk="0">
                  <a:moveTo>
                    <a:pt x="247" y="1"/>
                  </a:moveTo>
                  <a:cubicBezTo>
                    <a:pt x="111"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5"/>
            <p:cNvSpPr/>
            <p:nvPr/>
          </p:nvSpPr>
          <p:spPr>
            <a:xfrm>
              <a:off x="6753059" y="3953456"/>
              <a:ext cx="18677" cy="18715"/>
            </a:xfrm>
            <a:custGeom>
              <a:avLst/>
              <a:gdLst/>
              <a:ahLst/>
              <a:cxnLst/>
              <a:rect l="l" t="t" r="r" b="b"/>
              <a:pathLst>
                <a:path w="493" h="494" extrusionOk="0">
                  <a:moveTo>
                    <a:pt x="247" y="1"/>
                  </a:moveTo>
                  <a:cubicBezTo>
                    <a:pt x="112"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65"/>
          <p:cNvGrpSpPr/>
          <p:nvPr/>
        </p:nvGrpSpPr>
        <p:grpSpPr>
          <a:xfrm>
            <a:off x="5498302" y="4197007"/>
            <a:ext cx="449547" cy="373372"/>
            <a:chOff x="5554075" y="3770358"/>
            <a:chExt cx="476669" cy="395898"/>
          </a:xfrm>
        </p:grpSpPr>
        <p:sp>
          <p:nvSpPr>
            <p:cNvPr id="2513" name="Google Shape;2513;p65"/>
            <p:cNvSpPr/>
            <p:nvPr/>
          </p:nvSpPr>
          <p:spPr>
            <a:xfrm>
              <a:off x="5554075" y="3770358"/>
              <a:ext cx="476669" cy="395898"/>
            </a:xfrm>
            <a:custGeom>
              <a:avLst/>
              <a:gdLst/>
              <a:ahLst/>
              <a:cxnLst/>
              <a:rect l="l" t="t" r="r" b="b"/>
              <a:pathLst>
                <a:path w="12582" h="10450" extrusionOk="0">
                  <a:moveTo>
                    <a:pt x="11938" y="360"/>
                  </a:moveTo>
                  <a:cubicBezTo>
                    <a:pt x="12096" y="360"/>
                    <a:pt x="12224" y="488"/>
                    <a:pt x="12224" y="647"/>
                  </a:cubicBezTo>
                  <a:lnTo>
                    <a:pt x="12224" y="7111"/>
                  </a:lnTo>
                  <a:lnTo>
                    <a:pt x="11764" y="7111"/>
                  </a:lnTo>
                  <a:lnTo>
                    <a:pt x="11764" y="1043"/>
                  </a:lnTo>
                  <a:cubicBezTo>
                    <a:pt x="11764" y="938"/>
                    <a:pt x="11679" y="851"/>
                    <a:pt x="11572" y="851"/>
                  </a:cubicBezTo>
                  <a:lnTo>
                    <a:pt x="9914" y="851"/>
                  </a:lnTo>
                  <a:cubicBezTo>
                    <a:pt x="9890" y="851"/>
                    <a:pt x="9867" y="860"/>
                    <a:pt x="9851" y="879"/>
                  </a:cubicBezTo>
                  <a:cubicBezTo>
                    <a:pt x="9711" y="1032"/>
                    <a:pt x="9817" y="1211"/>
                    <a:pt x="9966" y="1211"/>
                  </a:cubicBezTo>
                  <a:lnTo>
                    <a:pt x="11307" y="1211"/>
                  </a:lnTo>
                  <a:cubicBezTo>
                    <a:pt x="11342" y="1211"/>
                    <a:pt x="11371" y="1240"/>
                    <a:pt x="11371" y="1275"/>
                  </a:cubicBezTo>
                  <a:lnTo>
                    <a:pt x="11371" y="7109"/>
                  </a:lnTo>
                  <a:lnTo>
                    <a:pt x="1181" y="7109"/>
                  </a:lnTo>
                  <a:lnTo>
                    <a:pt x="1181" y="1280"/>
                  </a:lnTo>
                  <a:cubicBezTo>
                    <a:pt x="1181" y="1280"/>
                    <a:pt x="1228" y="1216"/>
                    <a:pt x="1264" y="1212"/>
                  </a:cubicBezTo>
                  <a:lnTo>
                    <a:pt x="9053" y="1212"/>
                  </a:lnTo>
                  <a:cubicBezTo>
                    <a:pt x="9056" y="1212"/>
                    <a:pt x="9058" y="1212"/>
                    <a:pt x="9061" y="1212"/>
                  </a:cubicBezTo>
                  <a:cubicBezTo>
                    <a:pt x="9160" y="1212"/>
                    <a:pt x="9238" y="1131"/>
                    <a:pt x="9238" y="1033"/>
                  </a:cubicBezTo>
                  <a:cubicBezTo>
                    <a:pt x="9238" y="932"/>
                    <a:pt x="9159" y="852"/>
                    <a:pt x="9059" y="852"/>
                  </a:cubicBezTo>
                  <a:cubicBezTo>
                    <a:pt x="9057" y="852"/>
                    <a:pt x="9055" y="852"/>
                    <a:pt x="9053" y="852"/>
                  </a:cubicBezTo>
                  <a:lnTo>
                    <a:pt x="1264" y="852"/>
                  </a:lnTo>
                  <a:cubicBezTo>
                    <a:pt x="1263" y="852"/>
                    <a:pt x="1262" y="852"/>
                    <a:pt x="1261" y="852"/>
                  </a:cubicBezTo>
                  <a:cubicBezTo>
                    <a:pt x="1024" y="852"/>
                    <a:pt x="820" y="1281"/>
                    <a:pt x="820" y="1281"/>
                  </a:cubicBezTo>
                  <a:lnTo>
                    <a:pt x="820" y="7110"/>
                  </a:lnTo>
                  <a:lnTo>
                    <a:pt x="361" y="7110"/>
                  </a:lnTo>
                  <a:lnTo>
                    <a:pt x="361" y="647"/>
                  </a:lnTo>
                  <a:cubicBezTo>
                    <a:pt x="361" y="488"/>
                    <a:pt x="490" y="360"/>
                    <a:pt x="648" y="360"/>
                  </a:cubicBezTo>
                  <a:close/>
                  <a:moveTo>
                    <a:pt x="12220" y="7470"/>
                  </a:moveTo>
                  <a:lnTo>
                    <a:pt x="12220" y="8036"/>
                  </a:lnTo>
                  <a:cubicBezTo>
                    <a:pt x="12221" y="8195"/>
                    <a:pt x="12094" y="8323"/>
                    <a:pt x="11935" y="8323"/>
                  </a:cubicBezTo>
                  <a:lnTo>
                    <a:pt x="646" y="8323"/>
                  </a:lnTo>
                  <a:cubicBezTo>
                    <a:pt x="488" y="8323"/>
                    <a:pt x="359" y="8195"/>
                    <a:pt x="359" y="8036"/>
                  </a:cubicBezTo>
                  <a:lnTo>
                    <a:pt x="359" y="7470"/>
                  </a:lnTo>
                  <a:close/>
                  <a:moveTo>
                    <a:pt x="655" y="0"/>
                  </a:moveTo>
                  <a:cubicBezTo>
                    <a:pt x="294" y="0"/>
                    <a:pt x="1" y="294"/>
                    <a:pt x="1" y="655"/>
                  </a:cubicBezTo>
                  <a:lnTo>
                    <a:pt x="1" y="8028"/>
                  </a:lnTo>
                  <a:cubicBezTo>
                    <a:pt x="1" y="8390"/>
                    <a:pt x="294" y="8683"/>
                    <a:pt x="655" y="8683"/>
                  </a:cubicBezTo>
                  <a:lnTo>
                    <a:pt x="5172" y="8683"/>
                  </a:lnTo>
                  <a:cubicBezTo>
                    <a:pt x="5160" y="8752"/>
                    <a:pt x="5144" y="8836"/>
                    <a:pt x="5125" y="8928"/>
                  </a:cubicBezTo>
                  <a:cubicBezTo>
                    <a:pt x="5104" y="9028"/>
                    <a:pt x="5167" y="9124"/>
                    <a:pt x="5267" y="9145"/>
                  </a:cubicBezTo>
                  <a:cubicBezTo>
                    <a:pt x="5280" y="9148"/>
                    <a:pt x="5292" y="9149"/>
                    <a:pt x="5305" y="9149"/>
                  </a:cubicBezTo>
                  <a:cubicBezTo>
                    <a:pt x="5390" y="9149"/>
                    <a:pt x="5467" y="9089"/>
                    <a:pt x="5485" y="9002"/>
                  </a:cubicBezTo>
                  <a:cubicBezTo>
                    <a:pt x="5511" y="8876"/>
                    <a:pt x="5531" y="8766"/>
                    <a:pt x="5545" y="8683"/>
                  </a:cubicBezTo>
                  <a:lnTo>
                    <a:pt x="7019" y="8683"/>
                  </a:lnTo>
                  <a:cubicBezTo>
                    <a:pt x="7067" y="8973"/>
                    <a:pt x="7189" y="9601"/>
                    <a:pt x="7400" y="10092"/>
                  </a:cubicBezTo>
                  <a:lnTo>
                    <a:pt x="5171" y="10092"/>
                  </a:lnTo>
                  <a:cubicBezTo>
                    <a:pt x="5201" y="10023"/>
                    <a:pt x="5230" y="9947"/>
                    <a:pt x="5260" y="9868"/>
                  </a:cubicBezTo>
                  <a:cubicBezTo>
                    <a:pt x="5293" y="9773"/>
                    <a:pt x="5244" y="9672"/>
                    <a:pt x="5147" y="9637"/>
                  </a:cubicBezTo>
                  <a:cubicBezTo>
                    <a:pt x="5126" y="9630"/>
                    <a:pt x="5106" y="9627"/>
                    <a:pt x="5086" y="9627"/>
                  </a:cubicBezTo>
                  <a:cubicBezTo>
                    <a:pt x="5010" y="9627"/>
                    <a:pt x="4938" y="9673"/>
                    <a:pt x="4911" y="9747"/>
                  </a:cubicBezTo>
                  <a:cubicBezTo>
                    <a:pt x="4864" y="9879"/>
                    <a:pt x="4813" y="9994"/>
                    <a:pt x="4762" y="10091"/>
                  </a:cubicBezTo>
                  <a:lnTo>
                    <a:pt x="3743" y="10091"/>
                  </a:lnTo>
                  <a:cubicBezTo>
                    <a:pt x="3648" y="10091"/>
                    <a:pt x="3563" y="10160"/>
                    <a:pt x="3553" y="10254"/>
                  </a:cubicBezTo>
                  <a:cubicBezTo>
                    <a:pt x="3544" y="10361"/>
                    <a:pt x="3630" y="10450"/>
                    <a:pt x="3737" y="10450"/>
                  </a:cubicBezTo>
                  <a:lnTo>
                    <a:pt x="8833" y="10450"/>
                  </a:lnTo>
                  <a:cubicBezTo>
                    <a:pt x="8930" y="10450"/>
                    <a:pt x="9014" y="10381"/>
                    <a:pt x="9024" y="10286"/>
                  </a:cubicBezTo>
                  <a:cubicBezTo>
                    <a:pt x="9032" y="10180"/>
                    <a:pt x="8947" y="10091"/>
                    <a:pt x="8841" y="10091"/>
                  </a:cubicBezTo>
                  <a:lnTo>
                    <a:pt x="7816" y="10091"/>
                  </a:lnTo>
                  <a:cubicBezTo>
                    <a:pt x="7596" y="9667"/>
                    <a:pt x="7460" y="9014"/>
                    <a:pt x="7402" y="8682"/>
                  </a:cubicBezTo>
                  <a:lnTo>
                    <a:pt x="11926" y="8682"/>
                  </a:lnTo>
                  <a:cubicBezTo>
                    <a:pt x="12287" y="8682"/>
                    <a:pt x="12581" y="8389"/>
                    <a:pt x="12581" y="8027"/>
                  </a:cubicBezTo>
                  <a:lnTo>
                    <a:pt x="12581" y="654"/>
                  </a:lnTo>
                  <a:cubicBezTo>
                    <a:pt x="12582" y="294"/>
                    <a:pt x="12288" y="0"/>
                    <a:pt x="11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5"/>
            <p:cNvSpPr/>
            <p:nvPr/>
          </p:nvSpPr>
          <p:spPr>
            <a:xfrm>
              <a:off x="5674359" y="3901932"/>
              <a:ext cx="22466" cy="53153"/>
            </a:xfrm>
            <a:custGeom>
              <a:avLst/>
              <a:gdLst/>
              <a:ahLst/>
              <a:cxnLst/>
              <a:rect l="l" t="t" r="r" b="b"/>
              <a:pathLst>
                <a:path w="593" h="1403" extrusionOk="0">
                  <a:moveTo>
                    <a:pt x="197" y="0"/>
                  </a:moveTo>
                  <a:cubicBezTo>
                    <a:pt x="102" y="0"/>
                    <a:pt x="17" y="70"/>
                    <a:pt x="10" y="164"/>
                  </a:cubicBezTo>
                  <a:cubicBezTo>
                    <a:pt x="0" y="272"/>
                    <a:pt x="84" y="361"/>
                    <a:pt x="189" y="361"/>
                  </a:cubicBezTo>
                  <a:lnTo>
                    <a:pt x="232" y="361"/>
                  </a:lnTo>
                  <a:lnTo>
                    <a:pt x="232" y="1213"/>
                  </a:lnTo>
                  <a:cubicBezTo>
                    <a:pt x="232" y="1309"/>
                    <a:pt x="301" y="1393"/>
                    <a:pt x="395" y="1402"/>
                  </a:cubicBezTo>
                  <a:cubicBezTo>
                    <a:pt x="400" y="1402"/>
                    <a:pt x="405" y="1402"/>
                    <a:pt x="410" y="1402"/>
                  </a:cubicBezTo>
                  <a:cubicBezTo>
                    <a:pt x="511" y="1402"/>
                    <a:pt x="592" y="1322"/>
                    <a:pt x="592" y="1222"/>
                  </a:cubicBezTo>
                  <a:lnTo>
                    <a:pt x="592" y="183"/>
                  </a:lnTo>
                  <a:cubicBezTo>
                    <a:pt x="592" y="82"/>
                    <a:pt x="510"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5"/>
            <p:cNvSpPr/>
            <p:nvPr/>
          </p:nvSpPr>
          <p:spPr>
            <a:xfrm>
              <a:off x="5725315" y="3971413"/>
              <a:ext cx="22428" cy="53153"/>
            </a:xfrm>
            <a:custGeom>
              <a:avLst/>
              <a:gdLst/>
              <a:ahLst/>
              <a:cxnLst/>
              <a:rect l="l" t="t" r="r" b="b"/>
              <a:pathLst>
                <a:path w="592" h="1403" extrusionOk="0">
                  <a:moveTo>
                    <a:pt x="197" y="0"/>
                  </a:moveTo>
                  <a:cubicBezTo>
                    <a:pt x="102" y="0"/>
                    <a:pt x="17" y="71"/>
                    <a:pt x="9" y="165"/>
                  </a:cubicBezTo>
                  <a:cubicBezTo>
                    <a:pt x="0" y="272"/>
                    <a:pt x="84" y="361"/>
                    <a:pt x="189" y="361"/>
                  </a:cubicBezTo>
                  <a:lnTo>
                    <a:pt x="231" y="361"/>
                  </a:lnTo>
                  <a:lnTo>
                    <a:pt x="231" y="1213"/>
                  </a:lnTo>
                  <a:cubicBezTo>
                    <a:pt x="231" y="1308"/>
                    <a:pt x="300" y="1393"/>
                    <a:pt x="394" y="1402"/>
                  </a:cubicBezTo>
                  <a:cubicBezTo>
                    <a:pt x="400" y="1402"/>
                    <a:pt x="405" y="1402"/>
                    <a:pt x="410" y="1402"/>
                  </a:cubicBezTo>
                  <a:cubicBezTo>
                    <a:pt x="510" y="1402"/>
                    <a:pt x="590" y="1322"/>
                    <a:pt x="590" y="1223"/>
                  </a:cubicBezTo>
                  <a:lnTo>
                    <a:pt x="590" y="180"/>
                  </a:lnTo>
                  <a:cubicBezTo>
                    <a:pt x="592" y="82"/>
                    <a:pt x="510" y="0"/>
                    <a:pt x="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5"/>
            <p:cNvSpPr/>
            <p:nvPr/>
          </p:nvSpPr>
          <p:spPr>
            <a:xfrm>
              <a:off x="5809685" y="3971413"/>
              <a:ext cx="22466" cy="53153"/>
            </a:xfrm>
            <a:custGeom>
              <a:avLst/>
              <a:gdLst/>
              <a:ahLst/>
              <a:cxnLst/>
              <a:rect l="l" t="t" r="r" b="b"/>
              <a:pathLst>
                <a:path w="593" h="1403" extrusionOk="0">
                  <a:moveTo>
                    <a:pt x="199" y="0"/>
                  </a:moveTo>
                  <a:cubicBezTo>
                    <a:pt x="104" y="0"/>
                    <a:pt x="18" y="71"/>
                    <a:pt x="10" y="165"/>
                  </a:cubicBezTo>
                  <a:cubicBezTo>
                    <a:pt x="1" y="272"/>
                    <a:pt x="85" y="361"/>
                    <a:pt x="189" y="361"/>
                  </a:cubicBezTo>
                  <a:lnTo>
                    <a:pt x="231" y="361"/>
                  </a:lnTo>
                  <a:lnTo>
                    <a:pt x="231" y="1213"/>
                  </a:lnTo>
                  <a:cubicBezTo>
                    <a:pt x="231" y="1308"/>
                    <a:pt x="300" y="1393"/>
                    <a:pt x="395" y="1402"/>
                  </a:cubicBezTo>
                  <a:cubicBezTo>
                    <a:pt x="400" y="1402"/>
                    <a:pt x="406" y="1402"/>
                    <a:pt x="411" y="1402"/>
                  </a:cubicBezTo>
                  <a:cubicBezTo>
                    <a:pt x="512" y="1402"/>
                    <a:pt x="592" y="1322"/>
                    <a:pt x="592" y="1223"/>
                  </a:cubicBezTo>
                  <a:lnTo>
                    <a:pt x="592" y="180"/>
                  </a:lnTo>
                  <a:cubicBezTo>
                    <a:pt x="593" y="82"/>
                    <a:pt x="512" y="0"/>
                    <a:pt x="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5"/>
            <p:cNvSpPr/>
            <p:nvPr/>
          </p:nvSpPr>
          <p:spPr>
            <a:xfrm>
              <a:off x="5848176" y="3971413"/>
              <a:ext cx="22428" cy="53153"/>
            </a:xfrm>
            <a:custGeom>
              <a:avLst/>
              <a:gdLst/>
              <a:ahLst/>
              <a:cxnLst/>
              <a:rect l="l" t="t" r="r" b="b"/>
              <a:pathLst>
                <a:path w="592" h="1403" extrusionOk="0">
                  <a:moveTo>
                    <a:pt x="199" y="0"/>
                  </a:moveTo>
                  <a:cubicBezTo>
                    <a:pt x="103" y="0"/>
                    <a:pt x="18" y="71"/>
                    <a:pt x="10" y="165"/>
                  </a:cubicBezTo>
                  <a:cubicBezTo>
                    <a:pt x="1" y="272"/>
                    <a:pt x="85" y="361"/>
                    <a:pt x="189" y="361"/>
                  </a:cubicBezTo>
                  <a:lnTo>
                    <a:pt x="231" y="361"/>
                  </a:lnTo>
                  <a:lnTo>
                    <a:pt x="231" y="1213"/>
                  </a:lnTo>
                  <a:cubicBezTo>
                    <a:pt x="231" y="1308"/>
                    <a:pt x="300" y="1393"/>
                    <a:pt x="395" y="1402"/>
                  </a:cubicBezTo>
                  <a:cubicBezTo>
                    <a:pt x="400" y="1402"/>
                    <a:pt x="406" y="1402"/>
                    <a:pt x="411" y="1402"/>
                  </a:cubicBezTo>
                  <a:cubicBezTo>
                    <a:pt x="511" y="1402"/>
                    <a:pt x="592" y="1322"/>
                    <a:pt x="592" y="1223"/>
                  </a:cubicBezTo>
                  <a:lnTo>
                    <a:pt x="592" y="180"/>
                  </a:lnTo>
                  <a:cubicBezTo>
                    <a:pt x="592" y="82"/>
                    <a:pt x="512" y="0"/>
                    <a:pt x="4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5"/>
            <p:cNvSpPr/>
            <p:nvPr/>
          </p:nvSpPr>
          <p:spPr>
            <a:xfrm>
              <a:off x="5760055" y="3901932"/>
              <a:ext cx="22466" cy="53153"/>
            </a:xfrm>
            <a:custGeom>
              <a:avLst/>
              <a:gdLst/>
              <a:ahLst/>
              <a:cxnLst/>
              <a:rect l="l" t="t" r="r" b="b"/>
              <a:pathLst>
                <a:path w="593" h="1403" extrusionOk="0">
                  <a:moveTo>
                    <a:pt x="198" y="0"/>
                  </a:moveTo>
                  <a:cubicBezTo>
                    <a:pt x="102" y="0"/>
                    <a:pt x="17" y="70"/>
                    <a:pt x="9" y="164"/>
                  </a:cubicBezTo>
                  <a:cubicBezTo>
                    <a:pt x="1" y="272"/>
                    <a:pt x="84" y="361"/>
                    <a:pt x="189" y="361"/>
                  </a:cubicBezTo>
                  <a:lnTo>
                    <a:pt x="231" y="361"/>
                  </a:lnTo>
                  <a:lnTo>
                    <a:pt x="231" y="1222"/>
                  </a:lnTo>
                  <a:cubicBezTo>
                    <a:pt x="231" y="1321"/>
                    <a:pt x="312" y="1403"/>
                    <a:pt x="411" y="1403"/>
                  </a:cubicBezTo>
                  <a:cubicBezTo>
                    <a:pt x="511" y="1403"/>
                    <a:pt x="592" y="1321"/>
                    <a:pt x="592" y="1222"/>
                  </a:cubicBezTo>
                  <a:lnTo>
                    <a:pt x="592" y="183"/>
                  </a:lnTo>
                  <a:cubicBezTo>
                    <a:pt x="592" y="82"/>
                    <a:pt x="511"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5"/>
            <p:cNvSpPr/>
            <p:nvPr/>
          </p:nvSpPr>
          <p:spPr>
            <a:xfrm>
              <a:off x="5628557" y="3900796"/>
              <a:ext cx="37317" cy="55880"/>
            </a:xfrm>
            <a:custGeom>
              <a:avLst/>
              <a:gdLst/>
              <a:ahLst/>
              <a:cxnLst/>
              <a:rect l="l" t="t" r="r" b="b"/>
              <a:pathLst>
                <a:path w="985" h="1475" extrusionOk="0">
                  <a:moveTo>
                    <a:pt x="493" y="345"/>
                  </a:moveTo>
                  <a:cubicBezTo>
                    <a:pt x="565" y="345"/>
                    <a:pt x="623" y="404"/>
                    <a:pt x="623" y="476"/>
                  </a:cubicBezTo>
                  <a:lnTo>
                    <a:pt x="623" y="998"/>
                  </a:lnTo>
                  <a:cubicBezTo>
                    <a:pt x="623" y="1070"/>
                    <a:pt x="564" y="1129"/>
                    <a:pt x="493" y="1129"/>
                  </a:cubicBezTo>
                  <a:cubicBezTo>
                    <a:pt x="473" y="1129"/>
                    <a:pt x="453" y="1125"/>
                    <a:pt x="433" y="1115"/>
                  </a:cubicBezTo>
                  <a:cubicBezTo>
                    <a:pt x="388" y="1097"/>
                    <a:pt x="361" y="1049"/>
                    <a:pt x="361" y="1000"/>
                  </a:cubicBezTo>
                  <a:lnTo>
                    <a:pt x="361" y="473"/>
                  </a:lnTo>
                  <a:cubicBezTo>
                    <a:pt x="361" y="424"/>
                    <a:pt x="388" y="377"/>
                    <a:pt x="433" y="358"/>
                  </a:cubicBezTo>
                  <a:cubicBezTo>
                    <a:pt x="454" y="349"/>
                    <a:pt x="474" y="345"/>
                    <a:pt x="493" y="345"/>
                  </a:cubicBezTo>
                  <a:close/>
                  <a:moveTo>
                    <a:pt x="492" y="0"/>
                  </a:moveTo>
                  <a:cubicBezTo>
                    <a:pt x="221" y="0"/>
                    <a:pt x="1" y="220"/>
                    <a:pt x="1" y="491"/>
                  </a:cubicBezTo>
                  <a:lnTo>
                    <a:pt x="1" y="969"/>
                  </a:lnTo>
                  <a:cubicBezTo>
                    <a:pt x="1" y="1222"/>
                    <a:pt x="185" y="1443"/>
                    <a:pt x="435" y="1472"/>
                  </a:cubicBezTo>
                  <a:cubicBezTo>
                    <a:pt x="455" y="1474"/>
                    <a:pt x="474" y="1475"/>
                    <a:pt x="492" y="1475"/>
                  </a:cubicBezTo>
                  <a:cubicBezTo>
                    <a:pt x="763" y="1475"/>
                    <a:pt x="984" y="1254"/>
                    <a:pt x="984" y="984"/>
                  </a:cubicBezTo>
                  <a:lnTo>
                    <a:pt x="984" y="491"/>
                  </a:lnTo>
                  <a:cubicBezTo>
                    <a:pt x="983" y="220"/>
                    <a:pt x="763"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5"/>
            <p:cNvSpPr/>
            <p:nvPr/>
          </p:nvSpPr>
          <p:spPr>
            <a:xfrm>
              <a:off x="5628557" y="3970315"/>
              <a:ext cx="37317" cy="55880"/>
            </a:xfrm>
            <a:custGeom>
              <a:avLst/>
              <a:gdLst/>
              <a:ahLst/>
              <a:cxnLst/>
              <a:rect l="l" t="t" r="r" b="b"/>
              <a:pathLst>
                <a:path w="985" h="1475" extrusionOk="0">
                  <a:moveTo>
                    <a:pt x="493" y="344"/>
                  </a:moveTo>
                  <a:cubicBezTo>
                    <a:pt x="565" y="344"/>
                    <a:pt x="623" y="402"/>
                    <a:pt x="623" y="474"/>
                  </a:cubicBezTo>
                  <a:lnTo>
                    <a:pt x="623" y="997"/>
                  </a:lnTo>
                  <a:cubicBezTo>
                    <a:pt x="623" y="1070"/>
                    <a:pt x="564" y="1128"/>
                    <a:pt x="492" y="1128"/>
                  </a:cubicBezTo>
                  <a:cubicBezTo>
                    <a:pt x="473" y="1128"/>
                    <a:pt x="453" y="1124"/>
                    <a:pt x="433" y="1115"/>
                  </a:cubicBezTo>
                  <a:cubicBezTo>
                    <a:pt x="388" y="1096"/>
                    <a:pt x="361" y="1048"/>
                    <a:pt x="361" y="1000"/>
                  </a:cubicBezTo>
                  <a:lnTo>
                    <a:pt x="361" y="472"/>
                  </a:lnTo>
                  <a:cubicBezTo>
                    <a:pt x="361" y="424"/>
                    <a:pt x="388" y="377"/>
                    <a:pt x="433" y="357"/>
                  </a:cubicBezTo>
                  <a:cubicBezTo>
                    <a:pt x="453" y="348"/>
                    <a:pt x="473" y="344"/>
                    <a:pt x="493" y="344"/>
                  </a:cubicBezTo>
                  <a:close/>
                  <a:moveTo>
                    <a:pt x="492" y="0"/>
                  </a:moveTo>
                  <a:cubicBezTo>
                    <a:pt x="221" y="0"/>
                    <a:pt x="1" y="219"/>
                    <a:pt x="1" y="490"/>
                  </a:cubicBezTo>
                  <a:lnTo>
                    <a:pt x="1" y="969"/>
                  </a:lnTo>
                  <a:cubicBezTo>
                    <a:pt x="1" y="1221"/>
                    <a:pt x="185" y="1442"/>
                    <a:pt x="435" y="1472"/>
                  </a:cubicBezTo>
                  <a:cubicBezTo>
                    <a:pt x="454" y="1474"/>
                    <a:pt x="472" y="1475"/>
                    <a:pt x="491" y="1475"/>
                  </a:cubicBezTo>
                  <a:cubicBezTo>
                    <a:pt x="763" y="1475"/>
                    <a:pt x="984" y="1253"/>
                    <a:pt x="984" y="982"/>
                  </a:cubicBezTo>
                  <a:lnTo>
                    <a:pt x="984" y="490"/>
                  </a:lnTo>
                  <a:cubicBezTo>
                    <a:pt x="983" y="220"/>
                    <a:pt x="763"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5"/>
            <p:cNvSpPr/>
            <p:nvPr/>
          </p:nvSpPr>
          <p:spPr>
            <a:xfrm>
              <a:off x="5678186" y="3970315"/>
              <a:ext cx="37279" cy="55880"/>
            </a:xfrm>
            <a:custGeom>
              <a:avLst/>
              <a:gdLst/>
              <a:ahLst/>
              <a:cxnLst/>
              <a:rect l="l" t="t" r="r" b="b"/>
              <a:pathLst>
                <a:path w="984" h="1475" extrusionOk="0">
                  <a:moveTo>
                    <a:pt x="493" y="344"/>
                  </a:moveTo>
                  <a:cubicBezTo>
                    <a:pt x="565" y="344"/>
                    <a:pt x="623" y="402"/>
                    <a:pt x="623" y="474"/>
                  </a:cubicBezTo>
                  <a:lnTo>
                    <a:pt x="623" y="997"/>
                  </a:lnTo>
                  <a:cubicBezTo>
                    <a:pt x="623" y="1070"/>
                    <a:pt x="564" y="1128"/>
                    <a:pt x="492" y="1128"/>
                  </a:cubicBezTo>
                  <a:cubicBezTo>
                    <a:pt x="473" y="1128"/>
                    <a:pt x="453" y="1124"/>
                    <a:pt x="434" y="1115"/>
                  </a:cubicBezTo>
                  <a:cubicBezTo>
                    <a:pt x="389" y="1096"/>
                    <a:pt x="361" y="1048"/>
                    <a:pt x="361" y="1000"/>
                  </a:cubicBezTo>
                  <a:lnTo>
                    <a:pt x="361" y="472"/>
                  </a:lnTo>
                  <a:cubicBezTo>
                    <a:pt x="361" y="424"/>
                    <a:pt x="389" y="377"/>
                    <a:pt x="434" y="357"/>
                  </a:cubicBezTo>
                  <a:cubicBezTo>
                    <a:pt x="454" y="348"/>
                    <a:pt x="474" y="344"/>
                    <a:pt x="493" y="344"/>
                  </a:cubicBezTo>
                  <a:close/>
                  <a:moveTo>
                    <a:pt x="492" y="0"/>
                  </a:moveTo>
                  <a:cubicBezTo>
                    <a:pt x="221" y="0"/>
                    <a:pt x="1" y="219"/>
                    <a:pt x="1" y="490"/>
                  </a:cubicBezTo>
                  <a:lnTo>
                    <a:pt x="1" y="969"/>
                  </a:lnTo>
                  <a:cubicBezTo>
                    <a:pt x="1" y="1221"/>
                    <a:pt x="186" y="1442"/>
                    <a:pt x="436" y="1472"/>
                  </a:cubicBezTo>
                  <a:cubicBezTo>
                    <a:pt x="454" y="1474"/>
                    <a:pt x="473" y="1475"/>
                    <a:pt x="491" y="1475"/>
                  </a:cubicBezTo>
                  <a:cubicBezTo>
                    <a:pt x="763" y="1475"/>
                    <a:pt x="983" y="1253"/>
                    <a:pt x="983" y="982"/>
                  </a:cubicBezTo>
                  <a:lnTo>
                    <a:pt x="983" y="490"/>
                  </a:lnTo>
                  <a:cubicBezTo>
                    <a:pt x="983" y="220"/>
                    <a:pt x="763"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5"/>
            <p:cNvSpPr/>
            <p:nvPr/>
          </p:nvSpPr>
          <p:spPr>
            <a:xfrm>
              <a:off x="5761343" y="3970315"/>
              <a:ext cx="37279" cy="55880"/>
            </a:xfrm>
            <a:custGeom>
              <a:avLst/>
              <a:gdLst/>
              <a:ahLst/>
              <a:cxnLst/>
              <a:rect l="l" t="t" r="r" b="b"/>
              <a:pathLst>
                <a:path w="984" h="1475" extrusionOk="0">
                  <a:moveTo>
                    <a:pt x="493" y="344"/>
                  </a:moveTo>
                  <a:cubicBezTo>
                    <a:pt x="566" y="344"/>
                    <a:pt x="623" y="402"/>
                    <a:pt x="623" y="474"/>
                  </a:cubicBezTo>
                  <a:lnTo>
                    <a:pt x="623" y="997"/>
                  </a:lnTo>
                  <a:cubicBezTo>
                    <a:pt x="623" y="1070"/>
                    <a:pt x="564" y="1128"/>
                    <a:pt x="493" y="1128"/>
                  </a:cubicBezTo>
                  <a:cubicBezTo>
                    <a:pt x="474" y="1128"/>
                    <a:pt x="454" y="1124"/>
                    <a:pt x="434" y="1115"/>
                  </a:cubicBezTo>
                  <a:cubicBezTo>
                    <a:pt x="390" y="1096"/>
                    <a:pt x="362" y="1048"/>
                    <a:pt x="362" y="1000"/>
                  </a:cubicBezTo>
                  <a:lnTo>
                    <a:pt x="362" y="472"/>
                  </a:lnTo>
                  <a:cubicBezTo>
                    <a:pt x="362" y="424"/>
                    <a:pt x="390" y="377"/>
                    <a:pt x="434" y="357"/>
                  </a:cubicBezTo>
                  <a:cubicBezTo>
                    <a:pt x="454" y="348"/>
                    <a:pt x="474" y="344"/>
                    <a:pt x="493" y="344"/>
                  </a:cubicBezTo>
                  <a:close/>
                  <a:moveTo>
                    <a:pt x="491" y="0"/>
                  </a:moveTo>
                  <a:cubicBezTo>
                    <a:pt x="220" y="0"/>
                    <a:pt x="0" y="219"/>
                    <a:pt x="0" y="490"/>
                  </a:cubicBezTo>
                  <a:lnTo>
                    <a:pt x="0" y="969"/>
                  </a:lnTo>
                  <a:cubicBezTo>
                    <a:pt x="0" y="1221"/>
                    <a:pt x="186" y="1442"/>
                    <a:pt x="435" y="1472"/>
                  </a:cubicBezTo>
                  <a:cubicBezTo>
                    <a:pt x="453" y="1474"/>
                    <a:pt x="472" y="1475"/>
                    <a:pt x="490" y="1475"/>
                  </a:cubicBezTo>
                  <a:cubicBezTo>
                    <a:pt x="762" y="1475"/>
                    <a:pt x="983" y="1253"/>
                    <a:pt x="983" y="982"/>
                  </a:cubicBezTo>
                  <a:lnTo>
                    <a:pt x="983" y="490"/>
                  </a:lnTo>
                  <a:cubicBezTo>
                    <a:pt x="984" y="220"/>
                    <a:pt x="763" y="0"/>
                    <a:pt x="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5"/>
            <p:cNvSpPr/>
            <p:nvPr/>
          </p:nvSpPr>
          <p:spPr>
            <a:xfrm>
              <a:off x="5933834" y="3971413"/>
              <a:ext cx="22428" cy="53191"/>
            </a:xfrm>
            <a:custGeom>
              <a:avLst/>
              <a:gdLst/>
              <a:ahLst/>
              <a:cxnLst/>
              <a:rect l="l" t="t" r="r" b="b"/>
              <a:pathLst>
                <a:path w="592" h="1404" extrusionOk="0">
                  <a:moveTo>
                    <a:pt x="197" y="0"/>
                  </a:moveTo>
                  <a:cubicBezTo>
                    <a:pt x="102" y="0"/>
                    <a:pt x="17" y="71"/>
                    <a:pt x="8" y="165"/>
                  </a:cubicBezTo>
                  <a:cubicBezTo>
                    <a:pt x="0" y="272"/>
                    <a:pt x="84" y="362"/>
                    <a:pt x="190" y="362"/>
                  </a:cubicBezTo>
                  <a:lnTo>
                    <a:pt x="231" y="362"/>
                  </a:lnTo>
                  <a:lnTo>
                    <a:pt x="231" y="1214"/>
                  </a:lnTo>
                  <a:cubicBezTo>
                    <a:pt x="231" y="1310"/>
                    <a:pt x="301" y="1395"/>
                    <a:pt x="395" y="1403"/>
                  </a:cubicBezTo>
                  <a:cubicBezTo>
                    <a:pt x="400" y="1403"/>
                    <a:pt x="406" y="1403"/>
                    <a:pt x="411" y="1403"/>
                  </a:cubicBezTo>
                  <a:cubicBezTo>
                    <a:pt x="512" y="1403"/>
                    <a:pt x="592" y="1323"/>
                    <a:pt x="592" y="1224"/>
                  </a:cubicBezTo>
                  <a:lnTo>
                    <a:pt x="592" y="183"/>
                  </a:lnTo>
                  <a:cubicBezTo>
                    <a:pt x="592" y="82"/>
                    <a:pt x="510"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5"/>
            <p:cNvSpPr/>
            <p:nvPr/>
          </p:nvSpPr>
          <p:spPr>
            <a:xfrm>
              <a:off x="5887993" y="3970315"/>
              <a:ext cx="37241" cy="55880"/>
            </a:xfrm>
            <a:custGeom>
              <a:avLst/>
              <a:gdLst/>
              <a:ahLst/>
              <a:cxnLst/>
              <a:rect l="l" t="t" r="r" b="b"/>
              <a:pathLst>
                <a:path w="983" h="1475" extrusionOk="0">
                  <a:moveTo>
                    <a:pt x="491" y="344"/>
                  </a:moveTo>
                  <a:cubicBezTo>
                    <a:pt x="564" y="344"/>
                    <a:pt x="621" y="402"/>
                    <a:pt x="621" y="474"/>
                  </a:cubicBezTo>
                  <a:lnTo>
                    <a:pt x="621" y="997"/>
                  </a:lnTo>
                  <a:cubicBezTo>
                    <a:pt x="621" y="1070"/>
                    <a:pt x="562" y="1128"/>
                    <a:pt x="491" y="1128"/>
                  </a:cubicBezTo>
                  <a:cubicBezTo>
                    <a:pt x="472" y="1128"/>
                    <a:pt x="452" y="1124"/>
                    <a:pt x="432" y="1115"/>
                  </a:cubicBezTo>
                  <a:cubicBezTo>
                    <a:pt x="388" y="1096"/>
                    <a:pt x="360" y="1048"/>
                    <a:pt x="360" y="1000"/>
                  </a:cubicBezTo>
                  <a:lnTo>
                    <a:pt x="360" y="472"/>
                  </a:lnTo>
                  <a:cubicBezTo>
                    <a:pt x="360" y="424"/>
                    <a:pt x="388" y="377"/>
                    <a:pt x="432" y="357"/>
                  </a:cubicBezTo>
                  <a:cubicBezTo>
                    <a:pt x="452" y="348"/>
                    <a:pt x="472" y="344"/>
                    <a:pt x="491" y="344"/>
                  </a:cubicBezTo>
                  <a:close/>
                  <a:moveTo>
                    <a:pt x="490" y="0"/>
                  </a:moveTo>
                  <a:cubicBezTo>
                    <a:pt x="220" y="0"/>
                    <a:pt x="0" y="219"/>
                    <a:pt x="0" y="490"/>
                  </a:cubicBezTo>
                  <a:lnTo>
                    <a:pt x="0" y="969"/>
                  </a:lnTo>
                  <a:cubicBezTo>
                    <a:pt x="0" y="1221"/>
                    <a:pt x="185" y="1442"/>
                    <a:pt x="435" y="1472"/>
                  </a:cubicBezTo>
                  <a:cubicBezTo>
                    <a:pt x="454" y="1474"/>
                    <a:pt x="472" y="1475"/>
                    <a:pt x="490" y="1475"/>
                  </a:cubicBezTo>
                  <a:cubicBezTo>
                    <a:pt x="761" y="1475"/>
                    <a:pt x="982" y="1253"/>
                    <a:pt x="982" y="982"/>
                  </a:cubicBezTo>
                  <a:lnTo>
                    <a:pt x="982" y="490"/>
                  </a:lnTo>
                  <a:cubicBezTo>
                    <a:pt x="983" y="220"/>
                    <a:pt x="762" y="0"/>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5"/>
            <p:cNvSpPr/>
            <p:nvPr/>
          </p:nvSpPr>
          <p:spPr>
            <a:xfrm>
              <a:off x="5725315" y="3831125"/>
              <a:ext cx="22428" cy="53153"/>
            </a:xfrm>
            <a:custGeom>
              <a:avLst/>
              <a:gdLst/>
              <a:ahLst/>
              <a:cxnLst/>
              <a:rect l="l" t="t" r="r" b="b"/>
              <a:pathLst>
                <a:path w="592" h="1403" extrusionOk="0">
                  <a:moveTo>
                    <a:pt x="197" y="1"/>
                  </a:moveTo>
                  <a:cubicBezTo>
                    <a:pt x="102" y="1"/>
                    <a:pt x="17" y="70"/>
                    <a:pt x="9" y="165"/>
                  </a:cubicBezTo>
                  <a:cubicBezTo>
                    <a:pt x="0" y="272"/>
                    <a:pt x="84" y="361"/>
                    <a:pt x="189" y="361"/>
                  </a:cubicBezTo>
                  <a:lnTo>
                    <a:pt x="231" y="361"/>
                  </a:lnTo>
                  <a:lnTo>
                    <a:pt x="231" y="1214"/>
                  </a:lnTo>
                  <a:cubicBezTo>
                    <a:pt x="231" y="1309"/>
                    <a:pt x="300" y="1394"/>
                    <a:pt x="394" y="1402"/>
                  </a:cubicBezTo>
                  <a:cubicBezTo>
                    <a:pt x="399" y="1403"/>
                    <a:pt x="405" y="1403"/>
                    <a:pt x="410" y="1403"/>
                  </a:cubicBezTo>
                  <a:cubicBezTo>
                    <a:pt x="510" y="1403"/>
                    <a:pt x="590" y="1322"/>
                    <a:pt x="590" y="1222"/>
                  </a:cubicBezTo>
                  <a:lnTo>
                    <a:pt x="590" y="180"/>
                  </a:lnTo>
                  <a:cubicBezTo>
                    <a:pt x="592" y="83"/>
                    <a:pt x="510" y="1"/>
                    <a:pt x="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5"/>
            <p:cNvSpPr/>
            <p:nvPr/>
          </p:nvSpPr>
          <p:spPr>
            <a:xfrm>
              <a:off x="5809685" y="3831239"/>
              <a:ext cx="22428" cy="53115"/>
            </a:xfrm>
            <a:custGeom>
              <a:avLst/>
              <a:gdLst/>
              <a:ahLst/>
              <a:cxnLst/>
              <a:rect l="l" t="t" r="r" b="b"/>
              <a:pathLst>
                <a:path w="592" h="1402" extrusionOk="0">
                  <a:moveTo>
                    <a:pt x="198" y="0"/>
                  </a:moveTo>
                  <a:cubicBezTo>
                    <a:pt x="101" y="0"/>
                    <a:pt x="17" y="69"/>
                    <a:pt x="9" y="163"/>
                  </a:cubicBezTo>
                  <a:cubicBezTo>
                    <a:pt x="1" y="269"/>
                    <a:pt x="85" y="359"/>
                    <a:pt x="189" y="359"/>
                  </a:cubicBezTo>
                  <a:lnTo>
                    <a:pt x="231" y="359"/>
                  </a:lnTo>
                  <a:lnTo>
                    <a:pt x="231" y="1212"/>
                  </a:lnTo>
                  <a:cubicBezTo>
                    <a:pt x="231" y="1307"/>
                    <a:pt x="300" y="1393"/>
                    <a:pt x="395" y="1400"/>
                  </a:cubicBezTo>
                  <a:cubicBezTo>
                    <a:pt x="400" y="1401"/>
                    <a:pt x="406" y="1401"/>
                    <a:pt x="411" y="1401"/>
                  </a:cubicBezTo>
                  <a:cubicBezTo>
                    <a:pt x="512" y="1401"/>
                    <a:pt x="592" y="1321"/>
                    <a:pt x="592" y="1221"/>
                  </a:cubicBezTo>
                  <a:lnTo>
                    <a:pt x="592" y="181"/>
                  </a:lnTo>
                  <a:cubicBezTo>
                    <a:pt x="592" y="81"/>
                    <a:pt x="510"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5"/>
            <p:cNvSpPr/>
            <p:nvPr/>
          </p:nvSpPr>
          <p:spPr>
            <a:xfrm>
              <a:off x="5848176" y="3831239"/>
              <a:ext cx="22428" cy="53115"/>
            </a:xfrm>
            <a:custGeom>
              <a:avLst/>
              <a:gdLst/>
              <a:ahLst/>
              <a:cxnLst/>
              <a:rect l="l" t="t" r="r" b="b"/>
              <a:pathLst>
                <a:path w="592" h="1402" extrusionOk="0">
                  <a:moveTo>
                    <a:pt x="198" y="0"/>
                  </a:moveTo>
                  <a:cubicBezTo>
                    <a:pt x="101" y="0"/>
                    <a:pt x="17" y="69"/>
                    <a:pt x="9" y="163"/>
                  </a:cubicBezTo>
                  <a:cubicBezTo>
                    <a:pt x="1" y="269"/>
                    <a:pt x="85" y="359"/>
                    <a:pt x="189" y="359"/>
                  </a:cubicBezTo>
                  <a:lnTo>
                    <a:pt x="231" y="359"/>
                  </a:lnTo>
                  <a:lnTo>
                    <a:pt x="231" y="1212"/>
                  </a:lnTo>
                  <a:cubicBezTo>
                    <a:pt x="231" y="1307"/>
                    <a:pt x="300" y="1393"/>
                    <a:pt x="395" y="1400"/>
                  </a:cubicBezTo>
                  <a:cubicBezTo>
                    <a:pt x="400" y="1401"/>
                    <a:pt x="406" y="1401"/>
                    <a:pt x="411" y="1401"/>
                  </a:cubicBezTo>
                  <a:cubicBezTo>
                    <a:pt x="511" y="1401"/>
                    <a:pt x="592" y="1321"/>
                    <a:pt x="592" y="1221"/>
                  </a:cubicBezTo>
                  <a:lnTo>
                    <a:pt x="592" y="181"/>
                  </a:lnTo>
                  <a:cubicBezTo>
                    <a:pt x="592" y="81"/>
                    <a:pt x="510"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5"/>
            <p:cNvSpPr/>
            <p:nvPr/>
          </p:nvSpPr>
          <p:spPr>
            <a:xfrm>
              <a:off x="5628557" y="3829875"/>
              <a:ext cx="37317" cy="55880"/>
            </a:xfrm>
            <a:custGeom>
              <a:avLst/>
              <a:gdLst/>
              <a:ahLst/>
              <a:cxnLst/>
              <a:rect l="l" t="t" r="r" b="b"/>
              <a:pathLst>
                <a:path w="985" h="1475" extrusionOk="0">
                  <a:moveTo>
                    <a:pt x="492" y="346"/>
                  </a:moveTo>
                  <a:cubicBezTo>
                    <a:pt x="565" y="346"/>
                    <a:pt x="623" y="404"/>
                    <a:pt x="623" y="477"/>
                  </a:cubicBezTo>
                  <a:lnTo>
                    <a:pt x="623" y="998"/>
                  </a:lnTo>
                  <a:cubicBezTo>
                    <a:pt x="623" y="1070"/>
                    <a:pt x="564" y="1129"/>
                    <a:pt x="492" y="1129"/>
                  </a:cubicBezTo>
                  <a:cubicBezTo>
                    <a:pt x="473" y="1129"/>
                    <a:pt x="453" y="1125"/>
                    <a:pt x="433" y="1116"/>
                  </a:cubicBezTo>
                  <a:cubicBezTo>
                    <a:pt x="388" y="1096"/>
                    <a:pt x="361" y="1049"/>
                    <a:pt x="361" y="1001"/>
                  </a:cubicBezTo>
                  <a:lnTo>
                    <a:pt x="361" y="474"/>
                  </a:lnTo>
                  <a:cubicBezTo>
                    <a:pt x="361" y="426"/>
                    <a:pt x="388" y="379"/>
                    <a:pt x="433" y="359"/>
                  </a:cubicBezTo>
                  <a:cubicBezTo>
                    <a:pt x="453" y="350"/>
                    <a:pt x="473" y="346"/>
                    <a:pt x="492" y="346"/>
                  </a:cubicBezTo>
                  <a:close/>
                  <a:moveTo>
                    <a:pt x="492" y="0"/>
                  </a:moveTo>
                  <a:cubicBezTo>
                    <a:pt x="221" y="0"/>
                    <a:pt x="1" y="220"/>
                    <a:pt x="1" y="492"/>
                  </a:cubicBezTo>
                  <a:lnTo>
                    <a:pt x="1" y="969"/>
                  </a:lnTo>
                  <a:cubicBezTo>
                    <a:pt x="1" y="1222"/>
                    <a:pt x="185" y="1443"/>
                    <a:pt x="435" y="1472"/>
                  </a:cubicBezTo>
                  <a:cubicBezTo>
                    <a:pt x="454" y="1474"/>
                    <a:pt x="473" y="1475"/>
                    <a:pt x="491" y="1475"/>
                  </a:cubicBezTo>
                  <a:cubicBezTo>
                    <a:pt x="763" y="1475"/>
                    <a:pt x="984" y="1255"/>
                    <a:pt x="984" y="984"/>
                  </a:cubicBezTo>
                  <a:lnTo>
                    <a:pt x="984" y="492"/>
                  </a:lnTo>
                  <a:cubicBezTo>
                    <a:pt x="983" y="220"/>
                    <a:pt x="763"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5"/>
            <p:cNvSpPr/>
            <p:nvPr/>
          </p:nvSpPr>
          <p:spPr>
            <a:xfrm>
              <a:off x="5678148" y="3829837"/>
              <a:ext cx="37317" cy="55918"/>
            </a:xfrm>
            <a:custGeom>
              <a:avLst/>
              <a:gdLst/>
              <a:ahLst/>
              <a:cxnLst/>
              <a:rect l="l" t="t" r="r" b="b"/>
              <a:pathLst>
                <a:path w="985" h="1476" extrusionOk="0">
                  <a:moveTo>
                    <a:pt x="493" y="347"/>
                  </a:moveTo>
                  <a:cubicBezTo>
                    <a:pt x="512" y="347"/>
                    <a:pt x="532" y="351"/>
                    <a:pt x="552" y="360"/>
                  </a:cubicBezTo>
                  <a:cubicBezTo>
                    <a:pt x="597" y="380"/>
                    <a:pt x="624" y="427"/>
                    <a:pt x="624" y="475"/>
                  </a:cubicBezTo>
                  <a:lnTo>
                    <a:pt x="624" y="1002"/>
                  </a:lnTo>
                  <a:cubicBezTo>
                    <a:pt x="624" y="1050"/>
                    <a:pt x="597" y="1097"/>
                    <a:pt x="552" y="1117"/>
                  </a:cubicBezTo>
                  <a:cubicBezTo>
                    <a:pt x="532" y="1126"/>
                    <a:pt x="512" y="1130"/>
                    <a:pt x="493" y="1130"/>
                  </a:cubicBezTo>
                  <a:cubicBezTo>
                    <a:pt x="421" y="1130"/>
                    <a:pt x="362" y="1071"/>
                    <a:pt x="362" y="999"/>
                  </a:cubicBezTo>
                  <a:lnTo>
                    <a:pt x="362" y="478"/>
                  </a:lnTo>
                  <a:cubicBezTo>
                    <a:pt x="362" y="405"/>
                    <a:pt x="421" y="347"/>
                    <a:pt x="493" y="347"/>
                  </a:cubicBezTo>
                  <a:close/>
                  <a:moveTo>
                    <a:pt x="494" y="0"/>
                  </a:moveTo>
                  <a:cubicBezTo>
                    <a:pt x="223" y="0"/>
                    <a:pt x="1" y="221"/>
                    <a:pt x="1" y="493"/>
                  </a:cubicBezTo>
                  <a:lnTo>
                    <a:pt x="1" y="985"/>
                  </a:lnTo>
                  <a:cubicBezTo>
                    <a:pt x="1" y="1255"/>
                    <a:pt x="222" y="1475"/>
                    <a:pt x="493" y="1475"/>
                  </a:cubicBezTo>
                  <a:cubicBezTo>
                    <a:pt x="764" y="1475"/>
                    <a:pt x="984" y="1255"/>
                    <a:pt x="984" y="985"/>
                  </a:cubicBezTo>
                  <a:lnTo>
                    <a:pt x="984" y="506"/>
                  </a:lnTo>
                  <a:cubicBezTo>
                    <a:pt x="984" y="254"/>
                    <a:pt x="800" y="33"/>
                    <a:pt x="550" y="4"/>
                  </a:cubicBezTo>
                  <a:cubicBezTo>
                    <a:pt x="531" y="1"/>
                    <a:pt x="513" y="0"/>
                    <a:pt x="4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5"/>
            <p:cNvSpPr/>
            <p:nvPr/>
          </p:nvSpPr>
          <p:spPr>
            <a:xfrm>
              <a:off x="5761343" y="3829875"/>
              <a:ext cx="37279" cy="55880"/>
            </a:xfrm>
            <a:custGeom>
              <a:avLst/>
              <a:gdLst/>
              <a:ahLst/>
              <a:cxnLst/>
              <a:rect l="l" t="t" r="r" b="b"/>
              <a:pathLst>
                <a:path w="984" h="1475" extrusionOk="0">
                  <a:moveTo>
                    <a:pt x="493" y="345"/>
                  </a:moveTo>
                  <a:cubicBezTo>
                    <a:pt x="566" y="345"/>
                    <a:pt x="623" y="403"/>
                    <a:pt x="623" y="476"/>
                  </a:cubicBezTo>
                  <a:lnTo>
                    <a:pt x="623" y="998"/>
                  </a:lnTo>
                  <a:cubicBezTo>
                    <a:pt x="623" y="1070"/>
                    <a:pt x="564" y="1129"/>
                    <a:pt x="493" y="1129"/>
                  </a:cubicBezTo>
                  <a:cubicBezTo>
                    <a:pt x="474" y="1129"/>
                    <a:pt x="454" y="1125"/>
                    <a:pt x="434" y="1116"/>
                  </a:cubicBezTo>
                  <a:cubicBezTo>
                    <a:pt x="390" y="1096"/>
                    <a:pt x="362" y="1049"/>
                    <a:pt x="362" y="1001"/>
                  </a:cubicBezTo>
                  <a:lnTo>
                    <a:pt x="362" y="473"/>
                  </a:lnTo>
                  <a:cubicBezTo>
                    <a:pt x="362" y="425"/>
                    <a:pt x="390" y="377"/>
                    <a:pt x="434" y="358"/>
                  </a:cubicBezTo>
                  <a:cubicBezTo>
                    <a:pt x="454" y="349"/>
                    <a:pt x="474" y="345"/>
                    <a:pt x="493" y="345"/>
                  </a:cubicBezTo>
                  <a:close/>
                  <a:moveTo>
                    <a:pt x="491" y="0"/>
                  </a:moveTo>
                  <a:cubicBezTo>
                    <a:pt x="220" y="0"/>
                    <a:pt x="0" y="220"/>
                    <a:pt x="0" y="492"/>
                  </a:cubicBezTo>
                  <a:lnTo>
                    <a:pt x="0" y="969"/>
                  </a:lnTo>
                  <a:cubicBezTo>
                    <a:pt x="0" y="1222"/>
                    <a:pt x="186" y="1443"/>
                    <a:pt x="435" y="1472"/>
                  </a:cubicBezTo>
                  <a:cubicBezTo>
                    <a:pt x="454" y="1474"/>
                    <a:pt x="472" y="1475"/>
                    <a:pt x="490" y="1475"/>
                  </a:cubicBezTo>
                  <a:cubicBezTo>
                    <a:pt x="762" y="1475"/>
                    <a:pt x="983" y="1255"/>
                    <a:pt x="983" y="984"/>
                  </a:cubicBezTo>
                  <a:lnTo>
                    <a:pt x="983" y="492"/>
                  </a:lnTo>
                  <a:cubicBezTo>
                    <a:pt x="984" y="220"/>
                    <a:pt x="763" y="0"/>
                    <a:pt x="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5"/>
            <p:cNvSpPr/>
            <p:nvPr/>
          </p:nvSpPr>
          <p:spPr>
            <a:xfrm>
              <a:off x="5933834" y="3831239"/>
              <a:ext cx="22428" cy="53115"/>
            </a:xfrm>
            <a:custGeom>
              <a:avLst/>
              <a:gdLst/>
              <a:ahLst/>
              <a:cxnLst/>
              <a:rect l="l" t="t" r="r" b="b"/>
              <a:pathLst>
                <a:path w="592" h="1402" extrusionOk="0">
                  <a:moveTo>
                    <a:pt x="197" y="0"/>
                  </a:moveTo>
                  <a:cubicBezTo>
                    <a:pt x="102" y="0"/>
                    <a:pt x="17" y="69"/>
                    <a:pt x="8" y="163"/>
                  </a:cubicBezTo>
                  <a:cubicBezTo>
                    <a:pt x="0" y="269"/>
                    <a:pt x="84" y="359"/>
                    <a:pt x="190" y="359"/>
                  </a:cubicBezTo>
                  <a:lnTo>
                    <a:pt x="231" y="359"/>
                  </a:lnTo>
                  <a:lnTo>
                    <a:pt x="231" y="1212"/>
                  </a:lnTo>
                  <a:cubicBezTo>
                    <a:pt x="231" y="1307"/>
                    <a:pt x="301" y="1393"/>
                    <a:pt x="395" y="1400"/>
                  </a:cubicBezTo>
                  <a:cubicBezTo>
                    <a:pt x="400" y="1401"/>
                    <a:pt x="406" y="1401"/>
                    <a:pt x="411" y="1401"/>
                  </a:cubicBezTo>
                  <a:cubicBezTo>
                    <a:pt x="512" y="1401"/>
                    <a:pt x="592" y="1321"/>
                    <a:pt x="592" y="1221"/>
                  </a:cubicBezTo>
                  <a:lnTo>
                    <a:pt x="592" y="181"/>
                  </a:lnTo>
                  <a:cubicBezTo>
                    <a:pt x="592" y="81"/>
                    <a:pt x="510"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5"/>
            <p:cNvSpPr/>
            <p:nvPr/>
          </p:nvSpPr>
          <p:spPr>
            <a:xfrm>
              <a:off x="5887993" y="3829875"/>
              <a:ext cx="37241" cy="55880"/>
            </a:xfrm>
            <a:custGeom>
              <a:avLst/>
              <a:gdLst/>
              <a:ahLst/>
              <a:cxnLst/>
              <a:rect l="l" t="t" r="r" b="b"/>
              <a:pathLst>
                <a:path w="983" h="1475" extrusionOk="0">
                  <a:moveTo>
                    <a:pt x="491" y="346"/>
                  </a:moveTo>
                  <a:cubicBezTo>
                    <a:pt x="564" y="346"/>
                    <a:pt x="621" y="404"/>
                    <a:pt x="621" y="477"/>
                  </a:cubicBezTo>
                  <a:lnTo>
                    <a:pt x="621" y="998"/>
                  </a:lnTo>
                  <a:cubicBezTo>
                    <a:pt x="621" y="1070"/>
                    <a:pt x="562" y="1129"/>
                    <a:pt x="491" y="1129"/>
                  </a:cubicBezTo>
                  <a:cubicBezTo>
                    <a:pt x="472" y="1129"/>
                    <a:pt x="452" y="1125"/>
                    <a:pt x="432" y="1116"/>
                  </a:cubicBezTo>
                  <a:cubicBezTo>
                    <a:pt x="388" y="1096"/>
                    <a:pt x="360" y="1049"/>
                    <a:pt x="360" y="1001"/>
                  </a:cubicBezTo>
                  <a:lnTo>
                    <a:pt x="360" y="474"/>
                  </a:lnTo>
                  <a:cubicBezTo>
                    <a:pt x="360" y="426"/>
                    <a:pt x="388" y="379"/>
                    <a:pt x="432" y="359"/>
                  </a:cubicBezTo>
                  <a:cubicBezTo>
                    <a:pt x="452" y="350"/>
                    <a:pt x="472" y="346"/>
                    <a:pt x="491" y="346"/>
                  </a:cubicBezTo>
                  <a:close/>
                  <a:moveTo>
                    <a:pt x="490" y="0"/>
                  </a:moveTo>
                  <a:cubicBezTo>
                    <a:pt x="220" y="0"/>
                    <a:pt x="0" y="220"/>
                    <a:pt x="0" y="492"/>
                  </a:cubicBezTo>
                  <a:lnTo>
                    <a:pt x="0" y="969"/>
                  </a:lnTo>
                  <a:cubicBezTo>
                    <a:pt x="0" y="1222"/>
                    <a:pt x="185" y="1443"/>
                    <a:pt x="435" y="1472"/>
                  </a:cubicBezTo>
                  <a:cubicBezTo>
                    <a:pt x="454" y="1474"/>
                    <a:pt x="472" y="1475"/>
                    <a:pt x="490" y="1475"/>
                  </a:cubicBezTo>
                  <a:cubicBezTo>
                    <a:pt x="761" y="1475"/>
                    <a:pt x="982" y="1255"/>
                    <a:pt x="982" y="984"/>
                  </a:cubicBezTo>
                  <a:lnTo>
                    <a:pt x="982" y="492"/>
                  </a:lnTo>
                  <a:cubicBezTo>
                    <a:pt x="983" y="220"/>
                    <a:pt x="762" y="0"/>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5"/>
            <p:cNvSpPr/>
            <p:nvPr/>
          </p:nvSpPr>
          <p:spPr>
            <a:xfrm>
              <a:off x="5710464" y="3900796"/>
              <a:ext cx="37279" cy="55880"/>
            </a:xfrm>
            <a:custGeom>
              <a:avLst/>
              <a:gdLst/>
              <a:ahLst/>
              <a:cxnLst/>
              <a:rect l="l" t="t" r="r" b="b"/>
              <a:pathLst>
                <a:path w="984" h="1475" extrusionOk="0">
                  <a:moveTo>
                    <a:pt x="492" y="345"/>
                  </a:moveTo>
                  <a:cubicBezTo>
                    <a:pt x="565" y="345"/>
                    <a:pt x="623" y="404"/>
                    <a:pt x="623" y="476"/>
                  </a:cubicBezTo>
                  <a:lnTo>
                    <a:pt x="623" y="998"/>
                  </a:lnTo>
                  <a:cubicBezTo>
                    <a:pt x="623" y="1070"/>
                    <a:pt x="563" y="1129"/>
                    <a:pt x="491" y="1129"/>
                  </a:cubicBezTo>
                  <a:cubicBezTo>
                    <a:pt x="472" y="1129"/>
                    <a:pt x="452" y="1125"/>
                    <a:pt x="432" y="1115"/>
                  </a:cubicBezTo>
                  <a:cubicBezTo>
                    <a:pt x="388" y="1097"/>
                    <a:pt x="361" y="1049"/>
                    <a:pt x="361" y="1000"/>
                  </a:cubicBezTo>
                  <a:lnTo>
                    <a:pt x="361" y="473"/>
                  </a:lnTo>
                  <a:cubicBezTo>
                    <a:pt x="361" y="424"/>
                    <a:pt x="388" y="377"/>
                    <a:pt x="432" y="358"/>
                  </a:cubicBezTo>
                  <a:cubicBezTo>
                    <a:pt x="453" y="349"/>
                    <a:pt x="473" y="345"/>
                    <a:pt x="492" y="345"/>
                  </a:cubicBezTo>
                  <a:close/>
                  <a:moveTo>
                    <a:pt x="492" y="0"/>
                  </a:moveTo>
                  <a:cubicBezTo>
                    <a:pt x="220" y="0"/>
                    <a:pt x="0" y="220"/>
                    <a:pt x="0" y="491"/>
                  </a:cubicBezTo>
                  <a:lnTo>
                    <a:pt x="0" y="969"/>
                  </a:lnTo>
                  <a:cubicBezTo>
                    <a:pt x="0" y="1222"/>
                    <a:pt x="185" y="1443"/>
                    <a:pt x="435" y="1472"/>
                  </a:cubicBezTo>
                  <a:cubicBezTo>
                    <a:pt x="454" y="1474"/>
                    <a:pt x="473" y="1475"/>
                    <a:pt x="492" y="1475"/>
                  </a:cubicBezTo>
                  <a:cubicBezTo>
                    <a:pt x="762" y="1475"/>
                    <a:pt x="984" y="1254"/>
                    <a:pt x="984" y="984"/>
                  </a:cubicBezTo>
                  <a:lnTo>
                    <a:pt x="984" y="491"/>
                  </a:lnTo>
                  <a:cubicBezTo>
                    <a:pt x="984" y="220"/>
                    <a:pt x="762"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5"/>
            <p:cNvSpPr/>
            <p:nvPr/>
          </p:nvSpPr>
          <p:spPr>
            <a:xfrm>
              <a:off x="5899093" y="3901932"/>
              <a:ext cx="22466" cy="53153"/>
            </a:xfrm>
            <a:custGeom>
              <a:avLst/>
              <a:gdLst/>
              <a:ahLst/>
              <a:cxnLst/>
              <a:rect l="l" t="t" r="r" b="b"/>
              <a:pathLst>
                <a:path w="593" h="1403" extrusionOk="0">
                  <a:moveTo>
                    <a:pt x="197" y="0"/>
                  </a:moveTo>
                  <a:cubicBezTo>
                    <a:pt x="102" y="0"/>
                    <a:pt x="17" y="70"/>
                    <a:pt x="9" y="164"/>
                  </a:cubicBezTo>
                  <a:cubicBezTo>
                    <a:pt x="1" y="272"/>
                    <a:pt x="84" y="361"/>
                    <a:pt x="189" y="361"/>
                  </a:cubicBezTo>
                  <a:lnTo>
                    <a:pt x="231" y="361"/>
                  </a:lnTo>
                  <a:lnTo>
                    <a:pt x="231" y="1222"/>
                  </a:lnTo>
                  <a:cubicBezTo>
                    <a:pt x="231" y="1321"/>
                    <a:pt x="312" y="1403"/>
                    <a:pt x="411" y="1403"/>
                  </a:cubicBezTo>
                  <a:cubicBezTo>
                    <a:pt x="511" y="1403"/>
                    <a:pt x="592" y="1321"/>
                    <a:pt x="592" y="1222"/>
                  </a:cubicBezTo>
                  <a:lnTo>
                    <a:pt x="592" y="183"/>
                  </a:lnTo>
                  <a:cubicBezTo>
                    <a:pt x="592" y="82"/>
                    <a:pt x="511"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5"/>
            <p:cNvSpPr/>
            <p:nvPr/>
          </p:nvSpPr>
          <p:spPr>
            <a:xfrm>
              <a:off x="5933834" y="3901932"/>
              <a:ext cx="22466" cy="53153"/>
            </a:xfrm>
            <a:custGeom>
              <a:avLst/>
              <a:gdLst/>
              <a:ahLst/>
              <a:cxnLst/>
              <a:rect l="l" t="t" r="r" b="b"/>
              <a:pathLst>
                <a:path w="593" h="1403" extrusionOk="0">
                  <a:moveTo>
                    <a:pt x="199" y="0"/>
                  </a:moveTo>
                  <a:cubicBezTo>
                    <a:pt x="103" y="0"/>
                    <a:pt x="18" y="70"/>
                    <a:pt x="10" y="164"/>
                  </a:cubicBezTo>
                  <a:cubicBezTo>
                    <a:pt x="0" y="272"/>
                    <a:pt x="84" y="361"/>
                    <a:pt x="190" y="361"/>
                  </a:cubicBezTo>
                  <a:lnTo>
                    <a:pt x="231" y="361"/>
                  </a:lnTo>
                  <a:lnTo>
                    <a:pt x="231" y="1213"/>
                  </a:lnTo>
                  <a:cubicBezTo>
                    <a:pt x="231" y="1309"/>
                    <a:pt x="301" y="1393"/>
                    <a:pt x="396" y="1402"/>
                  </a:cubicBezTo>
                  <a:cubicBezTo>
                    <a:pt x="401" y="1402"/>
                    <a:pt x="406" y="1402"/>
                    <a:pt x="411" y="1402"/>
                  </a:cubicBezTo>
                  <a:cubicBezTo>
                    <a:pt x="512" y="1402"/>
                    <a:pt x="593" y="1322"/>
                    <a:pt x="593" y="1222"/>
                  </a:cubicBezTo>
                  <a:lnTo>
                    <a:pt x="593" y="183"/>
                  </a:lnTo>
                  <a:cubicBezTo>
                    <a:pt x="593" y="82"/>
                    <a:pt x="511" y="0"/>
                    <a:pt x="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5"/>
            <p:cNvSpPr/>
            <p:nvPr/>
          </p:nvSpPr>
          <p:spPr>
            <a:xfrm>
              <a:off x="5799835" y="3900796"/>
              <a:ext cx="37279" cy="55880"/>
            </a:xfrm>
            <a:custGeom>
              <a:avLst/>
              <a:gdLst/>
              <a:ahLst/>
              <a:cxnLst/>
              <a:rect l="l" t="t" r="r" b="b"/>
              <a:pathLst>
                <a:path w="984" h="1475" extrusionOk="0">
                  <a:moveTo>
                    <a:pt x="492" y="345"/>
                  </a:moveTo>
                  <a:cubicBezTo>
                    <a:pt x="564" y="345"/>
                    <a:pt x="622" y="404"/>
                    <a:pt x="622" y="476"/>
                  </a:cubicBezTo>
                  <a:lnTo>
                    <a:pt x="622" y="998"/>
                  </a:lnTo>
                  <a:cubicBezTo>
                    <a:pt x="622" y="1070"/>
                    <a:pt x="564" y="1129"/>
                    <a:pt x="492" y="1129"/>
                  </a:cubicBezTo>
                  <a:cubicBezTo>
                    <a:pt x="473" y="1129"/>
                    <a:pt x="453" y="1125"/>
                    <a:pt x="433" y="1115"/>
                  </a:cubicBezTo>
                  <a:cubicBezTo>
                    <a:pt x="388" y="1097"/>
                    <a:pt x="360" y="1049"/>
                    <a:pt x="360" y="1000"/>
                  </a:cubicBezTo>
                  <a:lnTo>
                    <a:pt x="360" y="473"/>
                  </a:lnTo>
                  <a:cubicBezTo>
                    <a:pt x="360" y="424"/>
                    <a:pt x="388" y="377"/>
                    <a:pt x="433" y="358"/>
                  </a:cubicBezTo>
                  <a:cubicBezTo>
                    <a:pt x="453" y="349"/>
                    <a:pt x="473" y="345"/>
                    <a:pt x="492" y="345"/>
                  </a:cubicBezTo>
                  <a:close/>
                  <a:moveTo>
                    <a:pt x="491" y="0"/>
                  </a:moveTo>
                  <a:cubicBezTo>
                    <a:pt x="220" y="0"/>
                    <a:pt x="0" y="220"/>
                    <a:pt x="0" y="491"/>
                  </a:cubicBezTo>
                  <a:lnTo>
                    <a:pt x="0" y="969"/>
                  </a:lnTo>
                  <a:cubicBezTo>
                    <a:pt x="0" y="1222"/>
                    <a:pt x="185" y="1443"/>
                    <a:pt x="435" y="1472"/>
                  </a:cubicBezTo>
                  <a:cubicBezTo>
                    <a:pt x="454" y="1474"/>
                    <a:pt x="473" y="1475"/>
                    <a:pt x="492" y="1475"/>
                  </a:cubicBezTo>
                  <a:cubicBezTo>
                    <a:pt x="763" y="1475"/>
                    <a:pt x="983" y="1254"/>
                    <a:pt x="983" y="984"/>
                  </a:cubicBezTo>
                  <a:lnTo>
                    <a:pt x="983" y="491"/>
                  </a:lnTo>
                  <a:cubicBezTo>
                    <a:pt x="984" y="220"/>
                    <a:pt x="763" y="0"/>
                    <a:pt x="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5"/>
            <p:cNvSpPr/>
            <p:nvPr/>
          </p:nvSpPr>
          <p:spPr>
            <a:xfrm>
              <a:off x="5849502" y="3899507"/>
              <a:ext cx="37241" cy="55918"/>
            </a:xfrm>
            <a:custGeom>
              <a:avLst/>
              <a:gdLst/>
              <a:ahLst/>
              <a:cxnLst/>
              <a:rect l="l" t="t" r="r" b="b"/>
              <a:pathLst>
                <a:path w="983" h="1476" extrusionOk="0">
                  <a:moveTo>
                    <a:pt x="491" y="346"/>
                  </a:moveTo>
                  <a:cubicBezTo>
                    <a:pt x="564" y="346"/>
                    <a:pt x="621" y="404"/>
                    <a:pt x="621" y="477"/>
                  </a:cubicBezTo>
                  <a:lnTo>
                    <a:pt x="621" y="998"/>
                  </a:lnTo>
                  <a:cubicBezTo>
                    <a:pt x="621" y="1071"/>
                    <a:pt x="562" y="1129"/>
                    <a:pt x="491" y="1129"/>
                  </a:cubicBezTo>
                  <a:cubicBezTo>
                    <a:pt x="472" y="1129"/>
                    <a:pt x="452" y="1125"/>
                    <a:pt x="432" y="1116"/>
                  </a:cubicBezTo>
                  <a:cubicBezTo>
                    <a:pt x="388" y="1096"/>
                    <a:pt x="360" y="1049"/>
                    <a:pt x="360" y="1001"/>
                  </a:cubicBezTo>
                  <a:lnTo>
                    <a:pt x="360" y="474"/>
                  </a:lnTo>
                  <a:cubicBezTo>
                    <a:pt x="360" y="426"/>
                    <a:pt x="388" y="379"/>
                    <a:pt x="432" y="359"/>
                  </a:cubicBezTo>
                  <a:cubicBezTo>
                    <a:pt x="452" y="350"/>
                    <a:pt x="472" y="346"/>
                    <a:pt x="491" y="346"/>
                  </a:cubicBezTo>
                  <a:close/>
                  <a:moveTo>
                    <a:pt x="491" y="1"/>
                  </a:moveTo>
                  <a:cubicBezTo>
                    <a:pt x="219" y="1"/>
                    <a:pt x="0" y="220"/>
                    <a:pt x="0" y="492"/>
                  </a:cubicBezTo>
                  <a:lnTo>
                    <a:pt x="0" y="969"/>
                  </a:lnTo>
                  <a:cubicBezTo>
                    <a:pt x="0" y="1222"/>
                    <a:pt x="185" y="1443"/>
                    <a:pt x="435" y="1472"/>
                  </a:cubicBezTo>
                  <a:cubicBezTo>
                    <a:pt x="454" y="1474"/>
                    <a:pt x="472" y="1475"/>
                    <a:pt x="490" y="1475"/>
                  </a:cubicBezTo>
                  <a:cubicBezTo>
                    <a:pt x="761" y="1475"/>
                    <a:pt x="982" y="1255"/>
                    <a:pt x="982" y="984"/>
                  </a:cubicBezTo>
                  <a:lnTo>
                    <a:pt x="982" y="492"/>
                  </a:lnTo>
                  <a:cubicBezTo>
                    <a:pt x="983" y="220"/>
                    <a:pt x="762"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8" name="Google Shape;2538;p65"/>
          <p:cNvGrpSpPr/>
          <p:nvPr/>
        </p:nvGrpSpPr>
        <p:grpSpPr>
          <a:xfrm>
            <a:off x="4739232" y="4189360"/>
            <a:ext cx="449547" cy="388878"/>
            <a:chOff x="4749208" y="3762250"/>
            <a:chExt cx="476669" cy="412340"/>
          </a:xfrm>
        </p:grpSpPr>
        <p:sp>
          <p:nvSpPr>
            <p:cNvPr id="2539" name="Google Shape;2539;p65"/>
            <p:cNvSpPr/>
            <p:nvPr/>
          </p:nvSpPr>
          <p:spPr>
            <a:xfrm>
              <a:off x="4796981" y="3845824"/>
              <a:ext cx="39476" cy="84067"/>
            </a:xfrm>
            <a:custGeom>
              <a:avLst/>
              <a:gdLst/>
              <a:ahLst/>
              <a:cxnLst/>
              <a:rect l="l" t="t" r="r" b="b"/>
              <a:pathLst>
                <a:path w="1042" h="2219" extrusionOk="0">
                  <a:moveTo>
                    <a:pt x="855" y="0"/>
                  </a:moveTo>
                  <a:cubicBezTo>
                    <a:pt x="520" y="0"/>
                    <a:pt x="248" y="244"/>
                    <a:pt x="248" y="543"/>
                  </a:cubicBezTo>
                  <a:lnTo>
                    <a:pt x="248" y="814"/>
                  </a:lnTo>
                  <a:cubicBezTo>
                    <a:pt x="230" y="890"/>
                    <a:pt x="197" y="919"/>
                    <a:pt x="146" y="937"/>
                  </a:cubicBezTo>
                  <a:cubicBezTo>
                    <a:pt x="86" y="959"/>
                    <a:pt x="36" y="1006"/>
                    <a:pt x="22" y="1068"/>
                  </a:cubicBezTo>
                  <a:cubicBezTo>
                    <a:pt x="0" y="1161"/>
                    <a:pt x="53" y="1251"/>
                    <a:pt x="140" y="1280"/>
                  </a:cubicBezTo>
                  <a:cubicBezTo>
                    <a:pt x="193" y="1298"/>
                    <a:pt x="230" y="1325"/>
                    <a:pt x="248" y="1406"/>
                  </a:cubicBezTo>
                  <a:lnTo>
                    <a:pt x="248" y="1676"/>
                  </a:lnTo>
                  <a:cubicBezTo>
                    <a:pt x="248" y="1973"/>
                    <a:pt x="515" y="2214"/>
                    <a:pt x="845" y="2219"/>
                  </a:cubicBezTo>
                  <a:cubicBezTo>
                    <a:pt x="845" y="2219"/>
                    <a:pt x="846" y="2219"/>
                    <a:pt x="847" y="2219"/>
                  </a:cubicBezTo>
                  <a:cubicBezTo>
                    <a:pt x="942" y="2219"/>
                    <a:pt x="1029" y="2146"/>
                    <a:pt x="1035" y="2050"/>
                  </a:cubicBezTo>
                  <a:cubicBezTo>
                    <a:pt x="1042" y="1945"/>
                    <a:pt x="960" y="1857"/>
                    <a:pt x="856" y="1857"/>
                  </a:cubicBezTo>
                  <a:cubicBezTo>
                    <a:pt x="722" y="1857"/>
                    <a:pt x="609" y="1774"/>
                    <a:pt x="609" y="1675"/>
                  </a:cubicBezTo>
                  <a:lnTo>
                    <a:pt x="609" y="1387"/>
                  </a:lnTo>
                  <a:cubicBezTo>
                    <a:pt x="609" y="1377"/>
                    <a:pt x="607" y="1366"/>
                    <a:pt x="606" y="1356"/>
                  </a:cubicBezTo>
                  <a:cubicBezTo>
                    <a:pt x="588" y="1251"/>
                    <a:pt x="549" y="1170"/>
                    <a:pt x="501" y="1109"/>
                  </a:cubicBezTo>
                  <a:cubicBezTo>
                    <a:pt x="548" y="1047"/>
                    <a:pt x="586" y="967"/>
                    <a:pt x="606" y="862"/>
                  </a:cubicBezTo>
                  <a:cubicBezTo>
                    <a:pt x="606" y="856"/>
                    <a:pt x="607" y="844"/>
                    <a:pt x="607" y="833"/>
                  </a:cubicBezTo>
                  <a:lnTo>
                    <a:pt x="607" y="544"/>
                  </a:lnTo>
                  <a:cubicBezTo>
                    <a:pt x="607" y="446"/>
                    <a:pt x="719" y="364"/>
                    <a:pt x="851" y="362"/>
                  </a:cubicBezTo>
                  <a:cubicBezTo>
                    <a:pt x="946" y="361"/>
                    <a:pt x="1029" y="287"/>
                    <a:pt x="1034" y="192"/>
                  </a:cubicBezTo>
                  <a:cubicBezTo>
                    <a:pt x="1040" y="87"/>
                    <a:pt x="957" y="0"/>
                    <a:pt x="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5"/>
            <p:cNvSpPr/>
            <p:nvPr/>
          </p:nvSpPr>
          <p:spPr>
            <a:xfrm>
              <a:off x="5043082" y="3887422"/>
              <a:ext cx="39476" cy="84067"/>
            </a:xfrm>
            <a:custGeom>
              <a:avLst/>
              <a:gdLst/>
              <a:ahLst/>
              <a:cxnLst/>
              <a:rect l="l" t="t" r="r" b="b"/>
              <a:pathLst>
                <a:path w="1042" h="2219" extrusionOk="0">
                  <a:moveTo>
                    <a:pt x="193" y="0"/>
                  </a:moveTo>
                  <a:cubicBezTo>
                    <a:pt x="98" y="0"/>
                    <a:pt x="13" y="74"/>
                    <a:pt x="6" y="169"/>
                  </a:cubicBezTo>
                  <a:cubicBezTo>
                    <a:pt x="0" y="273"/>
                    <a:pt x="82" y="361"/>
                    <a:pt x="185" y="361"/>
                  </a:cubicBezTo>
                  <a:cubicBezTo>
                    <a:pt x="320" y="361"/>
                    <a:pt x="433" y="445"/>
                    <a:pt x="433" y="544"/>
                  </a:cubicBezTo>
                  <a:lnTo>
                    <a:pt x="433" y="832"/>
                  </a:lnTo>
                  <a:cubicBezTo>
                    <a:pt x="433" y="841"/>
                    <a:pt x="435" y="853"/>
                    <a:pt x="436" y="861"/>
                  </a:cubicBezTo>
                  <a:cubicBezTo>
                    <a:pt x="454" y="966"/>
                    <a:pt x="492" y="1047"/>
                    <a:pt x="541" y="1108"/>
                  </a:cubicBezTo>
                  <a:cubicBezTo>
                    <a:pt x="493" y="1170"/>
                    <a:pt x="454" y="1252"/>
                    <a:pt x="436" y="1356"/>
                  </a:cubicBezTo>
                  <a:cubicBezTo>
                    <a:pt x="435" y="1367"/>
                    <a:pt x="433" y="1377"/>
                    <a:pt x="433" y="1388"/>
                  </a:cubicBezTo>
                  <a:lnTo>
                    <a:pt x="433" y="1676"/>
                  </a:lnTo>
                  <a:cubicBezTo>
                    <a:pt x="433" y="1773"/>
                    <a:pt x="322" y="1856"/>
                    <a:pt x="190" y="1857"/>
                  </a:cubicBezTo>
                  <a:cubicBezTo>
                    <a:pt x="94" y="1859"/>
                    <a:pt x="12" y="1932"/>
                    <a:pt x="6" y="2028"/>
                  </a:cubicBezTo>
                  <a:cubicBezTo>
                    <a:pt x="0" y="2132"/>
                    <a:pt x="84" y="2218"/>
                    <a:pt x="185" y="2218"/>
                  </a:cubicBezTo>
                  <a:cubicBezTo>
                    <a:pt x="521" y="2218"/>
                    <a:pt x="793" y="1975"/>
                    <a:pt x="793" y="1677"/>
                  </a:cubicBezTo>
                  <a:lnTo>
                    <a:pt x="793" y="1406"/>
                  </a:lnTo>
                  <a:cubicBezTo>
                    <a:pt x="810" y="1330"/>
                    <a:pt x="843" y="1302"/>
                    <a:pt x="892" y="1284"/>
                  </a:cubicBezTo>
                  <a:cubicBezTo>
                    <a:pt x="953" y="1262"/>
                    <a:pt x="1002" y="1215"/>
                    <a:pt x="1017" y="1153"/>
                  </a:cubicBezTo>
                  <a:cubicBezTo>
                    <a:pt x="1041" y="1058"/>
                    <a:pt x="989" y="968"/>
                    <a:pt x="902" y="939"/>
                  </a:cubicBezTo>
                  <a:cubicBezTo>
                    <a:pt x="848" y="921"/>
                    <a:pt x="812" y="892"/>
                    <a:pt x="794" y="813"/>
                  </a:cubicBezTo>
                  <a:lnTo>
                    <a:pt x="794" y="542"/>
                  </a:lnTo>
                  <a:cubicBezTo>
                    <a:pt x="794" y="246"/>
                    <a:pt x="527" y="5"/>
                    <a:pt x="197" y="0"/>
                  </a:cubicBezTo>
                  <a:cubicBezTo>
                    <a:pt x="196" y="0"/>
                    <a:pt x="194"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5"/>
            <p:cNvSpPr/>
            <p:nvPr/>
          </p:nvSpPr>
          <p:spPr>
            <a:xfrm>
              <a:off x="4853392" y="3860372"/>
              <a:ext cx="34021" cy="13676"/>
            </a:xfrm>
            <a:custGeom>
              <a:avLst/>
              <a:gdLst/>
              <a:ahLst/>
              <a:cxnLst/>
              <a:rect l="l" t="t" r="r" b="b"/>
              <a:pathLst>
                <a:path w="898" h="361" extrusionOk="0">
                  <a:moveTo>
                    <a:pt x="198" y="1"/>
                  </a:moveTo>
                  <a:cubicBezTo>
                    <a:pt x="102" y="1"/>
                    <a:pt x="18" y="70"/>
                    <a:pt x="9" y="164"/>
                  </a:cubicBezTo>
                  <a:cubicBezTo>
                    <a:pt x="1" y="271"/>
                    <a:pt x="85" y="360"/>
                    <a:pt x="189" y="360"/>
                  </a:cubicBezTo>
                  <a:lnTo>
                    <a:pt x="699" y="360"/>
                  </a:lnTo>
                  <a:cubicBezTo>
                    <a:pt x="795" y="360"/>
                    <a:pt x="881" y="291"/>
                    <a:pt x="888" y="197"/>
                  </a:cubicBezTo>
                  <a:cubicBezTo>
                    <a:pt x="897" y="90"/>
                    <a:pt x="814" y="1"/>
                    <a:pt x="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5"/>
            <p:cNvSpPr/>
            <p:nvPr/>
          </p:nvSpPr>
          <p:spPr>
            <a:xfrm>
              <a:off x="4854377" y="3993159"/>
              <a:ext cx="121535" cy="13676"/>
            </a:xfrm>
            <a:custGeom>
              <a:avLst/>
              <a:gdLst/>
              <a:ahLst/>
              <a:cxnLst/>
              <a:rect l="l" t="t" r="r" b="b"/>
              <a:pathLst>
                <a:path w="3208" h="361" extrusionOk="0">
                  <a:moveTo>
                    <a:pt x="199" y="0"/>
                  </a:moveTo>
                  <a:cubicBezTo>
                    <a:pt x="103" y="0"/>
                    <a:pt x="18" y="69"/>
                    <a:pt x="10" y="164"/>
                  </a:cubicBezTo>
                  <a:cubicBezTo>
                    <a:pt x="1" y="272"/>
                    <a:pt x="85" y="361"/>
                    <a:pt x="189" y="361"/>
                  </a:cubicBezTo>
                  <a:lnTo>
                    <a:pt x="3011" y="361"/>
                  </a:lnTo>
                  <a:cubicBezTo>
                    <a:pt x="3106" y="361"/>
                    <a:pt x="3191" y="290"/>
                    <a:pt x="3200" y="196"/>
                  </a:cubicBezTo>
                  <a:cubicBezTo>
                    <a:pt x="3208" y="90"/>
                    <a:pt x="3124" y="0"/>
                    <a:pt x="30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5"/>
            <p:cNvSpPr/>
            <p:nvPr/>
          </p:nvSpPr>
          <p:spPr>
            <a:xfrm>
              <a:off x="4853392" y="3913752"/>
              <a:ext cx="34021" cy="13639"/>
            </a:xfrm>
            <a:custGeom>
              <a:avLst/>
              <a:gdLst/>
              <a:ahLst/>
              <a:cxnLst/>
              <a:rect l="l" t="t" r="r" b="b"/>
              <a:pathLst>
                <a:path w="898" h="360" extrusionOk="0">
                  <a:moveTo>
                    <a:pt x="198" y="1"/>
                  </a:moveTo>
                  <a:cubicBezTo>
                    <a:pt x="102" y="1"/>
                    <a:pt x="18" y="70"/>
                    <a:pt x="9" y="164"/>
                  </a:cubicBezTo>
                  <a:cubicBezTo>
                    <a:pt x="1" y="271"/>
                    <a:pt x="85" y="360"/>
                    <a:pt x="189" y="360"/>
                  </a:cubicBezTo>
                  <a:lnTo>
                    <a:pt x="699" y="360"/>
                  </a:lnTo>
                  <a:cubicBezTo>
                    <a:pt x="795" y="360"/>
                    <a:pt x="881" y="291"/>
                    <a:pt x="888" y="196"/>
                  </a:cubicBezTo>
                  <a:cubicBezTo>
                    <a:pt x="897" y="89"/>
                    <a:pt x="814" y="1"/>
                    <a:pt x="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5"/>
            <p:cNvSpPr/>
            <p:nvPr/>
          </p:nvSpPr>
          <p:spPr>
            <a:xfrm>
              <a:off x="4853429" y="3939817"/>
              <a:ext cx="34021" cy="13676"/>
            </a:xfrm>
            <a:custGeom>
              <a:avLst/>
              <a:gdLst/>
              <a:ahLst/>
              <a:cxnLst/>
              <a:rect l="l" t="t" r="r" b="b"/>
              <a:pathLst>
                <a:path w="898" h="361" extrusionOk="0">
                  <a:moveTo>
                    <a:pt x="199" y="1"/>
                  </a:moveTo>
                  <a:cubicBezTo>
                    <a:pt x="103" y="1"/>
                    <a:pt x="18" y="70"/>
                    <a:pt x="10" y="164"/>
                  </a:cubicBezTo>
                  <a:cubicBezTo>
                    <a:pt x="1" y="271"/>
                    <a:pt x="85" y="361"/>
                    <a:pt x="189" y="361"/>
                  </a:cubicBezTo>
                  <a:lnTo>
                    <a:pt x="700" y="361"/>
                  </a:lnTo>
                  <a:cubicBezTo>
                    <a:pt x="796" y="361"/>
                    <a:pt x="881" y="292"/>
                    <a:pt x="889" y="198"/>
                  </a:cubicBezTo>
                  <a:cubicBezTo>
                    <a:pt x="897" y="90"/>
                    <a:pt x="814" y="1"/>
                    <a:pt x="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5"/>
            <p:cNvSpPr/>
            <p:nvPr/>
          </p:nvSpPr>
          <p:spPr>
            <a:xfrm>
              <a:off x="4942876" y="3967132"/>
              <a:ext cx="34021" cy="13639"/>
            </a:xfrm>
            <a:custGeom>
              <a:avLst/>
              <a:gdLst/>
              <a:ahLst/>
              <a:cxnLst/>
              <a:rect l="l" t="t" r="r" b="b"/>
              <a:pathLst>
                <a:path w="898" h="360" extrusionOk="0">
                  <a:moveTo>
                    <a:pt x="199" y="0"/>
                  </a:moveTo>
                  <a:cubicBezTo>
                    <a:pt x="102" y="0"/>
                    <a:pt x="17" y="69"/>
                    <a:pt x="10" y="164"/>
                  </a:cubicBezTo>
                  <a:cubicBezTo>
                    <a:pt x="1" y="270"/>
                    <a:pt x="84" y="359"/>
                    <a:pt x="189" y="359"/>
                  </a:cubicBezTo>
                  <a:lnTo>
                    <a:pt x="699" y="359"/>
                  </a:lnTo>
                  <a:cubicBezTo>
                    <a:pt x="795" y="359"/>
                    <a:pt x="880" y="290"/>
                    <a:pt x="888" y="196"/>
                  </a:cubicBezTo>
                  <a:cubicBezTo>
                    <a:pt x="897" y="89"/>
                    <a:pt x="813" y="0"/>
                    <a:pt x="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5"/>
            <p:cNvSpPr/>
            <p:nvPr/>
          </p:nvSpPr>
          <p:spPr>
            <a:xfrm>
              <a:off x="4853846" y="3967132"/>
              <a:ext cx="72853" cy="13639"/>
            </a:xfrm>
            <a:custGeom>
              <a:avLst/>
              <a:gdLst/>
              <a:ahLst/>
              <a:cxnLst/>
              <a:rect l="l" t="t" r="r" b="b"/>
              <a:pathLst>
                <a:path w="1923" h="360" extrusionOk="0">
                  <a:moveTo>
                    <a:pt x="198" y="0"/>
                  </a:moveTo>
                  <a:cubicBezTo>
                    <a:pt x="102" y="0"/>
                    <a:pt x="17" y="69"/>
                    <a:pt x="10" y="164"/>
                  </a:cubicBezTo>
                  <a:cubicBezTo>
                    <a:pt x="0" y="270"/>
                    <a:pt x="84" y="359"/>
                    <a:pt x="189" y="359"/>
                  </a:cubicBezTo>
                  <a:lnTo>
                    <a:pt x="1724" y="359"/>
                  </a:lnTo>
                  <a:cubicBezTo>
                    <a:pt x="1820" y="359"/>
                    <a:pt x="1905" y="290"/>
                    <a:pt x="1913" y="196"/>
                  </a:cubicBezTo>
                  <a:cubicBezTo>
                    <a:pt x="1922" y="89"/>
                    <a:pt x="1838" y="0"/>
                    <a:pt x="1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5"/>
            <p:cNvSpPr/>
            <p:nvPr/>
          </p:nvSpPr>
          <p:spPr>
            <a:xfrm>
              <a:off x="4903362" y="3913752"/>
              <a:ext cx="33983" cy="13639"/>
            </a:xfrm>
            <a:custGeom>
              <a:avLst/>
              <a:gdLst/>
              <a:ahLst/>
              <a:cxnLst/>
              <a:rect l="l" t="t" r="r" b="b"/>
              <a:pathLst>
                <a:path w="897" h="360" extrusionOk="0">
                  <a:moveTo>
                    <a:pt x="197" y="1"/>
                  </a:moveTo>
                  <a:cubicBezTo>
                    <a:pt x="102" y="1"/>
                    <a:pt x="17" y="70"/>
                    <a:pt x="9" y="164"/>
                  </a:cubicBezTo>
                  <a:cubicBezTo>
                    <a:pt x="0" y="271"/>
                    <a:pt x="84" y="360"/>
                    <a:pt x="189" y="360"/>
                  </a:cubicBezTo>
                  <a:lnTo>
                    <a:pt x="708" y="360"/>
                  </a:lnTo>
                  <a:cubicBezTo>
                    <a:pt x="813" y="360"/>
                    <a:pt x="897" y="271"/>
                    <a:pt x="888" y="164"/>
                  </a:cubicBezTo>
                  <a:cubicBezTo>
                    <a:pt x="880" y="70"/>
                    <a:pt x="793" y="1"/>
                    <a:pt x="6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5"/>
            <p:cNvSpPr/>
            <p:nvPr/>
          </p:nvSpPr>
          <p:spPr>
            <a:xfrm>
              <a:off x="4948445" y="3913752"/>
              <a:ext cx="69746" cy="13639"/>
            </a:xfrm>
            <a:custGeom>
              <a:avLst/>
              <a:gdLst/>
              <a:ahLst/>
              <a:cxnLst/>
              <a:rect l="l" t="t" r="r" b="b"/>
              <a:pathLst>
                <a:path w="1841" h="360" extrusionOk="0">
                  <a:moveTo>
                    <a:pt x="197" y="1"/>
                  </a:moveTo>
                  <a:cubicBezTo>
                    <a:pt x="102" y="1"/>
                    <a:pt x="17" y="70"/>
                    <a:pt x="9" y="164"/>
                  </a:cubicBezTo>
                  <a:cubicBezTo>
                    <a:pt x="0" y="271"/>
                    <a:pt x="84" y="360"/>
                    <a:pt x="189" y="360"/>
                  </a:cubicBezTo>
                  <a:lnTo>
                    <a:pt x="1660" y="360"/>
                  </a:lnTo>
                  <a:cubicBezTo>
                    <a:pt x="1760" y="360"/>
                    <a:pt x="1840" y="279"/>
                    <a:pt x="1840" y="180"/>
                  </a:cubicBezTo>
                  <a:cubicBezTo>
                    <a:pt x="1839" y="80"/>
                    <a:pt x="1760" y="1"/>
                    <a:pt x="1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5"/>
            <p:cNvSpPr/>
            <p:nvPr/>
          </p:nvSpPr>
          <p:spPr>
            <a:xfrm>
              <a:off x="4853429" y="4024187"/>
              <a:ext cx="34021" cy="13676"/>
            </a:xfrm>
            <a:custGeom>
              <a:avLst/>
              <a:gdLst/>
              <a:ahLst/>
              <a:cxnLst/>
              <a:rect l="l" t="t" r="r" b="b"/>
              <a:pathLst>
                <a:path w="898" h="361" extrusionOk="0">
                  <a:moveTo>
                    <a:pt x="199" y="0"/>
                  </a:moveTo>
                  <a:cubicBezTo>
                    <a:pt x="103" y="0"/>
                    <a:pt x="18" y="70"/>
                    <a:pt x="10" y="165"/>
                  </a:cubicBezTo>
                  <a:cubicBezTo>
                    <a:pt x="1" y="272"/>
                    <a:pt x="85" y="361"/>
                    <a:pt x="189" y="361"/>
                  </a:cubicBezTo>
                  <a:lnTo>
                    <a:pt x="700" y="361"/>
                  </a:lnTo>
                  <a:cubicBezTo>
                    <a:pt x="796" y="361"/>
                    <a:pt x="881" y="291"/>
                    <a:pt x="889" y="197"/>
                  </a:cubicBezTo>
                  <a:cubicBezTo>
                    <a:pt x="897" y="91"/>
                    <a:pt x="814" y="0"/>
                    <a:pt x="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5"/>
            <p:cNvSpPr/>
            <p:nvPr/>
          </p:nvSpPr>
          <p:spPr>
            <a:xfrm>
              <a:off x="4853429" y="4051502"/>
              <a:ext cx="34021" cy="13714"/>
            </a:xfrm>
            <a:custGeom>
              <a:avLst/>
              <a:gdLst/>
              <a:ahLst/>
              <a:cxnLst/>
              <a:rect l="l" t="t" r="r" b="b"/>
              <a:pathLst>
                <a:path w="898" h="362" extrusionOk="0">
                  <a:moveTo>
                    <a:pt x="199" y="1"/>
                  </a:moveTo>
                  <a:cubicBezTo>
                    <a:pt x="103" y="1"/>
                    <a:pt x="18" y="70"/>
                    <a:pt x="10" y="164"/>
                  </a:cubicBezTo>
                  <a:cubicBezTo>
                    <a:pt x="1" y="272"/>
                    <a:pt x="85" y="361"/>
                    <a:pt x="189" y="361"/>
                  </a:cubicBezTo>
                  <a:lnTo>
                    <a:pt x="700" y="361"/>
                  </a:lnTo>
                  <a:cubicBezTo>
                    <a:pt x="796" y="361"/>
                    <a:pt x="881" y="292"/>
                    <a:pt x="889" y="198"/>
                  </a:cubicBezTo>
                  <a:cubicBezTo>
                    <a:pt x="897" y="90"/>
                    <a:pt x="814" y="1"/>
                    <a:pt x="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5"/>
            <p:cNvSpPr/>
            <p:nvPr/>
          </p:nvSpPr>
          <p:spPr>
            <a:xfrm>
              <a:off x="4903324" y="4024187"/>
              <a:ext cx="34021" cy="13676"/>
            </a:xfrm>
            <a:custGeom>
              <a:avLst/>
              <a:gdLst/>
              <a:ahLst/>
              <a:cxnLst/>
              <a:rect l="l" t="t" r="r" b="b"/>
              <a:pathLst>
                <a:path w="898" h="361" extrusionOk="0">
                  <a:moveTo>
                    <a:pt x="198" y="0"/>
                  </a:moveTo>
                  <a:cubicBezTo>
                    <a:pt x="103" y="0"/>
                    <a:pt x="18" y="70"/>
                    <a:pt x="10" y="165"/>
                  </a:cubicBezTo>
                  <a:cubicBezTo>
                    <a:pt x="0" y="272"/>
                    <a:pt x="85" y="361"/>
                    <a:pt x="190" y="361"/>
                  </a:cubicBezTo>
                  <a:lnTo>
                    <a:pt x="700" y="361"/>
                  </a:lnTo>
                  <a:cubicBezTo>
                    <a:pt x="795" y="361"/>
                    <a:pt x="881" y="291"/>
                    <a:pt x="889" y="197"/>
                  </a:cubicBezTo>
                  <a:cubicBezTo>
                    <a:pt x="898" y="91"/>
                    <a:pt x="814" y="0"/>
                    <a:pt x="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5"/>
            <p:cNvSpPr/>
            <p:nvPr/>
          </p:nvSpPr>
          <p:spPr>
            <a:xfrm>
              <a:off x="4947990" y="4024187"/>
              <a:ext cx="28944" cy="13676"/>
            </a:xfrm>
            <a:custGeom>
              <a:avLst/>
              <a:gdLst/>
              <a:ahLst/>
              <a:cxnLst/>
              <a:rect l="l" t="t" r="r" b="b"/>
              <a:pathLst>
                <a:path w="764" h="361" extrusionOk="0">
                  <a:moveTo>
                    <a:pt x="198" y="0"/>
                  </a:moveTo>
                  <a:cubicBezTo>
                    <a:pt x="102" y="0"/>
                    <a:pt x="17" y="70"/>
                    <a:pt x="9" y="165"/>
                  </a:cubicBezTo>
                  <a:cubicBezTo>
                    <a:pt x="1" y="272"/>
                    <a:pt x="84" y="361"/>
                    <a:pt x="189" y="361"/>
                  </a:cubicBezTo>
                  <a:lnTo>
                    <a:pt x="566" y="361"/>
                  </a:lnTo>
                  <a:cubicBezTo>
                    <a:pt x="662" y="361"/>
                    <a:pt x="746" y="291"/>
                    <a:pt x="755" y="197"/>
                  </a:cubicBezTo>
                  <a:cubicBezTo>
                    <a:pt x="763" y="91"/>
                    <a:pt x="679" y="0"/>
                    <a:pt x="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5"/>
            <p:cNvSpPr/>
            <p:nvPr/>
          </p:nvSpPr>
          <p:spPr>
            <a:xfrm>
              <a:off x="4904536" y="3860372"/>
              <a:ext cx="150517" cy="13676"/>
            </a:xfrm>
            <a:custGeom>
              <a:avLst/>
              <a:gdLst/>
              <a:ahLst/>
              <a:cxnLst/>
              <a:rect l="l" t="t" r="r" b="b"/>
              <a:pathLst>
                <a:path w="3973" h="361" extrusionOk="0">
                  <a:moveTo>
                    <a:pt x="199" y="1"/>
                  </a:moveTo>
                  <a:cubicBezTo>
                    <a:pt x="103" y="1"/>
                    <a:pt x="19" y="70"/>
                    <a:pt x="11" y="164"/>
                  </a:cubicBezTo>
                  <a:cubicBezTo>
                    <a:pt x="1" y="271"/>
                    <a:pt x="86" y="360"/>
                    <a:pt x="190" y="360"/>
                  </a:cubicBezTo>
                  <a:lnTo>
                    <a:pt x="3774" y="360"/>
                  </a:lnTo>
                  <a:cubicBezTo>
                    <a:pt x="3870" y="360"/>
                    <a:pt x="3956" y="291"/>
                    <a:pt x="3963" y="197"/>
                  </a:cubicBezTo>
                  <a:cubicBezTo>
                    <a:pt x="3972" y="90"/>
                    <a:pt x="3889" y="1"/>
                    <a:pt x="3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5"/>
            <p:cNvSpPr/>
            <p:nvPr/>
          </p:nvSpPr>
          <p:spPr>
            <a:xfrm>
              <a:off x="4854831" y="3886399"/>
              <a:ext cx="162640" cy="13714"/>
            </a:xfrm>
            <a:custGeom>
              <a:avLst/>
              <a:gdLst/>
              <a:ahLst/>
              <a:cxnLst/>
              <a:rect l="l" t="t" r="r" b="b"/>
              <a:pathLst>
                <a:path w="4293" h="362" extrusionOk="0">
                  <a:moveTo>
                    <a:pt x="198" y="1"/>
                  </a:moveTo>
                  <a:cubicBezTo>
                    <a:pt x="103" y="1"/>
                    <a:pt x="17" y="70"/>
                    <a:pt x="10" y="164"/>
                  </a:cubicBezTo>
                  <a:cubicBezTo>
                    <a:pt x="0" y="272"/>
                    <a:pt x="84" y="361"/>
                    <a:pt x="189" y="361"/>
                  </a:cubicBezTo>
                  <a:lnTo>
                    <a:pt x="4095" y="361"/>
                  </a:lnTo>
                  <a:cubicBezTo>
                    <a:pt x="4190" y="361"/>
                    <a:pt x="4275" y="291"/>
                    <a:pt x="4283" y="197"/>
                  </a:cubicBezTo>
                  <a:cubicBezTo>
                    <a:pt x="4293" y="90"/>
                    <a:pt x="4208" y="1"/>
                    <a:pt x="4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5"/>
            <p:cNvSpPr/>
            <p:nvPr/>
          </p:nvSpPr>
          <p:spPr>
            <a:xfrm>
              <a:off x="4749208" y="3762250"/>
              <a:ext cx="476669" cy="412340"/>
            </a:xfrm>
            <a:custGeom>
              <a:avLst/>
              <a:gdLst/>
              <a:ahLst/>
              <a:cxnLst/>
              <a:rect l="l" t="t" r="r" b="b"/>
              <a:pathLst>
                <a:path w="12582" h="10884" extrusionOk="0">
                  <a:moveTo>
                    <a:pt x="10457" y="6457"/>
                  </a:moveTo>
                  <a:cubicBezTo>
                    <a:pt x="10523" y="6457"/>
                    <a:pt x="10582" y="6489"/>
                    <a:pt x="10618" y="6542"/>
                  </a:cubicBezTo>
                  <a:lnTo>
                    <a:pt x="10908" y="6980"/>
                  </a:lnTo>
                  <a:lnTo>
                    <a:pt x="9146" y="6980"/>
                  </a:lnTo>
                  <a:lnTo>
                    <a:pt x="8798" y="6457"/>
                  </a:lnTo>
                  <a:close/>
                  <a:moveTo>
                    <a:pt x="9699" y="1639"/>
                  </a:moveTo>
                  <a:lnTo>
                    <a:pt x="9699" y="6095"/>
                  </a:lnTo>
                  <a:lnTo>
                    <a:pt x="6988" y="6095"/>
                  </a:lnTo>
                  <a:cubicBezTo>
                    <a:pt x="6675" y="6095"/>
                    <a:pt x="6422" y="6349"/>
                    <a:pt x="6422" y="6662"/>
                  </a:cubicBezTo>
                  <a:lnTo>
                    <a:pt x="6422" y="8552"/>
                  </a:lnTo>
                  <a:lnTo>
                    <a:pt x="522" y="8552"/>
                  </a:lnTo>
                  <a:cubicBezTo>
                    <a:pt x="433" y="8552"/>
                    <a:pt x="360" y="8480"/>
                    <a:pt x="360" y="8390"/>
                  </a:cubicBezTo>
                  <a:lnTo>
                    <a:pt x="360" y="1639"/>
                  </a:lnTo>
                  <a:close/>
                  <a:moveTo>
                    <a:pt x="2737" y="1"/>
                  </a:moveTo>
                  <a:cubicBezTo>
                    <a:pt x="2717" y="1"/>
                    <a:pt x="2699" y="9"/>
                    <a:pt x="2686" y="23"/>
                  </a:cubicBezTo>
                  <a:cubicBezTo>
                    <a:pt x="2536" y="178"/>
                    <a:pt x="2644" y="362"/>
                    <a:pt x="2799" y="362"/>
                  </a:cubicBezTo>
                  <a:lnTo>
                    <a:pt x="9538" y="362"/>
                  </a:lnTo>
                  <a:cubicBezTo>
                    <a:pt x="9627" y="362"/>
                    <a:pt x="9700" y="435"/>
                    <a:pt x="9700" y="524"/>
                  </a:cubicBezTo>
                  <a:lnTo>
                    <a:pt x="9700" y="1247"/>
                  </a:lnTo>
                  <a:lnTo>
                    <a:pt x="362" y="1247"/>
                  </a:lnTo>
                  <a:lnTo>
                    <a:pt x="362" y="523"/>
                  </a:lnTo>
                  <a:cubicBezTo>
                    <a:pt x="362" y="434"/>
                    <a:pt x="433" y="363"/>
                    <a:pt x="521" y="363"/>
                  </a:cubicBezTo>
                  <a:lnTo>
                    <a:pt x="1887" y="363"/>
                  </a:lnTo>
                  <a:cubicBezTo>
                    <a:pt x="1982" y="363"/>
                    <a:pt x="2067" y="294"/>
                    <a:pt x="2075" y="200"/>
                  </a:cubicBezTo>
                  <a:cubicBezTo>
                    <a:pt x="2085" y="93"/>
                    <a:pt x="2000" y="4"/>
                    <a:pt x="1895" y="4"/>
                  </a:cubicBezTo>
                  <a:lnTo>
                    <a:pt x="530" y="4"/>
                  </a:lnTo>
                  <a:cubicBezTo>
                    <a:pt x="237" y="4"/>
                    <a:pt x="0" y="241"/>
                    <a:pt x="0" y="534"/>
                  </a:cubicBezTo>
                  <a:lnTo>
                    <a:pt x="0" y="8385"/>
                  </a:lnTo>
                  <a:cubicBezTo>
                    <a:pt x="0" y="8678"/>
                    <a:pt x="237" y="8915"/>
                    <a:pt x="530" y="8915"/>
                  </a:cubicBezTo>
                  <a:lnTo>
                    <a:pt x="6454" y="8915"/>
                  </a:lnTo>
                  <a:lnTo>
                    <a:pt x="6454" y="10690"/>
                  </a:lnTo>
                  <a:cubicBezTo>
                    <a:pt x="6454" y="10795"/>
                    <a:pt x="6539" y="10882"/>
                    <a:pt x="6646" y="10882"/>
                  </a:cubicBezTo>
                  <a:lnTo>
                    <a:pt x="9623" y="10882"/>
                  </a:lnTo>
                  <a:cubicBezTo>
                    <a:pt x="9637" y="10882"/>
                    <a:pt x="9650" y="10876"/>
                    <a:pt x="9659" y="10867"/>
                  </a:cubicBezTo>
                  <a:cubicBezTo>
                    <a:pt x="9817" y="10710"/>
                    <a:pt x="9710" y="10521"/>
                    <a:pt x="9557" y="10521"/>
                  </a:cubicBezTo>
                  <a:lnTo>
                    <a:pt x="6906" y="10521"/>
                  </a:lnTo>
                  <a:cubicBezTo>
                    <a:pt x="6856" y="10521"/>
                    <a:pt x="6814" y="10481"/>
                    <a:pt x="6814" y="10430"/>
                  </a:cubicBezTo>
                  <a:lnTo>
                    <a:pt x="6814" y="6657"/>
                  </a:lnTo>
                  <a:cubicBezTo>
                    <a:pt x="6814" y="6547"/>
                    <a:pt x="6904" y="6459"/>
                    <a:pt x="7012" y="6459"/>
                  </a:cubicBezTo>
                  <a:lnTo>
                    <a:pt x="8223" y="6459"/>
                  </a:lnTo>
                  <a:cubicBezTo>
                    <a:pt x="8290" y="6459"/>
                    <a:pt x="8351" y="6493"/>
                    <a:pt x="8388" y="6548"/>
                  </a:cubicBezTo>
                  <a:lnTo>
                    <a:pt x="8877" y="7293"/>
                  </a:lnTo>
                  <a:cubicBezTo>
                    <a:pt x="8910" y="7346"/>
                    <a:pt x="8968" y="7377"/>
                    <a:pt x="9030" y="7377"/>
                  </a:cubicBezTo>
                  <a:lnTo>
                    <a:pt x="11883" y="7377"/>
                  </a:lnTo>
                  <a:cubicBezTo>
                    <a:pt x="12068" y="7377"/>
                    <a:pt x="12220" y="7527"/>
                    <a:pt x="12220" y="7714"/>
                  </a:cubicBezTo>
                  <a:lnTo>
                    <a:pt x="12220" y="10431"/>
                  </a:lnTo>
                  <a:cubicBezTo>
                    <a:pt x="12220" y="10481"/>
                    <a:pt x="12179" y="10522"/>
                    <a:pt x="12129" y="10522"/>
                  </a:cubicBezTo>
                  <a:lnTo>
                    <a:pt x="10446" y="10522"/>
                  </a:lnTo>
                  <a:cubicBezTo>
                    <a:pt x="10433" y="10522"/>
                    <a:pt x="10419" y="10528"/>
                    <a:pt x="10411" y="10537"/>
                  </a:cubicBezTo>
                  <a:cubicBezTo>
                    <a:pt x="10251" y="10693"/>
                    <a:pt x="10360" y="10884"/>
                    <a:pt x="10513" y="10884"/>
                  </a:cubicBezTo>
                  <a:lnTo>
                    <a:pt x="12390" y="10884"/>
                  </a:lnTo>
                  <a:cubicBezTo>
                    <a:pt x="12494" y="10884"/>
                    <a:pt x="12581" y="10799"/>
                    <a:pt x="12581" y="10693"/>
                  </a:cubicBezTo>
                  <a:lnTo>
                    <a:pt x="12581" y="7730"/>
                  </a:lnTo>
                  <a:cubicBezTo>
                    <a:pt x="12581" y="7333"/>
                    <a:pt x="12265" y="7013"/>
                    <a:pt x="11875" y="7013"/>
                  </a:cubicBezTo>
                  <a:lnTo>
                    <a:pt x="11378" y="7013"/>
                  </a:lnTo>
                  <a:lnTo>
                    <a:pt x="10945" y="6352"/>
                  </a:lnTo>
                  <a:cubicBezTo>
                    <a:pt x="10840" y="6191"/>
                    <a:pt x="10661" y="6095"/>
                    <a:pt x="10472" y="6095"/>
                  </a:cubicBezTo>
                  <a:lnTo>
                    <a:pt x="10058" y="6095"/>
                  </a:lnTo>
                  <a:lnTo>
                    <a:pt x="10058" y="192"/>
                  </a:lnTo>
                  <a:cubicBezTo>
                    <a:pt x="10058" y="86"/>
                    <a:pt x="9973" y="1"/>
                    <a:pt x="9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65"/>
          <p:cNvGrpSpPr/>
          <p:nvPr/>
        </p:nvGrpSpPr>
        <p:grpSpPr>
          <a:xfrm>
            <a:off x="3941788" y="4158991"/>
            <a:ext cx="449547" cy="449547"/>
            <a:chOff x="3903652" y="3730048"/>
            <a:chExt cx="476669" cy="476669"/>
          </a:xfrm>
        </p:grpSpPr>
        <p:sp>
          <p:nvSpPr>
            <p:cNvPr id="2557" name="Google Shape;2557;p65"/>
            <p:cNvSpPr/>
            <p:nvPr/>
          </p:nvSpPr>
          <p:spPr>
            <a:xfrm>
              <a:off x="3971315" y="3980733"/>
              <a:ext cx="53039" cy="13676"/>
            </a:xfrm>
            <a:custGeom>
              <a:avLst/>
              <a:gdLst/>
              <a:ahLst/>
              <a:cxnLst/>
              <a:rect l="l" t="t" r="r" b="b"/>
              <a:pathLst>
                <a:path w="1400" h="361" extrusionOk="0">
                  <a:moveTo>
                    <a:pt x="197" y="0"/>
                  </a:moveTo>
                  <a:cubicBezTo>
                    <a:pt x="102" y="0"/>
                    <a:pt x="17" y="71"/>
                    <a:pt x="9" y="165"/>
                  </a:cubicBezTo>
                  <a:cubicBezTo>
                    <a:pt x="0" y="272"/>
                    <a:pt x="84" y="361"/>
                    <a:pt x="189" y="361"/>
                  </a:cubicBezTo>
                  <a:lnTo>
                    <a:pt x="1202" y="361"/>
                  </a:lnTo>
                  <a:cubicBezTo>
                    <a:pt x="1297" y="361"/>
                    <a:pt x="1383" y="292"/>
                    <a:pt x="1390" y="197"/>
                  </a:cubicBezTo>
                  <a:cubicBezTo>
                    <a:pt x="1399" y="89"/>
                    <a:pt x="1316" y="0"/>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5"/>
            <p:cNvSpPr/>
            <p:nvPr/>
          </p:nvSpPr>
          <p:spPr>
            <a:xfrm>
              <a:off x="3972717" y="4010586"/>
              <a:ext cx="151426" cy="13639"/>
            </a:xfrm>
            <a:custGeom>
              <a:avLst/>
              <a:gdLst/>
              <a:ahLst/>
              <a:cxnLst/>
              <a:rect l="l" t="t" r="r" b="b"/>
              <a:pathLst>
                <a:path w="3997" h="360" extrusionOk="0">
                  <a:moveTo>
                    <a:pt x="181" y="0"/>
                  </a:moveTo>
                  <a:cubicBezTo>
                    <a:pt x="82" y="0"/>
                    <a:pt x="1" y="80"/>
                    <a:pt x="1" y="179"/>
                  </a:cubicBezTo>
                  <a:cubicBezTo>
                    <a:pt x="1" y="279"/>
                    <a:pt x="82" y="359"/>
                    <a:pt x="181" y="359"/>
                  </a:cubicBezTo>
                  <a:lnTo>
                    <a:pt x="3799" y="359"/>
                  </a:lnTo>
                  <a:cubicBezTo>
                    <a:pt x="3894" y="359"/>
                    <a:pt x="3980" y="290"/>
                    <a:pt x="3987" y="196"/>
                  </a:cubicBezTo>
                  <a:cubicBezTo>
                    <a:pt x="3997" y="89"/>
                    <a:pt x="3913" y="0"/>
                    <a:pt x="38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5"/>
            <p:cNvSpPr/>
            <p:nvPr/>
          </p:nvSpPr>
          <p:spPr>
            <a:xfrm>
              <a:off x="4078037" y="4039076"/>
              <a:ext cx="47280" cy="13676"/>
            </a:xfrm>
            <a:custGeom>
              <a:avLst/>
              <a:gdLst/>
              <a:ahLst/>
              <a:cxnLst/>
              <a:rect l="l" t="t" r="r" b="b"/>
              <a:pathLst>
                <a:path w="1248" h="361" extrusionOk="0">
                  <a:moveTo>
                    <a:pt x="197" y="0"/>
                  </a:moveTo>
                  <a:cubicBezTo>
                    <a:pt x="102" y="0"/>
                    <a:pt x="17" y="70"/>
                    <a:pt x="9" y="164"/>
                  </a:cubicBezTo>
                  <a:cubicBezTo>
                    <a:pt x="1" y="271"/>
                    <a:pt x="84" y="360"/>
                    <a:pt x="189" y="360"/>
                  </a:cubicBezTo>
                  <a:lnTo>
                    <a:pt x="1050" y="360"/>
                  </a:lnTo>
                  <a:cubicBezTo>
                    <a:pt x="1145" y="360"/>
                    <a:pt x="1231" y="291"/>
                    <a:pt x="1239" y="197"/>
                  </a:cubicBezTo>
                  <a:cubicBezTo>
                    <a:pt x="1248" y="91"/>
                    <a:pt x="1164" y="0"/>
                    <a:pt x="1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5"/>
            <p:cNvSpPr/>
            <p:nvPr/>
          </p:nvSpPr>
          <p:spPr>
            <a:xfrm>
              <a:off x="3971694" y="4039152"/>
              <a:ext cx="87173" cy="13639"/>
            </a:xfrm>
            <a:custGeom>
              <a:avLst/>
              <a:gdLst/>
              <a:ahLst/>
              <a:cxnLst/>
              <a:rect l="l" t="t" r="r" b="b"/>
              <a:pathLst>
                <a:path w="2301" h="360" extrusionOk="0">
                  <a:moveTo>
                    <a:pt x="198" y="0"/>
                  </a:moveTo>
                  <a:cubicBezTo>
                    <a:pt x="102" y="0"/>
                    <a:pt x="17" y="69"/>
                    <a:pt x="9" y="164"/>
                  </a:cubicBezTo>
                  <a:cubicBezTo>
                    <a:pt x="1" y="269"/>
                    <a:pt x="84" y="359"/>
                    <a:pt x="189" y="359"/>
                  </a:cubicBezTo>
                  <a:lnTo>
                    <a:pt x="2103" y="359"/>
                  </a:lnTo>
                  <a:cubicBezTo>
                    <a:pt x="2198" y="359"/>
                    <a:pt x="2284" y="290"/>
                    <a:pt x="2291" y="196"/>
                  </a:cubicBezTo>
                  <a:cubicBezTo>
                    <a:pt x="2301" y="89"/>
                    <a:pt x="2217" y="0"/>
                    <a:pt x="2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5"/>
            <p:cNvSpPr/>
            <p:nvPr/>
          </p:nvSpPr>
          <p:spPr>
            <a:xfrm>
              <a:off x="3972414" y="4068891"/>
              <a:ext cx="151729" cy="13639"/>
            </a:xfrm>
            <a:custGeom>
              <a:avLst/>
              <a:gdLst/>
              <a:ahLst/>
              <a:cxnLst/>
              <a:rect l="l" t="t" r="r" b="b"/>
              <a:pathLst>
                <a:path w="4005" h="360" extrusionOk="0">
                  <a:moveTo>
                    <a:pt x="198" y="1"/>
                  </a:moveTo>
                  <a:cubicBezTo>
                    <a:pt x="103" y="1"/>
                    <a:pt x="18" y="70"/>
                    <a:pt x="10" y="164"/>
                  </a:cubicBezTo>
                  <a:cubicBezTo>
                    <a:pt x="1" y="271"/>
                    <a:pt x="84" y="360"/>
                    <a:pt x="189" y="360"/>
                  </a:cubicBezTo>
                  <a:lnTo>
                    <a:pt x="3807" y="360"/>
                  </a:lnTo>
                  <a:cubicBezTo>
                    <a:pt x="3902" y="360"/>
                    <a:pt x="3988" y="291"/>
                    <a:pt x="3995" y="197"/>
                  </a:cubicBezTo>
                  <a:cubicBezTo>
                    <a:pt x="4005" y="90"/>
                    <a:pt x="3921" y="1"/>
                    <a:pt x="3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5"/>
            <p:cNvSpPr/>
            <p:nvPr/>
          </p:nvSpPr>
          <p:spPr>
            <a:xfrm>
              <a:off x="3972414" y="4098707"/>
              <a:ext cx="151729" cy="13676"/>
            </a:xfrm>
            <a:custGeom>
              <a:avLst/>
              <a:gdLst/>
              <a:ahLst/>
              <a:cxnLst/>
              <a:rect l="l" t="t" r="r" b="b"/>
              <a:pathLst>
                <a:path w="4005" h="361" extrusionOk="0">
                  <a:moveTo>
                    <a:pt x="198" y="0"/>
                  </a:moveTo>
                  <a:cubicBezTo>
                    <a:pt x="103" y="0"/>
                    <a:pt x="18" y="69"/>
                    <a:pt x="10" y="164"/>
                  </a:cubicBezTo>
                  <a:cubicBezTo>
                    <a:pt x="1" y="271"/>
                    <a:pt x="84" y="361"/>
                    <a:pt x="189" y="361"/>
                  </a:cubicBezTo>
                  <a:lnTo>
                    <a:pt x="3807" y="361"/>
                  </a:lnTo>
                  <a:cubicBezTo>
                    <a:pt x="3902" y="361"/>
                    <a:pt x="3988" y="290"/>
                    <a:pt x="3995" y="196"/>
                  </a:cubicBezTo>
                  <a:cubicBezTo>
                    <a:pt x="4005" y="89"/>
                    <a:pt x="3921" y="0"/>
                    <a:pt x="3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5"/>
            <p:cNvSpPr/>
            <p:nvPr/>
          </p:nvSpPr>
          <p:spPr>
            <a:xfrm>
              <a:off x="4032727" y="4128447"/>
              <a:ext cx="92098" cy="13714"/>
            </a:xfrm>
            <a:custGeom>
              <a:avLst/>
              <a:gdLst/>
              <a:ahLst/>
              <a:cxnLst/>
              <a:rect l="l" t="t" r="r" b="b"/>
              <a:pathLst>
                <a:path w="2431" h="362" extrusionOk="0">
                  <a:moveTo>
                    <a:pt x="198" y="1"/>
                  </a:moveTo>
                  <a:cubicBezTo>
                    <a:pt x="103" y="1"/>
                    <a:pt x="18" y="70"/>
                    <a:pt x="10" y="164"/>
                  </a:cubicBezTo>
                  <a:cubicBezTo>
                    <a:pt x="1" y="272"/>
                    <a:pt x="84" y="361"/>
                    <a:pt x="189" y="361"/>
                  </a:cubicBezTo>
                  <a:lnTo>
                    <a:pt x="2233" y="361"/>
                  </a:lnTo>
                  <a:cubicBezTo>
                    <a:pt x="2329" y="361"/>
                    <a:pt x="2414" y="291"/>
                    <a:pt x="2422" y="197"/>
                  </a:cubicBezTo>
                  <a:cubicBezTo>
                    <a:pt x="2430" y="91"/>
                    <a:pt x="2347" y="1"/>
                    <a:pt x="2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5"/>
            <p:cNvSpPr/>
            <p:nvPr/>
          </p:nvSpPr>
          <p:spPr>
            <a:xfrm>
              <a:off x="3971201" y="4128484"/>
              <a:ext cx="41749" cy="13714"/>
            </a:xfrm>
            <a:custGeom>
              <a:avLst/>
              <a:gdLst/>
              <a:ahLst/>
              <a:cxnLst/>
              <a:rect l="l" t="t" r="r" b="b"/>
              <a:pathLst>
                <a:path w="1102" h="362" extrusionOk="0">
                  <a:moveTo>
                    <a:pt x="198" y="1"/>
                  </a:moveTo>
                  <a:cubicBezTo>
                    <a:pt x="103" y="1"/>
                    <a:pt x="17" y="70"/>
                    <a:pt x="9" y="164"/>
                  </a:cubicBezTo>
                  <a:cubicBezTo>
                    <a:pt x="0" y="271"/>
                    <a:pt x="84" y="361"/>
                    <a:pt x="189" y="361"/>
                  </a:cubicBezTo>
                  <a:lnTo>
                    <a:pt x="905" y="361"/>
                  </a:lnTo>
                  <a:cubicBezTo>
                    <a:pt x="1000" y="361"/>
                    <a:pt x="1085" y="292"/>
                    <a:pt x="1093" y="198"/>
                  </a:cubicBezTo>
                  <a:cubicBezTo>
                    <a:pt x="1102" y="90"/>
                    <a:pt x="1019" y="1"/>
                    <a:pt x="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5"/>
            <p:cNvSpPr/>
            <p:nvPr/>
          </p:nvSpPr>
          <p:spPr>
            <a:xfrm>
              <a:off x="3972414" y="4158262"/>
              <a:ext cx="151729" cy="13676"/>
            </a:xfrm>
            <a:custGeom>
              <a:avLst/>
              <a:gdLst/>
              <a:ahLst/>
              <a:cxnLst/>
              <a:rect l="l" t="t" r="r" b="b"/>
              <a:pathLst>
                <a:path w="4005" h="361" extrusionOk="0">
                  <a:moveTo>
                    <a:pt x="198" y="0"/>
                  </a:moveTo>
                  <a:cubicBezTo>
                    <a:pt x="103" y="0"/>
                    <a:pt x="18" y="69"/>
                    <a:pt x="10" y="164"/>
                  </a:cubicBezTo>
                  <a:cubicBezTo>
                    <a:pt x="1" y="272"/>
                    <a:pt x="84" y="361"/>
                    <a:pt x="189" y="361"/>
                  </a:cubicBezTo>
                  <a:lnTo>
                    <a:pt x="3807" y="361"/>
                  </a:lnTo>
                  <a:cubicBezTo>
                    <a:pt x="3902" y="361"/>
                    <a:pt x="3988" y="291"/>
                    <a:pt x="3995" y="197"/>
                  </a:cubicBezTo>
                  <a:cubicBezTo>
                    <a:pt x="4005" y="89"/>
                    <a:pt x="3921" y="0"/>
                    <a:pt x="3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5"/>
            <p:cNvSpPr/>
            <p:nvPr/>
          </p:nvSpPr>
          <p:spPr>
            <a:xfrm>
              <a:off x="4159717" y="4128484"/>
              <a:ext cx="151729" cy="13714"/>
            </a:xfrm>
            <a:custGeom>
              <a:avLst/>
              <a:gdLst/>
              <a:ahLst/>
              <a:cxnLst/>
              <a:rect l="l" t="t" r="r" b="b"/>
              <a:pathLst>
                <a:path w="4005" h="362" extrusionOk="0">
                  <a:moveTo>
                    <a:pt x="198" y="1"/>
                  </a:moveTo>
                  <a:cubicBezTo>
                    <a:pt x="103" y="1"/>
                    <a:pt x="18" y="70"/>
                    <a:pt x="9" y="164"/>
                  </a:cubicBezTo>
                  <a:cubicBezTo>
                    <a:pt x="0" y="271"/>
                    <a:pt x="84" y="361"/>
                    <a:pt x="189" y="361"/>
                  </a:cubicBezTo>
                  <a:lnTo>
                    <a:pt x="3806" y="361"/>
                  </a:lnTo>
                  <a:cubicBezTo>
                    <a:pt x="3901" y="361"/>
                    <a:pt x="3987" y="292"/>
                    <a:pt x="3995" y="198"/>
                  </a:cubicBezTo>
                  <a:cubicBezTo>
                    <a:pt x="4004" y="90"/>
                    <a:pt x="3920" y="1"/>
                    <a:pt x="3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5"/>
            <p:cNvSpPr/>
            <p:nvPr/>
          </p:nvSpPr>
          <p:spPr>
            <a:xfrm>
              <a:off x="4225940" y="4158262"/>
              <a:ext cx="86264" cy="13676"/>
            </a:xfrm>
            <a:custGeom>
              <a:avLst/>
              <a:gdLst/>
              <a:ahLst/>
              <a:cxnLst/>
              <a:rect l="l" t="t" r="r" b="b"/>
              <a:pathLst>
                <a:path w="2277" h="361" extrusionOk="0">
                  <a:moveTo>
                    <a:pt x="198" y="0"/>
                  </a:moveTo>
                  <a:cubicBezTo>
                    <a:pt x="103" y="0"/>
                    <a:pt x="17" y="69"/>
                    <a:pt x="9" y="164"/>
                  </a:cubicBezTo>
                  <a:cubicBezTo>
                    <a:pt x="0" y="272"/>
                    <a:pt x="84" y="361"/>
                    <a:pt x="189" y="361"/>
                  </a:cubicBezTo>
                  <a:lnTo>
                    <a:pt x="2078" y="361"/>
                  </a:lnTo>
                  <a:cubicBezTo>
                    <a:pt x="2173" y="361"/>
                    <a:pt x="2258" y="291"/>
                    <a:pt x="2266" y="197"/>
                  </a:cubicBezTo>
                  <a:cubicBezTo>
                    <a:pt x="2277" y="89"/>
                    <a:pt x="2193" y="0"/>
                    <a:pt x="20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5"/>
            <p:cNvSpPr/>
            <p:nvPr/>
          </p:nvSpPr>
          <p:spPr>
            <a:xfrm>
              <a:off x="4158505" y="4158262"/>
              <a:ext cx="47887" cy="13676"/>
            </a:xfrm>
            <a:custGeom>
              <a:avLst/>
              <a:gdLst/>
              <a:ahLst/>
              <a:cxnLst/>
              <a:rect l="l" t="t" r="r" b="b"/>
              <a:pathLst>
                <a:path w="1264" h="361" extrusionOk="0">
                  <a:moveTo>
                    <a:pt x="200" y="0"/>
                  </a:moveTo>
                  <a:cubicBezTo>
                    <a:pt x="104" y="0"/>
                    <a:pt x="19" y="69"/>
                    <a:pt x="11" y="164"/>
                  </a:cubicBezTo>
                  <a:cubicBezTo>
                    <a:pt x="1" y="272"/>
                    <a:pt x="84" y="361"/>
                    <a:pt x="191" y="361"/>
                  </a:cubicBezTo>
                  <a:lnTo>
                    <a:pt x="1067" y="361"/>
                  </a:lnTo>
                  <a:cubicBezTo>
                    <a:pt x="1162" y="361"/>
                    <a:pt x="1247" y="291"/>
                    <a:pt x="1255" y="197"/>
                  </a:cubicBezTo>
                  <a:cubicBezTo>
                    <a:pt x="1264" y="89"/>
                    <a:pt x="1181" y="0"/>
                    <a:pt x="10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5"/>
            <p:cNvSpPr/>
            <p:nvPr/>
          </p:nvSpPr>
          <p:spPr>
            <a:xfrm>
              <a:off x="4158619" y="3980733"/>
              <a:ext cx="53039" cy="13676"/>
            </a:xfrm>
            <a:custGeom>
              <a:avLst/>
              <a:gdLst/>
              <a:ahLst/>
              <a:cxnLst/>
              <a:rect l="l" t="t" r="r" b="b"/>
              <a:pathLst>
                <a:path w="1400" h="361" extrusionOk="0">
                  <a:moveTo>
                    <a:pt x="199" y="0"/>
                  </a:moveTo>
                  <a:cubicBezTo>
                    <a:pt x="102" y="0"/>
                    <a:pt x="17" y="71"/>
                    <a:pt x="10" y="165"/>
                  </a:cubicBezTo>
                  <a:cubicBezTo>
                    <a:pt x="1" y="272"/>
                    <a:pt x="85" y="361"/>
                    <a:pt x="189" y="361"/>
                  </a:cubicBezTo>
                  <a:lnTo>
                    <a:pt x="1202" y="361"/>
                  </a:lnTo>
                  <a:cubicBezTo>
                    <a:pt x="1298" y="361"/>
                    <a:pt x="1383" y="292"/>
                    <a:pt x="1391" y="197"/>
                  </a:cubicBezTo>
                  <a:cubicBezTo>
                    <a:pt x="1400" y="89"/>
                    <a:pt x="1316" y="0"/>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5"/>
            <p:cNvSpPr/>
            <p:nvPr/>
          </p:nvSpPr>
          <p:spPr>
            <a:xfrm>
              <a:off x="4217795" y="4010586"/>
              <a:ext cx="94258" cy="13639"/>
            </a:xfrm>
            <a:custGeom>
              <a:avLst/>
              <a:gdLst/>
              <a:ahLst/>
              <a:cxnLst/>
              <a:rect l="l" t="t" r="r" b="b"/>
              <a:pathLst>
                <a:path w="2488" h="360" extrusionOk="0">
                  <a:moveTo>
                    <a:pt x="198" y="0"/>
                  </a:moveTo>
                  <a:cubicBezTo>
                    <a:pt x="102" y="0"/>
                    <a:pt x="17" y="69"/>
                    <a:pt x="10" y="163"/>
                  </a:cubicBezTo>
                  <a:cubicBezTo>
                    <a:pt x="0" y="270"/>
                    <a:pt x="84" y="359"/>
                    <a:pt x="189" y="359"/>
                  </a:cubicBezTo>
                  <a:lnTo>
                    <a:pt x="2290" y="359"/>
                  </a:lnTo>
                  <a:cubicBezTo>
                    <a:pt x="2386" y="359"/>
                    <a:pt x="2471" y="290"/>
                    <a:pt x="2478" y="196"/>
                  </a:cubicBezTo>
                  <a:cubicBezTo>
                    <a:pt x="2488" y="89"/>
                    <a:pt x="2404" y="0"/>
                    <a:pt x="2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5"/>
            <p:cNvSpPr/>
            <p:nvPr/>
          </p:nvSpPr>
          <p:spPr>
            <a:xfrm>
              <a:off x="4158467" y="4010586"/>
              <a:ext cx="40120" cy="13639"/>
            </a:xfrm>
            <a:custGeom>
              <a:avLst/>
              <a:gdLst/>
              <a:ahLst/>
              <a:cxnLst/>
              <a:rect l="l" t="t" r="r" b="b"/>
              <a:pathLst>
                <a:path w="1059" h="360" extrusionOk="0">
                  <a:moveTo>
                    <a:pt x="198" y="0"/>
                  </a:moveTo>
                  <a:cubicBezTo>
                    <a:pt x="103" y="0"/>
                    <a:pt x="17" y="69"/>
                    <a:pt x="10" y="163"/>
                  </a:cubicBezTo>
                  <a:cubicBezTo>
                    <a:pt x="1" y="270"/>
                    <a:pt x="84" y="359"/>
                    <a:pt x="189" y="359"/>
                  </a:cubicBezTo>
                  <a:lnTo>
                    <a:pt x="860" y="359"/>
                  </a:lnTo>
                  <a:cubicBezTo>
                    <a:pt x="957" y="359"/>
                    <a:pt x="1042" y="290"/>
                    <a:pt x="1049" y="196"/>
                  </a:cubicBezTo>
                  <a:cubicBezTo>
                    <a:pt x="1058" y="89"/>
                    <a:pt x="975"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5"/>
            <p:cNvSpPr/>
            <p:nvPr/>
          </p:nvSpPr>
          <p:spPr>
            <a:xfrm>
              <a:off x="4159717" y="4039152"/>
              <a:ext cx="151729" cy="13639"/>
            </a:xfrm>
            <a:custGeom>
              <a:avLst/>
              <a:gdLst/>
              <a:ahLst/>
              <a:cxnLst/>
              <a:rect l="l" t="t" r="r" b="b"/>
              <a:pathLst>
                <a:path w="4005" h="360" extrusionOk="0">
                  <a:moveTo>
                    <a:pt x="198" y="0"/>
                  </a:moveTo>
                  <a:cubicBezTo>
                    <a:pt x="103" y="0"/>
                    <a:pt x="18" y="69"/>
                    <a:pt x="9" y="164"/>
                  </a:cubicBezTo>
                  <a:cubicBezTo>
                    <a:pt x="0" y="269"/>
                    <a:pt x="84" y="359"/>
                    <a:pt x="189" y="359"/>
                  </a:cubicBezTo>
                  <a:lnTo>
                    <a:pt x="3806" y="359"/>
                  </a:lnTo>
                  <a:cubicBezTo>
                    <a:pt x="3901" y="359"/>
                    <a:pt x="3987" y="290"/>
                    <a:pt x="3995" y="196"/>
                  </a:cubicBezTo>
                  <a:cubicBezTo>
                    <a:pt x="4004" y="89"/>
                    <a:pt x="3920" y="0"/>
                    <a:pt x="3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5"/>
            <p:cNvSpPr/>
            <p:nvPr/>
          </p:nvSpPr>
          <p:spPr>
            <a:xfrm>
              <a:off x="4267765" y="4068891"/>
              <a:ext cx="44894" cy="13639"/>
            </a:xfrm>
            <a:custGeom>
              <a:avLst/>
              <a:gdLst/>
              <a:ahLst/>
              <a:cxnLst/>
              <a:rect l="l" t="t" r="r" b="b"/>
              <a:pathLst>
                <a:path w="1185" h="360" extrusionOk="0">
                  <a:moveTo>
                    <a:pt x="199" y="1"/>
                  </a:moveTo>
                  <a:cubicBezTo>
                    <a:pt x="104" y="1"/>
                    <a:pt x="18" y="70"/>
                    <a:pt x="10" y="164"/>
                  </a:cubicBezTo>
                  <a:cubicBezTo>
                    <a:pt x="1" y="271"/>
                    <a:pt x="85" y="360"/>
                    <a:pt x="190" y="360"/>
                  </a:cubicBezTo>
                  <a:lnTo>
                    <a:pt x="987" y="360"/>
                  </a:lnTo>
                  <a:cubicBezTo>
                    <a:pt x="1083" y="360"/>
                    <a:pt x="1168" y="291"/>
                    <a:pt x="1175" y="197"/>
                  </a:cubicBezTo>
                  <a:cubicBezTo>
                    <a:pt x="1184" y="90"/>
                    <a:pt x="1101" y="1"/>
                    <a:pt x="9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5"/>
            <p:cNvSpPr/>
            <p:nvPr/>
          </p:nvSpPr>
          <p:spPr>
            <a:xfrm>
              <a:off x="4159035" y="4068891"/>
              <a:ext cx="89333" cy="13639"/>
            </a:xfrm>
            <a:custGeom>
              <a:avLst/>
              <a:gdLst/>
              <a:ahLst/>
              <a:cxnLst/>
              <a:rect l="l" t="t" r="r" b="b"/>
              <a:pathLst>
                <a:path w="2358" h="360" extrusionOk="0">
                  <a:moveTo>
                    <a:pt x="198" y="1"/>
                  </a:moveTo>
                  <a:cubicBezTo>
                    <a:pt x="102" y="1"/>
                    <a:pt x="17" y="70"/>
                    <a:pt x="10" y="164"/>
                  </a:cubicBezTo>
                  <a:cubicBezTo>
                    <a:pt x="0" y="271"/>
                    <a:pt x="84" y="360"/>
                    <a:pt x="189" y="360"/>
                  </a:cubicBezTo>
                  <a:lnTo>
                    <a:pt x="2160" y="360"/>
                  </a:lnTo>
                  <a:cubicBezTo>
                    <a:pt x="2256" y="360"/>
                    <a:pt x="2341" y="291"/>
                    <a:pt x="2348" y="197"/>
                  </a:cubicBezTo>
                  <a:cubicBezTo>
                    <a:pt x="2358" y="90"/>
                    <a:pt x="2274" y="1"/>
                    <a:pt x="2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5"/>
            <p:cNvSpPr/>
            <p:nvPr/>
          </p:nvSpPr>
          <p:spPr>
            <a:xfrm>
              <a:off x="4159717" y="4098707"/>
              <a:ext cx="151729" cy="13676"/>
            </a:xfrm>
            <a:custGeom>
              <a:avLst/>
              <a:gdLst/>
              <a:ahLst/>
              <a:cxnLst/>
              <a:rect l="l" t="t" r="r" b="b"/>
              <a:pathLst>
                <a:path w="4005" h="361" extrusionOk="0">
                  <a:moveTo>
                    <a:pt x="198" y="0"/>
                  </a:moveTo>
                  <a:cubicBezTo>
                    <a:pt x="103" y="0"/>
                    <a:pt x="18" y="69"/>
                    <a:pt x="9" y="164"/>
                  </a:cubicBezTo>
                  <a:cubicBezTo>
                    <a:pt x="0" y="269"/>
                    <a:pt x="84" y="361"/>
                    <a:pt x="189" y="361"/>
                  </a:cubicBezTo>
                  <a:lnTo>
                    <a:pt x="3806" y="361"/>
                  </a:lnTo>
                  <a:cubicBezTo>
                    <a:pt x="3901" y="361"/>
                    <a:pt x="3987" y="290"/>
                    <a:pt x="3995" y="196"/>
                  </a:cubicBezTo>
                  <a:cubicBezTo>
                    <a:pt x="4004" y="89"/>
                    <a:pt x="3920" y="0"/>
                    <a:pt x="3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5"/>
            <p:cNvSpPr/>
            <p:nvPr/>
          </p:nvSpPr>
          <p:spPr>
            <a:xfrm>
              <a:off x="3971808" y="3820593"/>
              <a:ext cx="154003" cy="104335"/>
            </a:xfrm>
            <a:custGeom>
              <a:avLst/>
              <a:gdLst/>
              <a:ahLst/>
              <a:cxnLst/>
              <a:rect l="l" t="t" r="r" b="b"/>
              <a:pathLst>
                <a:path w="4065" h="2754" extrusionOk="0">
                  <a:moveTo>
                    <a:pt x="3242" y="394"/>
                  </a:moveTo>
                  <a:lnTo>
                    <a:pt x="2019" y="1178"/>
                  </a:lnTo>
                  <a:lnTo>
                    <a:pt x="795" y="394"/>
                  </a:lnTo>
                  <a:close/>
                  <a:moveTo>
                    <a:pt x="362" y="532"/>
                  </a:moveTo>
                  <a:lnTo>
                    <a:pt x="1690" y="1381"/>
                  </a:lnTo>
                  <a:lnTo>
                    <a:pt x="362" y="2229"/>
                  </a:lnTo>
                  <a:lnTo>
                    <a:pt x="362" y="532"/>
                  </a:lnTo>
                  <a:close/>
                  <a:moveTo>
                    <a:pt x="3705" y="533"/>
                  </a:moveTo>
                  <a:lnTo>
                    <a:pt x="3705" y="2230"/>
                  </a:lnTo>
                  <a:lnTo>
                    <a:pt x="2377" y="1382"/>
                  </a:lnTo>
                  <a:lnTo>
                    <a:pt x="3705" y="533"/>
                  </a:lnTo>
                  <a:close/>
                  <a:moveTo>
                    <a:pt x="2019" y="1611"/>
                  </a:moveTo>
                  <a:lnTo>
                    <a:pt x="3242" y="2394"/>
                  </a:lnTo>
                  <a:lnTo>
                    <a:pt x="795" y="2394"/>
                  </a:lnTo>
                  <a:lnTo>
                    <a:pt x="2019" y="1611"/>
                  </a:lnTo>
                  <a:close/>
                  <a:moveTo>
                    <a:pt x="186" y="0"/>
                  </a:moveTo>
                  <a:cubicBezTo>
                    <a:pt x="84" y="0"/>
                    <a:pt x="1" y="83"/>
                    <a:pt x="1" y="185"/>
                  </a:cubicBezTo>
                  <a:lnTo>
                    <a:pt x="1" y="2567"/>
                  </a:lnTo>
                  <a:cubicBezTo>
                    <a:pt x="3" y="2671"/>
                    <a:pt x="84" y="2754"/>
                    <a:pt x="186" y="2754"/>
                  </a:cubicBezTo>
                  <a:lnTo>
                    <a:pt x="3880" y="2754"/>
                  </a:lnTo>
                  <a:cubicBezTo>
                    <a:pt x="3983" y="2754"/>
                    <a:pt x="4065" y="2671"/>
                    <a:pt x="4065" y="2569"/>
                  </a:cubicBezTo>
                  <a:lnTo>
                    <a:pt x="4065" y="185"/>
                  </a:lnTo>
                  <a:cubicBezTo>
                    <a:pt x="4065" y="83"/>
                    <a:pt x="3983" y="0"/>
                    <a:pt x="38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5"/>
            <p:cNvSpPr/>
            <p:nvPr/>
          </p:nvSpPr>
          <p:spPr>
            <a:xfrm>
              <a:off x="4158050" y="3820593"/>
              <a:ext cx="153965" cy="104335"/>
            </a:xfrm>
            <a:custGeom>
              <a:avLst/>
              <a:gdLst/>
              <a:ahLst/>
              <a:cxnLst/>
              <a:rect l="l" t="t" r="r" b="b"/>
              <a:pathLst>
                <a:path w="4064" h="2754" extrusionOk="0">
                  <a:moveTo>
                    <a:pt x="3270" y="394"/>
                  </a:moveTo>
                  <a:lnTo>
                    <a:pt x="2047" y="1178"/>
                  </a:lnTo>
                  <a:lnTo>
                    <a:pt x="822" y="394"/>
                  </a:lnTo>
                  <a:close/>
                  <a:moveTo>
                    <a:pt x="361" y="532"/>
                  </a:moveTo>
                  <a:lnTo>
                    <a:pt x="1688" y="1381"/>
                  </a:lnTo>
                  <a:lnTo>
                    <a:pt x="361" y="2229"/>
                  </a:lnTo>
                  <a:lnTo>
                    <a:pt x="361" y="532"/>
                  </a:lnTo>
                  <a:close/>
                  <a:moveTo>
                    <a:pt x="3703" y="533"/>
                  </a:moveTo>
                  <a:lnTo>
                    <a:pt x="3703" y="2230"/>
                  </a:lnTo>
                  <a:lnTo>
                    <a:pt x="2376" y="1382"/>
                  </a:lnTo>
                  <a:lnTo>
                    <a:pt x="3703" y="533"/>
                  </a:lnTo>
                  <a:close/>
                  <a:moveTo>
                    <a:pt x="2048" y="1611"/>
                  </a:moveTo>
                  <a:lnTo>
                    <a:pt x="3272" y="2394"/>
                  </a:lnTo>
                  <a:lnTo>
                    <a:pt x="823" y="2394"/>
                  </a:lnTo>
                  <a:lnTo>
                    <a:pt x="2048" y="1611"/>
                  </a:lnTo>
                  <a:close/>
                  <a:moveTo>
                    <a:pt x="184" y="0"/>
                  </a:moveTo>
                  <a:cubicBezTo>
                    <a:pt x="83" y="0"/>
                    <a:pt x="0" y="83"/>
                    <a:pt x="0" y="185"/>
                  </a:cubicBezTo>
                  <a:lnTo>
                    <a:pt x="0" y="2567"/>
                  </a:lnTo>
                  <a:cubicBezTo>
                    <a:pt x="1" y="2671"/>
                    <a:pt x="83" y="2754"/>
                    <a:pt x="184" y="2754"/>
                  </a:cubicBezTo>
                  <a:lnTo>
                    <a:pt x="3879" y="2754"/>
                  </a:lnTo>
                  <a:cubicBezTo>
                    <a:pt x="3981" y="2754"/>
                    <a:pt x="4064" y="2671"/>
                    <a:pt x="4064" y="2569"/>
                  </a:cubicBezTo>
                  <a:lnTo>
                    <a:pt x="4064" y="185"/>
                  </a:lnTo>
                  <a:cubicBezTo>
                    <a:pt x="4064" y="83"/>
                    <a:pt x="3981" y="0"/>
                    <a:pt x="38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5"/>
            <p:cNvSpPr/>
            <p:nvPr/>
          </p:nvSpPr>
          <p:spPr>
            <a:xfrm>
              <a:off x="3903652" y="3730048"/>
              <a:ext cx="476669" cy="476669"/>
            </a:xfrm>
            <a:custGeom>
              <a:avLst/>
              <a:gdLst/>
              <a:ahLst/>
              <a:cxnLst/>
              <a:rect l="l" t="t" r="r" b="b"/>
              <a:pathLst>
                <a:path w="12582" h="12582" extrusionOk="0">
                  <a:moveTo>
                    <a:pt x="11967" y="360"/>
                  </a:moveTo>
                  <a:cubicBezTo>
                    <a:pt x="12106" y="360"/>
                    <a:pt x="12219" y="473"/>
                    <a:pt x="12219" y="611"/>
                  </a:cubicBezTo>
                  <a:lnTo>
                    <a:pt x="12219" y="1572"/>
                  </a:lnTo>
                  <a:lnTo>
                    <a:pt x="359" y="1572"/>
                  </a:lnTo>
                  <a:lnTo>
                    <a:pt x="359" y="611"/>
                  </a:lnTo>
                  <a:cubicBezTo>
                    <a:pt x="359" y="473"/>
                    <a:pt x="472" y="360"/>
                    <a:pt x="610" y="360"/>
                  </a:cubicBezTo>
                  <a:close/>
                  <a:moveTo>
                    <a:pt x="12220" y="1965"/>
                  </a:moveTo>
                  <a:lnTo>
                    <a:pt x="12220" y="5602"/>
                  </a:lnTo>
                  <a:lnTo>
                    <a:pt x="3523" y="5602"/>
                  </a:lnTo>
                  <a:cubicBezTo>
                    <a:pt x="3427" y="5602"/>
                    <a:pt x="3343" y="5671"/>
                    <a:pt x="3334" y="5766"/>
                  </a:cubicBezTo>
                  <a:cubicBezTo>
                    <a:pt x="3326" y="5873"/>
                    <a:pt x="3410" y="5962"/>
                    <a:pt x="3514" y="5962"/>
                  </a:cubicBezTo>
                  <a:lnTo>
                    <a:pt x="12220" y="5962"/>
                  </a:lnTo>
                  <a:lnTo>
                    <a:pt x="12220" y="11936"/>
                  </a:lnTo>
                  <a:cubicBezTo>
                    <a:pt x="12220" y="12074"/>
                    <a:pt x="12108" y="12187"/>
                    <a:pt x="11969" y="12187"/>
                  </a:cubicBezTo>
                  <a:lnTo>
                    <a:pt x="611" y="12187"/>
                  </a:lnTo>
                  <a:cubicBezTo>
                    <a:pt x="473" y="12187"/>
                    <a:pt x="360" y="12074"/>
                    <a:pt x="360" y="11936"/>
                  </a:cubicBezTo>
                  <a:lnTo>
                    <a:pt x="360" y="5962"/>
                  </a:lnTo>
                  <a:lnTo>
                    <a:pt x="2599" y="5962"/>
                  </a:lnTo>
                  <a:cubicBezTo>
                    <a:pt x="2694" y="5962"/>
                    <a:pt x="2779" y="5893"/>
                    <a:pt x="2787" y="5798"/>
                  </a:cubicBezTo>
                  <a:cubicBezTo>
                    <a:pt x="2797" y="5691"/>
                    <a:pt x="2713" y="5602"/>
                    <a:pt x="2608" y="5602"/>
                  </a:cubicBezTo>
                  <a:lnTo>
                    <a:pt x="359" y="5602"/>
                  </a:lnTo>
                  <a:lnTo>
                    <a:pt x="359" y="1965"/>
                  </a:lnTo>
                  <a:close/>
                  <a:moveTo>
                    <a:pt x="621" y="0"/>
                  </a:moveTo>
                  <a:cubicBezTo>
                    <a:pt x="278" y="0"/>
                    <a:pt x="0" y="278"/>
                    <a:pt x="0" y="620"/>
                  </a:cubicBezTo>
                  <a:lnTo>
                    <a:pt x="0" y="11961"/>
                  </a:lnTo>
                  <a:cubicBezTo>
                    <a:pt x="0" y="12304"/>
                    <a:pt x="278" y="12581"/>
                    <a:pt x="621" y="12581"/>
                  </a:cubicBezTo>
                  <a:lnTo>
                    <a:pt x="11961" y="12581"/>
                  </a:lnTo>
                  <a:cubicBezTo>
                    <a:pt x="12304" y="12581"/>
                    <a:pt x="12581" y="12304"/>
                    <a:pt x="12581" y="11961"/>
                  </a:cubicBezTo>
                  <a:lnTo>
                    <a:pt x="12581" y="620"/>
                  </a:lnTo>
                  <a:cubicBezTo>
                    <a:pt x="12580" y="278"/>
                    <a:pt x="12303" y="0"/>
                    <a:pt x="119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5"/>
            <p:cNvSpPr/>
            <p:nvPr/>
          </p:nvSpPr>
          <p:spPr>
            <a:xfrm>
              <a:off x="3952069" y="3757590"/>
              <a:ext cx="20079" cy="18715"/>
            </a:xfrm>
            <a:custGeom>
              <a:avLst/>
              <a:gdLst/>
              <a:ahLst/>
              <a:cxnLst/>
              <a:rect l="l" t="t" r="r" b="b"/>
              <a:pathLst>
                <a:path w="530" h="494" extrusionOk="0">
                  <a:moveTo>
                    <a:pt x="264" y="0"/>
                  </a:moveTo>
                  <a:cubicBezTo>
                    <a:pt x="146" y="0"/>
                    <a:pt x="41" y="86"/>
                    <a:pt x="20" y="208"/>
                  </a:cubicBezTo>
                  <a:cubicBezTo>
                    <a:pt x="0" y="343"/>
                    <a:pt x="90" y="468"/>
                    <a:pt x="225" y="490"/>
                  </a:cubicBezTo>
                  <a:cubicBezTo>
                    <a:pt x="238" y="492"/>
                    <a:pt x="251" y="493"/>
                    <a:pt x="264" y="493"/>
                  </a:cubicBezTo>
                  <a:cubicBezTo>
                    <a:pt x="383" y="493"/>
                    <a:pt x="487" y="408"/>
                    <a:pt x="508" y="286"/>
                  </a:cubicBezTo>
                  <a:cubicBezTo>
                    <a:pt x="529" y="151"/>
                    <a:pt x="438" y="25"/>
                    <a:pt x="304" y="3"/>
                  </a:cubicBezTo>
                  <a:cubicBezTo>
                    <a:pt x="291" y="1"/>
                    <a:pt x="277"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5"/>
            <p:cNvSpPr/>
            <p:nvPr/>
          </p:nvSpPr>
          <p:spPr>
            <a:xfrm>
              <a:off x="3988515" y="3757628"/>
              <a:ext cx="18753" cy="18639"/>
            </a:xfrm>
            <a:custGeom>
              <a:avLst/>
              <a:gdLst/>
              <a:ahLst/>
              <a:cxnLst/>
              <a:rect l="l" t="t" r="r" b="b"/>
              <a:pathLst>
                <a:path w="495" h="492" extrusionOk="0">
                  <a:moveTo>
                    <a:pt x="252" y="0"/>
                  </a:moveTo>
                  <a:cubicBezTo>
                    <a:pt x="250" y="0"/>
                    <a:pt x="249" y="0"/>
                    <a:pt x="248" y="0"/>
                  </a:cubicBezTo>
                  <a:cubicBezTo>
                    <a:pt x="111" y="0"/>
                    <a:pt x="1" y="110"/>
                    <a:pt x="1" y="246"/>
                  </a:cubicBezTo>
                  <a:cubicBezTo>
                    <a:pt x="1" y="382"/>
                    <a:pt x="112" y="491"/>
                    <a:pt x="248" y="491"/>
                  </a:cubicBezTo>
                  <a:cubicBezTo>
                    <a:pt x="384" y="491"/>
                    <a:pt x="494" y="382"/>
                    <a:pt x="494" y="246"/>
                  </a:cubicBezTo>
                  <a:cubicBezTo>
                    <a:pt x="494" y="111"/>
                    <a:pt x="384" y="0"/>
                    <a:pt x="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5"/>
            <p:cNvSpPr/>
            <p:nvPr/>
          </p:nvSpPr>
          <p:spPr>
            <a:xfrm>
              <a:off x="4024240" y="3757628"/>
              <a:ext cx="18715" cy="18639"/>
            </a:xfrm>
            <a:custGeom>
              <a:avLst/>
              <a:gdLst/>
              <a:ahLst/>
              <a:cxnLst/>
              <a:rect l="l" t="t" r="r" b="b"/>
              <a:pathLst>
                <a:path w="494" h="492" extrusionOk="0">
                  <a:moveTo>
                    <a:pt x="251" y="0"/>
                  </a:moveTo>
                  <a:cubicBezTo>
                    <a:pt x="250" y="0"/>
                    <a:pt x="249" y="0"/>
                    <a:pt x="248" y="0"/>
                  </a:cubicBezTo>
                  <a:cubicBezTo>
                    <a:pt x="110" y="0"/>
                    <a:pt x="0" y="110"/>
                    <a:pt x="0" y="246"/>
                  </a:cubicBezTo>
                  <a:cubicBezTo>
                    <a:pt x="0" y="382"/>
                    <a:pt x="111" y="491"/>
                    <a:pt x="248" y="491"/>
                  </a:cubicBezTo>
                  <a:cubicBezTo>
                    <a:pt x="384" y="491"/>
                    <a:pt x="494" y="382"/>
                    <a:pt x="494" y="246"/>
                  </a:cubicBezTo>
                  <a:cubicBezTo>
                    <a:pt x="494" y="111"/>
                    <a:pt x="386"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2" name="Google Shape;2582;p65"/>
          <p:cNvGrpSpPr/>
          <p:nvPr/>
        </p:nvGrpSpPr>
        <p:grpSpPr>
          <a:xfrm>
            <a:off x="2463058" y="4195220"/>
            <a:ext cx="449582" cy="377016"/>
            <a:chOff x="2335706" y="3768463"/>
            <a:chExt cx="476707" cy="399763"/>
          </a:xfrm>
        </p:grpSpPr>
        <p:sp>
          <p:nvSpPr>
            <p:cNvPr id="2583" name="Google Shape;2583;p65"/>
            <p:cNvSpPr/>
            <p:nvPr/>
          </p:nvSpPr>
          <p:spPr>
            <a:xfrm>
              <a:off x="2373629" y="3851697"/>
              <a:ext cx="34437" cy="13676"/>
            </a:xfrm>
            <a:custGeom>
              <a:avLst/>
              <a:gdLst/>
              <a:ahLst/>
              <a:cxnLst/>
              <a:rect l="l" t="t" r="r" b="b"/>
              <a:pathLst>
                <a:path w="909" h="361" extrusionOk="0">
                  <a:moveTo>
                    <a:pt x="181" y="0"/>
                  </a:moveTo>
                  <a:cubicBezTo>
                    <a:pt x="81" y="0"/>
                    <a:pt x="1" y="81"/>
                    <a:pt x="1" y="181"/>
                  </a:cubicBezTo>
                  <a:cubicBezTo>
                    <a:pt x="1" y="279"/>
                    <a:pt x="81" y="361"/>
                    <a:pt x="181" y="361"/>
                  </a:cubicBezTo>
                  <a:lnTo>
                    <a:pt x="711" y="361"/>
                  </a:lnTo>
                  <a:cubicBezTo>
                    <a:pt x="807" y="361"/>
                    <a:pt x="892" y="291"/>
                    <a:pt x="899" y="196"/>
                  </a:cubicBezTo>
                  <a:cubicBezTo>
                    <a:pt x="909" y="89"/>
                    <a:pt x="825"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5"/>
            <p:cNvSpPr/>
            <p:nvPr/>
          </p:nvSpPr>
          <p:spPr>
            <a:xfrm>
              <a:off x="2373288" y="3881436"/>
              <a:ext cx="34778" cy="13714"/>
            </a:xfrm>
            <a:custGeom>
              <a:avLst/>
              <a:gdLst/>
              <a:ahLst/>
              <a:cxnLst/>
              <a:rect l="l" t="t" r="r" b="b"/>
              <a:pathLst>
                <a:path w="918" h="362" extrusionOk="0">
                  <a:moveTo>
                    <a:pt x="199" y="1"/>
                  </a:moveTo>
                  <a:cubicBezTo>
                    <a:pt x="104" y="1"/>
                    <a:pt x="18" y="70"/>
                    <a:pt x="11" y="164"/>
                  </a:cubicBezTo>
                  <a:cubicBezTo>
                    <a:pt x="0" y="272"/>
                    <a:pt x="85" y="361"/>
                    <a:pt x="190" y="361"/>
                  </a:cubicBezTo>
                  <a:lnTo>
                    <a:pt x="720" y="361"/>
                  </a:lnTo>
                  <a:cubicBezTo>
                    <a:pt x="816" y="361"/>
                    <a:pt x="901" y="291"/>
                    <a:pt x="908" y="197"/>
                  </a:cubicBezTo>
                  <a:cubicBezTo>
                    <a:pt x="918" y="90"/>
                    <a:pt x="834" y="1"/>
                    <a:pt x="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5"/>
            <p:cNvSpPr/>
            <p:nvPr/>
          </p:nvSpPr>
          <p:spPr>
            <a:xfrm>
              <a:off x="2373629" y="3912502"/>
              <a:ext cx="34437" cy="13676"/>
            </a:xfrm>
            <a:custGeom>
              <a:avLst/>
              <a:gdLst/>
              <a:ahLst/>
              <a:cxnLst/>
              <a:rect l="l" t="t" r="r" b="b"/>
              <a:pathLst>
                <a:path w="909" h="361" extrusionOk="0">
                  <a:moveTo>
                    <a:pt x="181" y="0"/>
                  </a:moveTo>
                  <a:cubicBezTo>
                    <a:pt x="81" y="0"/>
                    <a:pt x="1" y="82"/>
                    <a:pt x="1" y="181"/>
                  </a:cubicBezTo>
                  <a:cubicBezTo>
                    <a:pt x="1" y="280"/>
                    <a:pt x="81" y="360"/>
                    <a:pt x="181" y="360"/>
                  </a:cubicBezTo>
                  <a:lnTo>
                    <a:pt x="711" y="360"/>
                  </a:lnTo>
                  <a:cubicBezTo>
                    <a:pt x="807" y="360"/>
                    <a:pt x="892" y="291"/>
                    <a:pt x="899" y="197"/>
                  </a:cubicBezTo>
                  <a:cubicBezTo>
                    <a:pt x="909" y="89"/>
                    <a:pt x="825"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5"/>
            <p:cNvSpPr/>
            <p:nvPr/>
          </p:nvSpPr>
          <p:spPr>
            <a:xfrm>
              <a:off x="2373326" y="3943568"/>
              <a:ext cx="34741" cy="13676"/>
            </a:xfrm>
            <a:custGeom>
              <a:avLst/>
              <a:gdLst/>
              <a:ahLst/>
              <a:cxnLst/>
              <a:rect l="l" t="t" r="r" b="b"/>
              <a:pathLst>
                <a:path w="917" h="361" extrusionOk="0">
                  <a:moveTo>
                    <a:pt x="198" y="0"/>
                  </a:moveTo>
                  <a:cubicBezTo>
                    <a:pt x="103" y="0"/>
                    <a:pt x="17" y="69"/>
                    <a:pt x="10" y="163"/>
                  </a:cubicBezTo>
                  <a:cubicBezTo>
                    <a:pt x="0" y="269"/>
                    <a:pt x="84" y="360"/>
                    <a:pt x="189" y="360"/>
                  </a:cubicBezTo>
                  <a:lnTo>
                    <a:pt x="719" y="360"/>
                  </a:lnTo>
                  <a:cubicBezTo>
                    <a:pt x="815" y="360"/>
                    <a:pt x="900" y="290"/>
                    <a:pt x="907" y="196"/>
                  </a:cubicBezTo>
                  <a:cubicBezTo>
                    <a:pt x="917" y="89"/>
                    <a:pt x="833" y="0"/>
                    <a:pt x="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5"/>
            <p:cNvSpPr/>
            <p:nvPr/>
          </p:nvSpPr>
          <p:spPr>
            <a:xfrm>
              <a:off x="2373629" y="3974558"/>
              <a:ext cx="34437" cy="13676"/>
            </a:xfrm>
            <a:custGeom>
              <a:avLst/>
              <a:gdLst/>
              <a:ahLst/>
              <a:cxnLst/>
              <a:rect l="l" t="t" r="r" b="b"/>
              <a:pathLst>
                <a:path w="909" h="361" extrusionOk="0">
                  <a:moveTo>
                    <a:pt x="181" y="0"/>
                  </a:moveTo>
                  <a:cubicBezTo>
                    <a:pt x="81" y="0"/>
                    <a:pt x="1" y="82"/>
                    <a:pt x="1" y="181"/>
                  </a:cubicBezTo>
                  <a:cubicBezTo>
                    <a:pt x="1" y="281"/>
                    <a:pt x="81" y="360"/>
                    <a:pt x="181" y="360"/>
                  </a:cubicBezTo>
                  <a:lnTo>
                    <a:pt x="711" y="360"/>
                  </a:lnTo>
                  <a:cubicBezTo>
                    <a:pt x="807" y="360"/>
                    <a:pt x="892" y="291"/>
                    <a:pt x="899" y="197"/>
                  </a:cubicBezTo>
                  <a:cubicBezTo>
                    <a:pt x="909" y="89"/>
                    <a:pt x="825"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5"/>
            <p:cNvSpPr/>
            <p:nvPr/>
          </p:nvSpPr>
          <p:spPr>
            <a:xfrm>
              <a:off x="2373288" y="4005623"/>
              <a:ext cx="34778" cy="13639"/>
            </a:xfrm>
            <a:custGeom>
              <a:avLst/>
              <a:gdLst/>
              <a:ahLst/>
              <a:cxnLst/>
              <a:rect l="l" t="t" r="r" b="b"/>
              <a:pathLst>
                <a:path w="918" h="360" extrusionOk="0">
                  <a:moveTo>
                    <a:pt x="199" y="0"/>
                  </a:moveTo>
                  <a:cubicBezTo>
                    <a:pt x="104" y="0"/>
                    <a:pt x="18" y="69"/>
                    <a:pt x="11" y="164"/>
                  </a:cubicBezTo>
                  <a:cubicBezTo>
                    <a:pt x="0" y="270"/>
                    <a:pt x="85" y="359"/>
                    <a:pt x="190" y="359"/>
                  </a:cubicBezTo>
                  <a:lnTo>
                    <a:pt x="720" y="359"/>
                  </a:lnTo>
                  <a:cubicBezTo>
                    <a:pt x="816" y="359"/>
                    <a:pt x="901" y="290"/>
                    <a:pt x="908" y="196"/>
                  </a:cubicBezTo>
                  <a:cubicBezTo>
                    <a:pt x="918" y="89"/>
                    <a:pt x="834" y="0"/>
                    <a:pt x="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5"/>
            <p:cNvSpPr/>
            <p:nvPr/>
          </p:nvSpPr>
          <p:spPr>
            <a:xfrm>
              <a:off x="2373629" y="4035401"/>
              <a:ext cx="34437" cy="13676"/>
            </a:xfrm>
            <a:custGeom>
              <a:avLst/>
              <a:gdLst/>
              <a:ahLst/>
              <a:cxnLst/>
              <a:rect l="l" t="t" r="r" b="b"/>
              <a:pathLst>
                <a:path w="909" h="361" extrusionOk="0">
                  <a:moveTo>
                    <a:pt x="181" y="1"/>
                  </a:moveTo>
                  <a:cubicBezTo>
                    <a:pt x="81" y="1"/>
                    <a:pt x="1" y="81"/>
                    <a:pt x="1" y="181"/>
                  </a:cubicBezTo>
                  <a:cubicBezTo>
                    <a:pt x="1" y="279"/>
                    <a:pt x="81" y="361"/>
                    <a:pt x="181" y="361"/>
                  </a:cubicBezTo>
                  <a:lnTo>
                    <a:pt x="711" y="361"/>
                  </a:lnTo>
                  <a:cubicBezTo>
                    <a:pt x="807" y="361"/>
                    <a:pt x="892" y="291"/>
                    <a:pt x="899" y="197"/>
                  </a:cubicBezTo>
                  <a:cubicBezTo>
                    <a:pt x="909" y="90"/>
                    <a:pt x="825" y="1"/>
                    <a:pt x="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5"/>
            <p:cNvSpPr/>
            <p:nvPr/>
          </p:nvSpPr>
          <p:spPr>
            <a:xfrm>
              <a:off x="2373288" y="4066391"/>
              <a:ext cx="34778" cy="13676"/>
            </a:xfrm>
            <a:custGeom>
              <a:avLst/>
              <a:gdLst/>
              <a:ahLst/>
              <a:cxnLst/>
              <a:rect l="l" t="t" r="r" b="b"/>
              <a:pathLst>
                <a:path w="918" h="361" extrusionOk="0">
                  <a:moveTo>
                    <a:pt x="199" y="1"/>
                  </a:moveTo>
                  <a:cubicBezTo>
                    <a:pt x="104" y="1"/>
                    <a:pt x="18" y="70"/>
                    <a:pt x="11" y="164"/>
                  </a:cubicBezTo>
                  <a:cubicBezTo>
                    <a:pt x="0" y="272"/>
                    <a:pt x="85" y="361"/>
                    <a:pt x="190" y="361"/>
                  </a:cubicBezTo>
                  <a:lnTo>
                    <a:pt x="720" y="361"/>
                  </a:lnTo>
                  <a:cubicBezTo>
                    <a:pt x="816" y="361"/>
                    <a:pt x="901" y="292"/>
                    <a:pt x="908" y="198"/>
                  </a:cubicBezTo>
                  <a:cubicBezTo>
                    <a:pt x="918" y="90"/>
                    <a:pt x="834" y="1"/>
                    <a:pt x="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5"/>
            <p:cNvSpPr/>
            <p:nvPr/>
          </p:nvSpPr>
          <p:spPr>
            <a:xfrm>
              <a:off x="2373629" y="4097457"/>
              <a:ext cx="34437" cy="13639"/>
            </a:xfrm>
            <a:custGeom>
              <a:avLst/>
              <a:gdLst/>
              <a:ahLst/>
              <a:cxnLst/>
              <a:rect l="l" t="t" r="r" b="b"/>
              <a:pathLst>
                <a:path w="909" h="360" extrusionOk="0">
                  <a:moveTo>
                    <a:pt x="181" y="1"/>
                  </a:moveTo>
                  <a:cubicBezTo>
                    <a:pt x="81" y="1"/>
                    <a:pt x="1" y="81"/>
                    <a:pt x="1" y="181"/>
                  </a:cubicBezTo>
                  <a:cubicBezTo>
                    <a:pt x="1" y="279"/>
                    <a:pt x="81" y="360"/>
                    <a:pt x="181" y="360"/>
                  </a:cubicBezTo>
                  <a:lnTo>
                    <a:pt x="711" y="360"/>
                  </a:lnTo>
                  <a:cubicBezTo>
                    <a:pt x="807" y="360"/>
                    <a:pt x="892" y="291"/>
                    <a:pt x="899" y="197"/>
                  </a:cubicBezTo>
                  <a:cubicBezTo>
                    <a:pt x="909" y="90"/>
                    <a:pt x="825" y="1"/>
                    <a:pt x="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5"/>
            <p:cNvSpPr/>
            <p:nvPr/>
          </p:nvSpPr>
          <p:spPr>
            <a:xfrm>
              <a:off x="2488383" y="3943568"/>
              <a:ext cx="64367" cy="13676"/>
            </a:xfrm>
            <a:custGeom>
              <a:avLst/>
              <a:gdLst/>
              <a:ahLst/>
              <a:cxnLst/>
              <a:rect l="l" t="t" r="r" b="b"/>
              <a:pathLst>
                <a:path w="1699" h="361" extrusionOk="0">
                  <a:moveTo>
                    <a:pt x="199" y="0"/>
                  </a:moveTo>
                  <a:cubicBezTo>
                    <a:pt x="103" y="0"/>
                    <a:pt x="17" y="69"/>
                    <a:pt x="10" y="163"/>
                  </a:cubicBezTo>
                  <a:cubicBezTo>
                    <a:pt x="1" y="269"/>
                    <a:pt x="84" y="360"/>
                    <a:pt x="189" y="360"/>
                  </a:cubicBezTo>
                  <a:lnTo>
                    <a:pt x="1502" y="360"/>
                  </a:lnTo>
                  <a:cubicBezTo>
                    <a:pt x="1597" y="360"/>
                    <a:pt x="1682" y="290"/>
                    <a:pt x="1690" y="196"/>
                  </a:cubicBezTo>
                  <a:cubicBezTo>
                    <a:pt x="1698" y="89"/>
                    <a:pt x="1615" y="0"/>
                    <a:pt x="1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5"/>
            <p:cNvSpPr/>
            <p:nvPr/>
          </p:nvSpPr>
          <p:spPr>
            <a:xfrm>
              <a:off x="2488155" y="3974558"/>
              <a:ext cx="40954" cy="13676"/>
            </a:xfrm>
            <a:custGeom>
              <a:avLst/>
              <a:gdLst/>
              <a:ahLst/>
              <a:cxnLst/>
              <a:rect l="l" t="t" r="r" b="b"/>
              <a:pathLst>
                <a:path w="1081" h="361" extrusionOk="0">
                  <a:moveTo>
                    <a:pt x="198" y="0"/>
                  </a:moveTo>
                  <a:cubicBezTo>
                    <a:pt x="102" y="0"/>
                    <a:pt x="17" y="69"/>
                    <a:pt x="10" y="163"/>
                  </a:cubicBezTo>
                  <a:cubicBezTo>
                    <a:pt x="0" y="271"/>
                    <a:pt x="84" y="360"/>
                    <a:pt x="189" y="360"/>
                  </a:cubicBezTo>
                  <a:lnTo>
                    <a:pt x="882" y="360"/>
                  </a:lnTo>
                  <a:cubicBezTo>
                    <a:pt x="979" y="360"/>
                    <a:pt x="1063" y="291"/>
                    <a:pt x="1071" y="197"/>
                  </a:cubicBezTo>
                  <a:cubicBezTo>
                    <a:pt x="1080" y="89"/>
                    <a:pt x="996" y="0"/>
                    <a:pt x="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5"/>
            <p:cNvSpPr/>
            <p:nvPr/>
          </p:nvSpPr>
          <p:spPr>
            <a:xfrm>
              <a:off x="2488155" y="3912502"/>
              <a:ext cx="40954" cy="13676"/>
            </a:xfrm>
            <a:custGeom>
              <a:avLst/>
              <a:gdLst/>
              <a:ahLst/>
              <a:cxnLst/>
              <a:rect l="l" t="t" r="r" b="b"/>
              <a:pathLst>
                <a:path w="1081" h="361" extrusionOk="0">
                  <a:moveTo>
                    <a:pt x="198" y="0"/>
                  </a:moveTo>
                  <a:cubicBezTo>
                    <a:pt x="102" y="0"/>
                    <a:pt x="17" y="69"/>
                    <a:pt x="10" y="164"/>
                  </a:cubicBezTo>
                  <a:cubicBezTo>
                    <a:pt x="0" y="270"/>
                    <a:pt x="84" y="360"/>
                    <a:pt x="189" y="360"/>
                  </a:cubicBezTo>
                  <a:lnTo>
                    <a:pt x="882" y="360"/>
                  </a:lnTo>
                  <a:cubicBezTo>
                    <a:pt x="979" y="360"/>
                    <a:pt x="1063" y="291"/>
                    <a:pt x="1071" y="197"/>
                  </a:cubicBezTo>
                  <a:cubicBezTo>
                    <a:pt x="1080" y="89"/>
                    <a:pt x="996" y="0"/>
                    <a:pt x="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5"/>
            <p:cNvSpPr/>
            <p:nvPr/>
          </p:nvSpPr>
          <p:spPr>
            <a:xfrm>
              <a:off x="2547938" y="3912426"/>
              <a:ext cx="92402" cy="13714"/>
            </a:xfrm>
            <a:custGeom>
              <a:avLst/>
              <a:gdLst/>
              <a:ahLst/>
              <a:cxnLst/>
              <a:rect l="l" t="t" r="r" b="b"/>
              <a:pathLst>
                <a:path w="2439" h="362" extrusionOk="0">
                  <a:moveTo>
                    <a:pt x="199" y="1"/>
                  </a:moveTo>
                  <a:cubicBezTo>
                    <a:pt x="103" y="1"/>
                    <a:pt x="18" y="70"/>
                    <a:pt x="10" y="164"/>
                  </a:cubicBezTo>
                  <a:cubicBezTo>
                    <a:pt x="1" y="272"/>
                    <a:pt x="85" y="361"/>
                    <a:pt x="189" y="361"/>
                  </a:cubicBezTo>
                  <a:lnTo>
                    <a:pt x="2258" y="361"/>
                  </a:lnTo>
                  <a:cubicBezTo>
                    <a:pt x="2258" y="361"/>
                    <a:pt x="2259" y="361"/>
                    <a:pt x="2260" y="361"/>
                  </a:cubicBezTo>
                  <a:cubicBezTo>
                    <a:pt x="2358" y="361"/>
                    <a:pt x="2439" y="281"/>
                    <a:pt x="2439" y="182"/>
                  </a:cubicBezTo>
                  <a:cubicBezTo>
                    <a:pt x="2439" y="83"/>
                    <a:pt x="2357" y="1"/>
                    <a:pt x="2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5"/>
            <p:cNvSpPr/>
            <p:nvPr/>
          </p:nvSpPr>
          <p:spPr>
            <a:xfrm>
              <a:off x="2488761" y="3881436"/>
              <a:ext cx="99031" cy="13714"/>
            </a:xfrm>
            <a:custGeom>
              <a:avLst/>
              <a:gdLst/>
              <a:ahLst/>
              <a:cxnLst/>
              <a:rect l="l" t="t" r="r" b="b"/>
              <a:pathLst>
                <a:path w="2614" h="362" extrusionOk="0">
                  <a:moveTo>
                    <a:pt x="198" y="1"/>
                  </a:moveTo>
                  <a:cubicBezTo>
                    <a:pt x="102" y="1"/>
                    <a:pt x="17" y="70"/>
                    <a:pt x="10" y="164"/>
                  </a:cubicBezTo>
                  <a:cubicBezTo>
                    <a:pt x="0" y="272"/>
                    <a:pt x="84" y="361"/>
                    <a:pt x="189" y="361"/>
                  </a:cubicBezTo>
                  <a:lnTo>
                    <a:pt x="2415" y="361"/>
                  </a:lnTo>
                  <a:cubicBezTo>
                    <a:pt x="2511" y="361"/>
                    <a:pt x="2596" y="291"/>
                    <a:pt x="2604" y="197"/>
                  </a:cubicBezTo>
                  <a:cubicBezTo>
                    <a:pt x="2613" y="90"/>
                    <a:pt x="2529" y="1"/>
                    <a:pt x="2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5"/>
            <p:cNvSpPr/>
            <p:nvPr/>
          </p:nvSpPr>
          <p:spPr>
            <a:xfrm>
              <a:off x="2488155" y="3851697"/>
              <a:ext cx="40954" cy="13676"/>
            </a:xfrm>
            <a:custGeom>
              <a:avLst/>
              <a:gdLst/>
              <a:ahLst/>
              <a:cxnLst/>
              <a:rect l="l" t="t" r="r" b="b"/>
              <a:pathLst>
                <a:path w="1081" h="361" extrusionOk="0">
                  <a:moveTo>
                    <a:pt x="198" y="0"/>
                  </a:moveTo>
                  <a:cubicBezTo>
                    <a:pt x="102" y="0"/>
                    <a:pt x="17" y="70"/>
                    <a:pt x="10" y="164"/>
                  </a:cubicBezTo>
                  <a:cubicBezTo>
                    <a:pt x="0" y="270"/>
                    <a:pt x="84" y="361"/>
                    <a:pt x="189" y="361"/>
                  </a:cubicBezTo>
                  <a:lnTo>
                    <a:pt x="882" y="361"/>
                  </a:lnTo>
                  <a:cubicBezTo>
                    <a:pt x="979" y="361"/>
                    <a:pt x="1063" y="291"/>
                    <a:pt x="1071" y="196"/>
                  </a:cubicBezTo>
                  <a:cubicBezTo>
                    <a:pt x="1080" y="89"/>
                    <a:pt x="996" y="0"/>
                    <a:pt x="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5"/>
            <p:cNvSpPr/>
            <p:nvPr/>
          </p:nvSpPr>
          <p:spPr>
            <a:xfrm>
              <a:off x="2548847" y="3851659"/>
              <a:ext cx="175521" cy="13639"/>
            </a:xfrm>
            <a:custGeom>
              <a:avLst/>
              <a:gdLst/>
              <a:ahLst/>
              <a:cxnLst/>
              <a:rect l="l" t="t" r="r" b="b"/>
              <a:pathLst>
                <a:path w="4633" h="360" extrusionOk="0">
                  <a:moveTo>
                    <a:pt x="198" y="0"/>
                  </a:moveTo>
                  <a:cubicBezTo>
                    <a:pt x="102" y="0"/>
                    <a:pt x="18" y="70"/>
                    <a:pt x="9" y="164"/>
                  </a:cubicBezTo>
                  <a:cubicBezTo>
                    <a:pt x="1" y="271"/>
                    <a:pt x="85" y="360"/>
                    <a:pt x="189" y="360"/>
                  </a:cubicBezTo>
                  <a:lnTo>
                    <a:pt x="4453" y="360"/>
                  </a:lnTo>
                  <a:cubicBezTo>
                    <a:pt x="4454" y="360"/>
                    <a:pt x="4456" y="360"/>
                    <a:pt x="4457" y="360"/>
                  </a:cubicBezTo>
                  <a:cubicBezTo>
                    <a:pt x="4555" y="360"/>
                    <a:pt x="4632" y="279"/>
                    <a:pt x="4632" y="181"/>
                  </a:cubicBezTo>
                  <a:cubicBezTo>
                    <a:pt x="4632" y="81"/>
                    <a:pt x="4552" y="0"/>
                    <a:pt x="44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5"/>
            <p:cNvSpPr/>
            <p:nvPr/>
          </p:nvSpPr>
          <p:spPr>
            <a:xfrm>
              <a:off x="2488383" y="4097457"/>
              <a:ext cx="64367" cy="13639"/>
            </a:xfrm>
            <a:custGeom>
              <a:avLst/>
              <a:gdLst/>
              <a:ahLst/>
              <a:cxnLst/>
              <a:rect l="l" t="t" r="r" b="b"/>
              <a:pathLst>
                <a:path w="1699" h="360" extrusionOk="0">
                  <a:moveTo>
                    <a:pt x="199" y="1"/>
                  </a:moveTo>
                  <a:cubicBezTo>
                    <a:pt x="103" y="1"/>
                    <a:pt x="17" y="70"/>
                    <a:pt x="10" y="164"/>
                  </a:cubicBezTo>
                  <a:cubicBezTo>
                    <a:pt x="1" y="271"/>
                    <a:pt x="84" y="360"/>
                    <a:pt x="189" y="360"/>
                  </a:cubicBezTo>
                  <a:lnTo>
                    <a:pt x="1502" y="360"/>
                  </a:lnTo>
                  <a:cubicBezTo>
                    <a:pt x="1597" y="360"/>
                    <a:pt x="1682" y="291"/>
                    <a:pt x="1690" y="197"/>
                  </a:cubicBezTo>
                  <a:cubicBezTo>
                    <a:pt x="1698" y="90"/>
                    <a:pt x="1615" y="1"/>
                    <a:pt x="1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5"/>
            <p:cNvSpPr/>
            <p:nvPr/>
          </p:nvSpPr>
          <p:spPr>
            <a:xfrm>
              <a:off x="2488420" y="4005548"/>
              <a:ext cx="71641" cy="13676"/>
            </a:xfrm>
            <a:custGeom>
              <a:avLst/>
              <a:gdLst/>
              <a:ahLst/>
              <a:cxnLst/>
              <a:rect l="l" t="t" r="r" b="b"/>
              <a:pathLst>
                <a:path w="1891" h="361" extrusionOk="0">
                  <a:moveTo>
                    <a:pt x="199" y="0"/>
                  </a:moveTo>
                  <a:cubicBezTo>
                    <a:pt x="103" y="0"/>
                    <a:pt x="17" y="70"/>
                    <a:pt x="10" y="164"/>
                  </a:cubicBezTo>
                  <a:cubicBezTo>
                    <a:pt x="1" y="271"/>
                    <a:pt x="85" y="360"/>
                    <a:pt x="189" y="360"/>
                  </a:cubicBezTo>
                  <a:lnTo>
                    <a:pt x="1709" y="360"/>
                  </a:lnTo>
                  <a:cubicBezTo>
                    <a:pt x="1710" y="360"/>
                    <a:pt x="1710" y="360"/>
                    <a:pt x="1711" y="360"/>
                  </a:cubicBezTo>
                  <a:cubicBezTo>
                    <a:pt x="1811" y="360"/>
                    <a:pt x="1890" y="280"/>
                    <a:pt x="1890" y="181"/>
                  </a:cubicBezTo>
                  <a:cubicBezTo>
                    <a:pt x="1890" y="82"/>
                    <a:pt x="1810" y="0"/>
                    <a:pt x="17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5"/>
            <p:cNvSpPr/>
            <p:nvPr/>
          </p:nvSpPr>
          <p:spPr>
            <a:xfrm>
              <a:off x="2488042" y="4035401"/>
              <a:ext cx="30384" cy="13676"/>
            </a:xfrm>
            <a:custGeom>
              <a:avLst/>
              <a:gdLst/>
              <a:ahLst/>
              <a:cxnLst/>
              <a:rect l="l" t="t" r="r" b="b"/>
              <a:pathLst>
                <a:path w="802" h="361" extrusionOk="0">
                  <a:moveTo>
                    <a:pt x="197" y="1"/>
                  </a:moveTo>
                  <a:cubicBezTo>
                    <a:pt x="102" y="1"/>
                    <a:pt x="16" y="70"/>
                    <a:pt x="9" y="164"/>
                  </a:cubicBezTo>
                  <a:cubicBezTo>
                    <a:pt x="0" y="270"/>
                    <a:pt x="84" y="361"/>
                    <a:pt x="189" y="361"/>
                  </a:cubicBezTo>
                  <a:lnTo>
                    <a:pt x="605" y="361"/>
                  </a:lnTo>
                  <a:cubicBezTo>
                    <a:pt x="700" y="361"/>
                    <a:pt x="785" y="291"/>
                    <a:pt x="793" y="197"/>
                  </a:cubicBezTo>
                  <a:cubicBezTo>
                    <a:pt x="801" y="90"/>
                    <a:pt x="718" y="1"/>
                    <a:pt x="6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5"/>
            <p:cNvSpPr/>
            <p:nvPr/>
          </p:nvSpPr>
          <p:spPr>
            <a:xfrm>
              <a:off x="2488383" y="4066391"/>
              <a:ext cx="64367" cy="13676"/>
            </a:xfrm>
            <a:custGeom>
              <a:avLst/>
              <a:gdLst/>
              <a:ahLst/>
              <a:cxnLst/>
              <a:rect l="l" t="t" r="r" b="b"/>
              <a:pathLst>
                <a:path w="1699" h="361" extrusionOk="0">
                  <a:moveTo>
                    <a:pt x="199" y="1"/>
                  </a:moveTo>
                  <a:cubicBezTo>
                    <a:pt x="103" y="1"/>
                    <a:pt x="17" y="70"/>
                    <a:pt x="10" y="164"/>
                  </a:cubicBezTo>
                  <a:cubicBezTo>
                    <a:pt x="1" y="272"/>
                    <a:pt x="84" y="361"/>
                    <a:pt x="189" y="361"/>
                  </a:cubicBezTo>
                  <a:lnTo>
                    <a:pt x="1502" y="361"/>
                  </a:lnTo>
                  <a:cubicBezTo>
                    <a:pt x="1597" y="361"/>
                    <a:pt x="1682" y="292"/>
                    <a:pt x="1690" y="198"/>
                  </a:cubicBezTo>
                  <a:cubicBezTo>
                    <a:pt x="1698" y="90"/>
                    <a:pt x="1615" y="1"/>
                    <a:pt x="1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5"/>
            <p:cNvSpPr/>
            <p:nvPr/>
          </p:nvSpPr>
          <p:spPr>
            <a:xfrm>
              <a:off x="2725050" y="3973952"/>
              <a:ext cx="56979" cy="56979"/>
            </a:xfrm>
            <a:custGeom>
              <a:avLst/>
              <a:gdLst/>
              <a:ahLst/>
              <a:cxnLst/>
              <a:rect l="l" t="t" r="r" b="b"/>
              <a:pathLst>
                <a:path w="1504" h="1504" extrusionOk="0">
                  <a:moveTo>
                    <a:pt x="751" y="368"/>
                  </a:moveTo>
                  <a:cubicBezTo>
                    <a:pt x="964" y="368"/>
                    <a:pt x="1135" y="540"/>
                    <a:pt x="1135" y="752"/>
                  </a:cubicBezTo>
                  <a:cubicBezTo>
                    <a:pt x="1135" y="964"/>
                    <a:pt x="964" y="1136"/>
                    <a:pt x="751" y="1136"/>
                  </a:cubicBezTo>
                  <a:cubicBezTo>
                    <a:pt x="539" y="1136"/>
                    <a:pt x="368" y="964"/>
                    <a:pt x="368" y="752"/>
                  </a:cubicBezTo>
                  <a:cubicBezTo>
                    <a:pt x="368" y="540"/>
                    <a:pt x="539" y="368"/>
                    <a:pt x="751" y="368"/>
                  </a:cubicBezTo>
                  <a:close/>
                  <a:moveTo>
                    <a:pt x="751" y="0"/>
                  </a:moveTo>
                  <a:cubicBezTo>
                    <a:pt x="337" y="0"/>
                    <a:pt x="0" y="339"/>
                    <a:pt x="0" y="752"/>
                  </a:cubicBezTo>
                  <a:cubicBezTo>
                    <a:pt x="0" y="1166"/>
                    <a:pt x="337" y="1503"/>
                    <a:pt x="751" y="1503"/>
                  </a:cubicBezTo>
                  <a:cubicBezTo>
                    <a:pt x="1165" y="1503"/>
                    <a:pt x="1503" y="1166"/>
                    <a:pt x="1503" y="752"/>
                  </a:cubicBezTo>
                  <a:cubicBezTo>
                    <a:pt x="1503" y="339"/>
                    <a:pt x="1165" y="0"/>
                    <a:pt x="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5"/>
            <p:cNvSpPr/>
            <p:nvPr/>
          </p:nvSpPr>
          <p:spPr>
            <a:xfrm>
              <a:off x="2335706" y="3768463"/>
              <a:ext cx="476707" cy="399763"/>
            </a:xfrm>
            <a:custGeom>
              <a:avLst/>
              <a:gdLst/>
              <a:ahLst/>
              <a:cxnLst/>
              <a:rect l="l" t="t" r="r" b="b"/>
              <a:pathLst>
                <a:path w="12583" h="10552" extrusionOk="0">
                  <a:moveTo>
                    <a:pt x="10548" y="361"/>
                  </a:moveTo>
                  <a:cubicBezTo>
                    <a:pt x="10657" y="361"/>
                    <a:pt x="10747" y="450"/>
                    <a:pt x="10747" y="560"/>
                  </a:cubicBezTo>
                  <a:lnTo>
                    <a:pt x="10747" y="1376"/>
                  </a:lnTo>
                  <a:lnTo>
                    <a:pt x="360" y="1376"/>
                  </a:lnTo>
                  <a:lnTo>
                    <a:pt x="360" y="560"/>
                  </a:lnTo>
                  <a:cubicBezTo>
                    <a:pt x="361" y="450"/>
                    <a:pt x="450" y="361"/>
                    <a:pt x="562" y="361"/>
                  </a:cubicBezTo>
                  <a:close/>
                  <a:moveTo>
                    <a:pt x="3210" y="1769"/>
                  </a:moveTo>
                  <a:lnTo>
                    <a:pt x="3210" y="9470"/>
                  </a:lnTo>
                  <a:lnTo>
                    <a:pt x="560" y="9470"/>
                  </a:lnTo>
                  <a:cubicBezTo>
                    <a:pt x="450" y="9470"/>
                    <a:pt x="360" y="9381"/>
                    <a:pt x="360" y="9269"/>
                  </a:cubicBezTo>
                  <a:lnTo>
                    <a:pt x="360" y="1769"/>
                  </a:lnTo>
                  <a:close/>
                  <a:moveTo>
                    <a:pt x="12079" y="4982"/>
                  </a:moveTo>
                  <a:cubicBezTo>
                    <a:pt x="12158" y="4982"/>
                    <a:pt x="12222" y="5047"/>
                    <a:pt x="12222" y="5126"/>
                  </a:cubicBezTo>
                  <a:lnTo>
                    <a:pt x="12222" y="8729"/>
                  </a:lnTo>
                  <a:lnTo>
                    <a:pt x="11000" y="7419"/>
                  </a:lnTo>
                  <a:cubicBezTo>
                    <a:pt x="10964" y="7380"/>
                    <a:pt x="10914" y="7360"/>
                    <a:pt x="10865" y="7360"/>
                  </a:cubicBezTo>
                  <a:cubicBezTo>
                    <a:pt x="10820" y="7360"/>
                    <a:pt x="10775" y="7376"/>
                    <a:pt x="10740" y="7409"/>
                  </a:cubicBezTo>
                  <a:lnTo>
                    <a:pt x="9308" y="8734"/>
                  </a:lnTo>
                  <a:lnTo>
                    <a:pt x="8082" y="7419"/>
                  </a:lnTo>
                  <a:cubicBezTo>
                    <a:pt x="8045" y="7380"/>
                    <a:pt x="7996" y="7360"/>
                    <a:pt x="7947" y="7360"/>
                  </a:cubicBezTo>
                  <a:cubicBezTo>
                    <a:pt x="7902" y="7360"/>
                    <a:pt x="7858" y="7376"/>
                    <a:pt x="7822" y="7409"/>
                  </a:cubicBezTo>
                  <a:lnTo>
                    <a:pt x="7423" y="7779"/>
                  </a:lnTo>
                  <a:cubicBezTo>
                    <a:pt x="7349" y="7848"/>
                    <a:pt x="7345" y="7964"/>
                    <a:pt x="7413" y="8039"/>
                  </a:cubicBezTo>
                  <a:cubicBezTo>
                    <a:pt x="7449" y="8078"/>
                    <a:pt x="7498" y="8098"/>
                    <a:pt x="7547" y="8098"/>
                  </a:cubicBezTo>
                  <a:cubicBezTo>
                    <a:pt x="7592" y="8098"/>
                    <a:pt x="7637" y="8081"/>
                    <a:pt x="7672" y="8049"/>
                  </a:cubicBezTo>
                  <a:lnTo>
                    <a:pt x="7937" y="7804"/>
                  </a:lnTo>
                  <a:lnTo>
                    <a:pt x="9776" y="9777"/>
                  </a:lnTo>
                  <a:cubicBezTo>
                    <a:pt x="9813" y="9817"/>
                    <a:pt x="9861" y="9837"/>
                    <a:pt x="9912" y="9837"/>
                  </a:cubicBezTo>
                  <a:cubicBezTo>
                    <a:pt x="10070" y="9837"/>
                    <a:pt x="10156" y="9644"/>
                    <a:pt x="10047" y="9527"/>
                  </a:cubicBezTo>
                  <a:lnTo>
                    <a:pt x="9560" y="9005"/>
                  </a:lnTo>
                  <a:lnTo>
                    <a:pt x="10855" y="7806"/>
                  </a:lnTo>
                  <a:lnTo>
                    <a:pt x="12222" y="9270"/>
                  </a:lnTo>
                  <a:lnTo>
                    <a:pt x="12222" y="10048"/>
                  </a:lnTo>
                  <a:cubicBezTo>
                    <a:pt x="12222" y="10128"/>
                    <a:pt x="12157" y="10192"/>
                    <a:pt x="12079" y="10192"/>
                  </a:cubicBezTo>
                  <a:lnTo>
                    <a:pt x="6732" y="10192"/>
                  </a:lnTo>
                  <a:cubicBezTo>
                    <a:pt x="6651" y="10192"/>
                    <a:pt x="6587" y="10127"/>
                    <a:pt x="6587" y="10048"/>
                  </a:cubicBezTo>
                  <a:lnTo>
                    <a:pt x="6587" y="9054"/>
                  </a:lnTo>
                  <a:lnTo>
                    <a:pt x="7038" y="8637"/>
                  </a:lnTo>
                  <a:cubicBezTo>
                    <a:pt x="7112" y="8567"/>
                    <a:pt x="7116" y="8451"/>
                    <a:pt x="7048" y="8377"/>
                  </a:cubicBezTo>
                  <a:cubicBezTo>
                    <a:pt x="7012" y="8337"/>
                    <a:pt x="6963" y="8318"/>
                    <a:pt x="6913" y="8318"/>
                  </a:cubicBezTo>
                  <a:cubicBezTo>
                    <a:pt x="6869" y="8318"/>
                    <a:pt x="6824" y="8334"/>
                    <a:pt x="6788" y="8366"/>
                  </a:cubicBezTo>
                  <a:lnTo>
                    <a:pt x="6587" y="8552"/>
                  </a:lnTo>
                  <a:lnTo>
                    <a:pt x="6587" y="5126"/>
                  </a:lnTo>
                  <a:cubicBezTo>
                    <a:pt x="6587" y="5046"/>
                    <a:pt x="6653" y="4982"/>
                    <a:pt x="6732" y="4982"/>
                  </a:cubicBezTo>
                  <a:close/>
                  <a:moveTo>
                    <a:pt x="569" y="0"/>
                  </a:moveTo>
                  <a:cubicBezTo>
                    <a:pt x="255" y="0"/>
                    <a:pt x="1" y="255"/>
                    <a:pt x="1" y="568"/>
                  </a:cubicBezTo>
                  <a:lnTo>
                    <a:pt x="1" y="9263"/>
                  </a:lnTo>
                  <a:cubicBezTo>
                    <a:pt x="1" y="9576"/>
                    <a:pt x="256" y="9830"/>
                    <a:pt x="569" y="9830"/>
                  </a:cubicBezTo>
                  <a:lnTo>
                    <a:pt x="6226" y="9830"/>
                  </a:lnTo>
                  <a:lnTo>
                    <a:pt x="6226" y="10039"/>
                  </a:lnTo>
                  <a:cubicBezTo>
                    <a:pt x="6226" y="10322"/>
                    <a:pt x="6455" y="10551"/>
                    <a:pt x="6738" y="10551"/>
                  </a:cubicBezTo>
                  <a:lnTo>
                    <a:pt x="12070" y="10551"/>
                  </a:lnTo>
                  <a:cubicBezTo>
                    <a:pt x="12353" y="10551"/>
                    <a:pt x="12582" y="10322"/>
                    <a:pt x="12582" y="10039"/>
                  </a:cubicBezTo>
                  <a:lnTo>
                    <a:pt x="12582" y="5131"/>
                  </a:lnTo>
                  <a:cubicBezTo>
                    <a:pt x="12582" y="4849"/>
                    <a:pt x="12353" y="4621"/>
                    <a:pt x="12071" y="4621"/>
                  </a:cubicBezTo>
                  <a:lnTo>
                    <a:pt x="11108" y="4621"/>
                  </a:lnTo>
                  <a:lnTo>
                    <a:pt x="11108" y="3451"/>
                  </a:lnTo>
                  <a:cubicBezTo>
                    <a:pt x="11108" y="3356"/>
                    <a:pt x="11038" y="3271"/>
                    <a:pt x="10944" y="3262"/>
                  </a:cubicBezTo>
                  <a:cubicBezTo>
                    <a:pt x="10939" y="3261"/>
                    <a:pt x="10934" y="3261"/>
                    <a:pt x="10928" y="3261"/>
                  </a:cubicBezTo>
                  <a:cubicBezTo>
                    <a:pt x="10829" y="3261"/>
                    <a:pt x="10748" y="3343"/>
                    <a:pt x="10748" y="3445"/>
                  </a:cubicBezTo>
                  <a:lnTo>
                    <a:pt x="10748" y="4619"/>
                  </a:lnTo>
                  <a:lnTo>
                    <a:pt x="6738" y="4619"/>
                  </a:lnTo>
                  <a:cubicBezTo>
                    <a:pt x="6455" y="4619"/>
                    <a:pt x="6226" y="4848"/>
                    <a:pt x="6226" y="5131"/>
                  </a:cubicBezTo>
                  <a:lnTo>
                    <a:pt x="6226" y="9468"/>
                  </a:lnTo>
                  <a:lnTo>
                    <a:pt x="3605" y="9468"/>
                  </a:lnTo>
                  <a:lnTo>
                    <a:pt x="3605" y="1769"/>
                  </a:lnTo>
                  <a:lnTo>
                    <a:pt x="10748" y="1769"/>
                  </a:lnTo>
                  <a:lnTo>
                    <a:pt x="10748" y="2619"/>
                  </a:lnTo>
                  <a:cubicBezTo>
                    <a:pt x="10748" y="2706"/>
                    <a:pt x="10806" y="2788"/>
                    <a:pt x="10892" y="2805"/>
                  </a:cubicBezTo>
                  <a:cubicBezTo>
                    <a:pt x="10904" y="2807"/>
                    <a:pt x="10916" y="2809"/>
                    <a:pt x="10928" y="2809"/>
                  </a:cubicBezTo>
                  <a:cubicBezTo>
                    <a:pt x="11028" y="2809"/>
                    <a:pt x="11109" y="2726"/>
                    <a:pt x="11109" y="2623"/>
                  </a:cubicBezTo>
                  <a:lnTo>
                    <a:pt x="11109" y="565"/>
                  </a:lnTo>
                  <a:cubicBezTo>
                    <a:pt x="11109" y="254"/>
                    <a:pt x="10855" y="0"/>
                    <a:pt x="105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2605;p65"/>
          <p:cNvGrpSpPr/>
          <p:nvPr/>
        </p:nvGrpSpPr>
        <p:grpSpPr>
          <a:xfrm>
            <a:off x="3238564" y="4223268"/>
            <a:ext cx="450904" cy="320850"/>
            <a:chOff x="3158000" y="3798203"/>
            <a:chExt cx="478109" cy="340207"/>
          </a:xfrm>
        </p:grpSpPr>
        <p:sp>
          <p:nvSpPr>
            <p:cNvPr id="2606" name="Google Shape;2606;p65"/>
            <p:cNvSpPr/>
            <p:nvPr/>
          </p:nvSpPr>
          <p:spPr>
            <a:xfrm>
              <a:off x="3212100" y="3830557"/>
              <a:ext cx="368697" cy="229697"/>
            </a:xfrm>
            <a:custGeom>
              <a:avLst/>
              <a:gdLst/>
              <a:ahLst/>
              <a:cxnLst/>
              <a:rect l="l" t="t" r="r" b="b"/>
              <a:pathLst>
                <a:path w="9732" h="6063" extrusionOk="0">
                  <a:moveTo>
                    <a:pt x="483" y="0"/>
                  </a:moveTo>
                  <a:cubicBezTo>
                    <a:pt x="216" y="0"/>
                    <a:pt x="0" y="217"/>
                    <a:pt x="0" y="484"/>
                  </a:cubicBezTo>
                  <a:lnTo>
                    <a:pt x="0" y="5871"/>
                  </a:lnTo>
                  <a:cubicBezTo>
                    <a:pt x="0" y="5977"/>
                    <a:pt x="85" y="6062"/>
                    <a:pt x="191" y="6062"/>
                  </a:cubicBezTo>
                  <a:lnTo>
                    <a:pt x="7041" y="6062"/>
                  </a:lnTo>
                  <a:cubicBezTo>
                    <a:pt x="7061" y="6062"/>
                    <a:pt x="7082" y="6053"/>
                    <a:pt x="7097" y="6038"/>
                  </a:cubicBezTo>
                  <a:cubicBezTo>
                    <a:pt x="7245" y="5884"/>
                    <a:pt x="7137" y="5702"/>
                    <a:pt x="6983" y="5702"/>
                  </a:cubicBezTo>
                  <a:lnTo>
                    <a:pt x="508" y="5702"/>
                  </a:lnTo>
                  <a:cubicBezTo>
                    <a:pt x="445" y="5702"/>
                    <a:pt x="394" y="5651"/>
                    <a:pt x="394" y="5587"/>
                  </a:cubicBezTo>
                  <a:lnTo>
                    <a:pt x="394" y="508"/>
                  </a:lnTo>
                  <a:cubicBezTo>
                    <a:pt x="394" y="445"/>
                    <a:pt x="445" y="393"/>
                    <a:pt x="509" y="393"/>
                  </a:cubicBezTo>
                  <a:lnTo>
                    <a:pt x="9290" y="393"/>
                  </a:lnTo>
                  <a:cubicBezTo>
                    <a:pt x="9353" y="393"/>
                    <a:pt x="9404" y="444"/>
                    <a:pt x="9404" y="508"/>
                  </a:cubicBezTo>
                  <a:lnTo>
                    <a:pt x="9404" y="5588"/>
                  </a:lnTo>
                  <a:cubicBezTo>
                    <a:pt x="9404" y="5651"/>
                    <a:pt x="9353" y="5702"/>
                    <a:pt x="9290" y="5702"/>
                  </a:cubicBezTo>
                  <a:lnTo>
                    <a:pt x="7908" y="5702"/>
                  </a:lnTo>
                  <a:cubicBezTo>
                    <a:pt x="7812" y="5702"/>
                    <a:pt x="7727" y="5771"/>
                    <a:pt x="7719" y="5865"/>
                  </a:cubicBezTo>
                  <a:cubicBezTo>
                    <a:pt x="7710" y="5972"/>
                    <a:pt x="7794" y="6062"/>
                    <a:pt x="7898" y="6062"/>
                  </a:cubicBezTo>
                  <a:lnTo>
                    <a:pt x="9248" y="6062"/>
                  </a:lnTo>
                  <a:cubicBezTo>
                    <a:pt x="9515" y="6062"/>
                    <a:pt x="9731" y="5847"/>
                    <a:pt x="9731" y="5579"/>
                  </a:cubicBezTo>
                  <a:lnTo>
                    <a:pt x="9731" y="484"/>
                  </a:lnTo>
                  <a:cubicBezTo>
                    <a:pt x="9731" y="217"/>
                    <a:pt x="9515" y="0"/>
                    <a:pt x="9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5"/>
            <p:cNvSpPr/>
            <p:nvPr/>
          </p:nvSpPr>
          <p:spPr>
            <a:xfrm>
              <a:off x="3158000" y="3798203"/>
              <a:ext cx="478109" cy="340207"/>
            </a:xfrm>
            <a:custGeom>
              <a:avLst/>
              <a:gdLst/>
              <a:ahLst/>
              <a:cxnLst/>
              <a:rect l="l" t="t" r="r" b="b"/>
              <a:pathLst>
                <a:path w="12620" h="8980" extrusionOk="0">
                  <a:moveTo>
                    <a:pt x="7424" y="7801"/>
                  </a:moveTo>
                  <a:lnTo>
                    <a:pt x="7424" y="7848"/>
                  </a:lnTo>
                  <a:cubicBezTo>
                    <a:pt x="7424" y="7949"/>
                    <a:pt x="7343" y="8031"/>
                    <a:pt x="7242" y="8031"/>
                  </a:cubicBezTo>
                  <a:lnTo>
                    <a:pt x="5378" y="8031"/>
                  </a:lnTo>
                  <a:cubicBezTo>
                    <a:pt x="5277" y="8031"/>
                    <a:pt x="5196" y="7949"/>
                    <a:pt x="5196" y="7848"/>
                  </a:cubicBezTo>
                  <a:lnTo>
                    <a:pt x="5196" y="7801"/>
                  </a:lnTo>
                  <a:close/>
                  <a:moveTo>
                    <a:pt x="12076" y="7800"/>
                  </a:moveTo>
                  <a:cubicBezTo>
                    <a:pt x="12142" y="7800"/>
                    <a:pt x="12195" y="7854"/>
                    <a:pt x="12195" y="7919"/>
                  </a:cubicBezTo>
                  <a:cubicBezTo>
                    <a:pt x="12197" y="8305"/>
                    <a:pt x="11883" y="8619"/>
                    <a:pt x="11497" y="8619"/>
                  </a:cubicBezTo>
                  <a:lnTo>
                    <a:pt x="1132" y="8619"/>
                  </a:lnTo>
                  <a:cubicBezTo>
                    <a:pt x="746" y="8619"/>
                    <a:pt x="432" y="8305"/>
                    <a:pt x="432" y="7919"/>
                  </a:cubicBezTo>
                  <a:cubicBezTo>
                    <a:pt x="432" y="7854"/>
                    <a:pt x="486" y="7800"/>
                    <a:pt x="551" y="7800"/>
                  </a:cubicBezTo>
                  <a:lnTo>
                    <a:pt x="4833" y="7800"/>
                  </a:lnTo>
                  <a:lnTo>
                    <a:pt x="4833" y="7839"/>
                  </a:lnTo>
                  <a:cubicBezTo>
                    <a:pt x="4833" y="8143"/>
                    <a:pt x="5079" y="8389"/>
                    <a:pt x="5383" y="8389"/>
                  </a:cubicBezTo>
                  <a:lnTo>
                    <a:pt x="7232" y="8389"/>
                  </a:lnTo>
                  <a:cubicBezTo>
                    <a:pt x="7535" y="8389"/>
                    <a:pt x="7781" y="8143"/>
                    <a:pt x="7781" y="7839"/>
                  </a:cubicBezTo>
                  <a:lnTo>
                    <a:pt x="7781" y="7800"/>
                  </a:lnTo>
                  <a:close/>
                  <a:moveTo>
                    <a:pt x="833" y="1"/>
                  </a:moveTo>
                  <a:cubicBezTo>
                    <a:pt x="729" y="1"/>
                    <a:pt x="643" y="85"/>
                    <a:pt x="643" y="192"/>
                  </a:cubicBezTo>
                  <a:lnTo>
                    <a:pt x="643" y="6933"/>
                  </a:lnTo>
                  <a:cubicBezTo>
                    <a:pt x="643" y="7108"/>
                    <a:pt x="696" y="7270"/>
                    <a:pt x="788" y="7405"/>
                  </a:cubicBezTo>
                  <a:lnTo>
                    <a:pt x="493" y="7405"/>
                  </a:lnTo>
                  <a:cubicBezTo>
                    <a:pt x="223" y="7405"/>
                    <a:pt x="1" y="7626"/>
                    <a:pt x="1" y="7898"/>
                  </a:cubicBezTo>
                  <a:cubicBezTo>
                    <a:pt x="1" y="8494"/>
                    <a:pt x="486" y="8980"/>
                    <a:pt x="1081" y="8980"/>
                  </a:cubicBezTo>
                  <a:lnTo>
                    <a:pt x="11537" y="8980"/>
                  </a:lnTo>
                  <a:cubicBezTo>
                    <a:pt x="12133" y="8980"/>
                    <a:pt x="12619" y="8495"/>
                    <a:pt x="12619" y="7898"/>
                  </a:cubicBezTo>
                  <a:cubicBezTo>
                    <a:pt x="12619" y="7629"/>
                    <a:pt x="12398" y="7408"/>
                    <a:pt x="12127" y="7408"/>
                  </a:cubicBezTo>
                  <a:lnTo>
                    <a:pt x="11833" y="7408"/>
                  </a:lnTo>
                  <a:cubicBezTo>
                    <a:pt x="11924" y="7272"/>
                    <a:pt x="11977" y="7110"/>
                    <a:pt x="11977" y="6934"/>
                  </a:cubicBezTo>
                  <a:lnTo>
                    <a:pt x="11977" y="193"/>
                  </a:lnTo>
                  <a:cubicBezTo>
                    <a:pt x="11977" y="88"/>
                    <a:pt x="11892" y="3"/>
                    <a:pt x="11787" y="3"/>
                  </a:cubicBezTo>
                  <a:lnTo>
                    <a:pt x="3808" y="3"/>
                  </a:lnTo>
                  <a:cubicBezTo>
                    <a:pt x="3797" y="3"/>
                    <a:pt x="3786" y="6"/>
                    <a:pt x="3779" y="14"/>
                  </a:cubicBezTo>
                  <a:cubicBezTo>
                    <a:pt x="3612" y="171"/>
                    <a:pt x="3723" y="362"/>
                    <a:pt x="3880" y="362"/>
                  </a:cubicBezTo>
                  <a:lnTo>
                    <a:pt x="11116" y="362"/>
                  </a:lnTo>
                  <a:cubicBezTo>
                    <a:pt x="11375" y="362"/>
                    <a:pt x="11584" y="571"/>
                    <a:pt x="11584" y="831"/>
                  </a:cubicBezTo>
                  <a:lnTo>
                    <a:pt x="11584" y="6937"/>
                  </a:lnTo>
                  <a:cubicBezTo>
                    <a:pt x="11584" y="7196"/>
                    <a:pt x="11375" y="7405"/>
                    <a:pt x="11116" y="7405"/>
                  </a:cubicBezTo>
                  <a:lnTo>
                    <a:pt x="1471" y="7405"/>
                  </a:lnTo>
                  <a:cubicBezTo>
                    <a:pt x="1213" y="7405"/>
                    <a:pt x="1003" y="7196"/>
                    <a:pt x="1003" y="6937"/>
                  </a:cubicBezTo>
                  <a:lnTo>
                    <a:pt x="1003" y="468"/>
                  </a:lnTo>
                  <a:cubicBezTo>
                    <a:pt x="1003" y="409"/>
                    <a:pt x="1051" y="361"/>
                    <a:pt x="1110" y="361"/>
                  </a:cubicBezTo>
                  <a:lnTo>
                    <a:pt x="3041" y="361"/>
                  </a:lnTo>
                  <a:cubicBezTo>
                    <a:pt x="3053" y="361"/>
                    <a:pt x="3063" y="357"/>
                    <a:pt x="3072" y="349"/>
                  </a:cubicBezTo>
                  <a:cubicBezTo>
                    <a:pt x="3234" y="192"/>
                    <a:pt x="3125" y="1"/>
                    <a:pt x="2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5"/>
            <p:cNvSpPr/>
            <p:nvPr/>
          </p:nvSpPr>
          <p:spPr>
            <a:xfrm>
              <a:off x="3249265" y="3898788"/>
              <a:ext cx="294253" cy="94447"/>
            </a:xfrm>
            <a:custGeom>
              <a:avLst/>
              <a:gdLst/>
              <a:ahLst/>
              <a:cxnLst/>
              <a:rect l="l" t="t" r="r" b="b"/>
              <a:pathLst>
                <a:path w="7767" h="2493" extrusionOk="0">
                  <a:moveTo>
                    <a:pt x="5114" y="362"/>
                  </a:moveTo>
                  <a:lnTo>
                    <a:pt x="5114" y="2099"/>
                  </a:lnTo>
                  <a:lnTo>
                    <a:pt x="395" y="2099"/>
                  </a:lnTo>
                  <a:lnTo>
                    <a:pt x="395" y="362"/>
                  </a:lnTo>
                  <a:close/>
                  <a:moveTo>
                    <a:pt x="7407" y="362"/>
                  </a:moveTo>
                  <a:lnTo>
                    <a:pt x="7407" y="2099"/>
                  </a:lnTo>
                  <a:lnTo>
                    <a:pt x="5473" y="2099"/>
                  </a:lnTo>
                  <a:lnTo>
                    <a:pt x="5473" y="362"/>
                  </a:lnTo>
                  <a:close/>
                  <a:moveTo>
                    <a:pt x="186" y="1"/>
                  </a:moveTo>
                  <a:cubicBezTo>
                    <a:pt x="83" y="1"/>
                    <a:pt x="1" y="83"/>
                    <a:pt x="1" y="186"/>
                  </a:cubicBezTo>
                  <a:lnTo>
                    <a:pt x="1" y="2308"/>
                  </a:lnTo>
                  <a:cubicBezTo>
                    <a:pt x="1" y="2410"/>
                    <a:pt x="83" y="2492"/>
                    <a:pt x="186" y="2492"/>
                  </a:cubicBezTo>
                  <a:lnTo>
                    <a:pt x="7582" y="2492"/>
                  </a:lnTo>
                  <a:cubicBezTo>
                    <a:pt x="7685" y="2491"/>
                    <a:pt x="7767" y="2409"/>
                    <a:pt x="7767" y="2307"/>
                  </a:cubicBezTo>
                  <a:lnTo>
                    <a:pt x="7767" y="186"/>
                  </a:lnTo>
                  <a:cubicBezTo>
                    <a:pt x="7767" y="83"/>
                    <a:pt x="7685" y="1"/>
                    <a:pt x="7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5"/>
            <p:cNvSpPr/>
            <p:nvPr/>
          </p:nvSpPr>
          <p:spPr>
            <a:xfrm>
              <a:off x="3276618" y="3926406"/>
              <a:ext cx="13714" cy="38984"/>
            </a:xfrm>
            <a:custGeom>
              <a:avLst/>
              <a:gdLst/>
              <a:ahLst/>
              <a:cxnLst/>
              <a:rect l="l" t="t" r="r" b="b"/>
              <a:pathLst>
                <a:path w="362" h="1029" extrusionOk="0">
                  <a:moveTo>
                    <a:pt x="182" y="1"/>
                  </a:moveTo>
                  <a:cubicBezTo>
                    <a:pt x="81" y="1"/>
                    <a:pt x="1" y="81"/>
                    <a:pt x="1" y="181"/>
                  </a:cubicBezTo>
                  <a:lnTo>
                    <a:pt x="1" y="847"/>
                  </a:lnTo>
                  <a:cubicBezTo>
                    <a:pt x="0" y="947"/>
                    <a:pt x="82" y="1028"/>
                    <a:pt x="181" y="1028"/>
                  </a:cubicBezTo>
                  <a:cubicBezTo>
                    <a:pt x="281" y="1028"/>
                    <a:pt x="362" y="946"/>
                    <a:pt x="362" y="847"/>
                  </a:cubicBezTo>
                  <a:lnTo>
                    <a:pt x="362" y="190"/>
                  </a:lnTo>
                  <a:cubicBezTo>
                    <a:pt x="362" y="94"/>
                    <a:pt x="292" y="9"/>
                    <a:pt x="198" y="2"/>
                  </a:cubicBezTo>
                  <a:cubicBezTo>
                    <a:pt x="193" y="1"/>
                    <a:pt x="187"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5"/>
            <p:cNvSpPr/>
            <p:nvPr/>
          </p:nvSpPr>
          <p:spPr>
            <a:xfrm>
              <a:off x="3468164" y="3921405"/>
              <a:ext cx="51221" cy="49061"/>
            </a:xfrm>
            <a:custGeom>
              <a:avLst/>
              <a:gdLst/>
              <a:ahLst/>
              <a:cxnLst/>
              <a:rect l="l" t="t" r="r" b="b"/>
              <a:pathLst>
                <a:path w="1352" h="1295" extrusionOk="0">
                  <a:moveTo>
                    <a:pt x="545" y="369"/>
                  </a:moveTo>
                  <a:cubicBezTo>
                    <a:pt x="642" y="369"/>
                    <a:pt x="720" y="448"/>
                    <a:pt x="720" y="544"/>
                  </a:cubicBezTo>
                  <a:cubicBezTo>
                    <a:pt x="720" y="636"/>
                    <a:pt x="641" y="720"/>
                    <a:pt x="545" y="720"/>
                  </a:cubicBezTo>
                  <a:cubicBezTo>
                    <a:pt x="448" y="720"/>
                    <a:pt x="370" y="642"/>
                    <a:pt x="370" y="544"/>
                  </a:cubicBezTo>
                  <a:cubicBezTo>
                    <a:pt x="370" y="448"/>
                    <a:pt x="448" y="369"/>
                    <a:pt x="545" y="369"/>
                  </a:cubicBezTo>
                  <a:close/>
                  <a:moveTo>
                    <a:pt x="543" y="1"/>
                  </a:moveTo>
                  <a:cubicBezTo>
                    <a:pt x="244" y="1"/>
                    <a:pt x="1" y="245"/>
                    <a:pt x="1" y="544"/>
                  </a:cubicBezTo>
                  <a:cubicBezTo>
                    <a:pt x="2" y="843"/>
                    <a:pt x="245" y="1088"/>
                    <a:pt x="545" y="1088"/>
                  </a:cubicBezTo>
                  <a:cubicBezTo>
                    <a:pt x="634" y="1088"/>
                    <a:pt x="716" y="1067"/>
                    <a:pt x="792" y="1029"/>
                  </a:cubicBezTo>
                  <a:lnTo>
                    <a:pt x="1022" y="1245"/>
                  </a:lnTo>
                  <a:cubicBezTo>
                    <a:pt x="1057" y="1277"/>
                    <a:pt x="1103" y="1294"/>
                    <a:pt x="1148" y="1294"/>
                  </a:cubicBezTo>
                  <a:cubicBezTo>
                    <a:pt x="1197" y="1294"/>
                    <a:pt x="1245" y="1274"/>
                    <a:pt x="1282" y="1235"/>
                  </a:cubicBezTo>
                  <a:cubicBezTo>
                    <a:pt x="1352" y="1161"/>
                    <a:pt x="1348" y="1044"/>
                    <a:pt x="1273" y="975"/>
                  </a:cubicBezTo>
                  <a:lnTo>
                    <a:pt x="1043" y="760"/>
                  </a:lnTo>
                  <a:cubicBezTo>
                    <a:pt x="1071" y="694"/>
                    <a:pt x="1087" y="622"/>
                    <a:pt x="1087" y="544"/>
                  </a:cubicBezTo>
                  <a:cubicBezTo>
                    <a:pt x="1087" y="245"/>
                    <a:pt x="844" y="1"/>
                    <a:pt x="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65"/>
          <p:cNvGrpSpPr/>
          <p:nvPr/>
        </p:nvGrpSpPr>
        <p:grpSpPr>
          <a:xfrm>
            <a:off x="1746220" y="4159026"/>
            <a:ext cx="416783" cy="449547"/>
            <a:chOff x="1575695" y="3730086"/>
            <a:chExt cx="441929" cy="476669"/>
          </a:xfrm>
        </p:grpSpPr>
        <p:sp>
          <p:nvSpPr>
            <p:cNvPr id="2612" name="Google Shape;2612;p65"/>
            <p:cNvSpPr/>
            <p:nvPr/>
          </p:nvSpPr>
          <p:spPr>
            <a:xfrm>
              <a:off x="1692987" y="4155800"/>
              <a:ext cx="29247" cy="13639"/>
            </a:xfrm>
            <a:custGeom>
              <a:avLst/>
              <a:gdLst/>
              <a:ahLst/>
              <a:cxnLst/>
              <a:rect l="l" t="t" r="r" b="b"/>
              <a:pathLst>
                <a:path w="772" h="360" extrusionOk="0">
                  <a:moveTo>
                    <a:pt x="199" y="0"/>
                  </a:moveTo>
                  <a:cubicBezTo>
                    <a:pt x="102" y="0"/>
                    <a:pt x="17" y="69"/>
                    <a:pt x="10" y="164"/>
                  </a:cubicBezTo>
                  <a:cubicBezTo>
                    <a:pt x="1" y="271"/>
                    <a:pt x="84" y="360"/>
                    <a:pt x="189" y="360"/>
                  </a:cubicBezTo>
                  <a:lnTo>
                    <a:pt x="573" y="360"/>
                  </a:lnTo>
                  <a:cubicBezTo>
                    <a:pt x="670" y="360"/>
                    <a:pt x="755" y="290"/>
                    <a:pt x="762" y="196"/>
                  </a:cubicBezTo>
                  <a:cubicBezTo>
                    <a:pt x="771" y="88"/>
                    <a:pt x="688" y="0"/>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5"/>
            <p:cNvSpPr/>
            <p:nvPr/>
          </p:nvSpPr>
          <p:spPr>
            <a:xfrm>
              <a:off x="1575695" y="3730086"/>
              <a:ext cx="441929" cy="476669"/>
            </a:xfrm>
            <a:custGeom>
              <a:avLst/>
              <a:gdLst/>
              <a:ahLst/>
              <a:cxnLst/>
              <a:rect l="l" t="t" r="r" b="b"/>
              <a:pathLst>
                <a:path w="11665" h="12582" extrusionOk="0">
                  <a:moveTo>
                    <a:pt x="7469" y="1896"/>
                  </a:moveTo>
                  <a:lnTo>
                    <a:pt x="7469" y="2839"/>
                  </a:lnTo>
                  <a:cubicBezTo>
                    <a:pt x="7469" y="2925"/>
                    <a:pt x="7530" y="2999"/>
                    <a:pt x="7614" y="3019"/>
                  </a:cubicBezTo>
                  <a:cubicBezTo>
                    <a:pt x="7991" y="3103"/>
                    <a:pt x="8347" y="3251"/>
                    <a:pt x="8674" y="3458"/>
                  </a:cubicBezTo>
                  <a:cubicBezTo>
                    <a:pt x="8704" y="3477"/>
                    <a:pt x="8739" y="3486"/>
                    <a:pt x="8773" y="3486"/>
                  </a:cubicBezTo>
                  <a:cubicBezTo>
                    <a:pt x="8821" y="3486"/>
                    <a:pt x="8868" y="3468"/>
                    <a:pt x="8904" y="3433"/>
                  </a:cubicBezTo>
                  <a:lnTo>
                    <a:pt x="9587" y="2752"/>
                  </a:lnTo>
                  <a:lnTo>
                    <a:pt x="10424" y="3586"/>
                  </a:lnTo>
                  <a:lnTo>
                    <a:pt x="9740" y="4267"/>
                  </a:lnTo>
                  <a:cubicBezTo>
                    <a:pt x="9679" y="4328"/>
                    <a:pt x="9669" y="4424"/>
                    <a:pt x="9716" y="4498"/>
                  </a:cubicBezTo>
                  <a:cubicBezTo>
                    <a:pt x="9922" y="4823"/>
                    <a:pt x="10070" y="5179"/>
                    <a:pt x="10156" y="5553"/>
                  </a:cubicBezTo>
                  <a:cubicBezTo>
                    <a:pt x="10175" y="5639"/>
                    <a:pt x="10250" y="5698"/>
                    <a:pt x="10336" y="5698"/>
                  </a:cubicBezTo>
                  <a:lnTo>
                    <a:pt x="11303" y="5698"/>
                  </a:lnTo>
                  <a:lnTo>
                    <a:pt x="11303" y="6878"/>
                  </a:lnTo>
                  <a:lnTo>
                    <a:pt x="10336" y="6878"/>
                  </a:lnTo>
                  <a:cubicBezTo>
                    <a:pt x="10250" y="6878"/>
                    <a:pt x="10173" y="6939"/>
                    <a:pt x="10156" y="7023"/>
                  </a:cubicBezTo>
                  <a:cubicBezTo>
                    <a:pt x="10072" y="7399"/>
                    <a:pt x="9924" y="7755"/>
                    <a:pt x="9716" y="8080"/>
                  </a:cubicBezTo>
                  <a:cubicBezTo>
                    <a:pt x="9669" y="8153"/>
                    <a:pt x="9680" y="8248"/>
                    <a:pt x="9741" y="8310"/>
                  </a:cubicBezTo>
                  <a:lnTo>
                    <a:pt x="10424" y="8991"/>
                  </a:lnTo>
                  <a:lnTo>
                    <a:pt x="9587" y="9824"/>
                  </a:lnTo>
                  <a:lnTo>
                    <a:pt x="8904" y="9144"/>
                  </a:lnTo>
                  <a:cubicBezTo>
                    <a:pt x="8868" y="9108"/>
                    <a:pt x="8821" y="9089"/>
                    <a:pt x="8773" y="9089"/>
                  </a:cubicBezTo>
                  <a:cubicBezTo>
                    <a:pt x="8739" y="9089"/>
                    <a:pt x="8704" y="9099"/>
                    <a:pt x="8674" y="9119"/>
                  </a:cubicBezTo>
                  <a:cubicBezTo>
                    <a:pt x="8346" y="9326"/>
                    <a:pt x="7990" y="9473"/>
                    <a:pt x="7615" y="9556"/>
                  </a:cubicBezTo>
                  <a:cubicBezTo>
                    <a:pt x="7529" y="9574"/>
                    <a:pt x="7469" y="9649"/>
                    <a:pt x="7469" y="9737"/>
                  </a:cubicBezTo>
                  <a:lnTo>
                    <a:pt x="7469" y="10679"/>
                  </a:lnTo>
                  <a:lnTo>
                    <a:pt x="6978" y="10679"/>
                  </a:lnTo>
                  <a:lnTo>
                    <a:pt x="6978" y="8575"/>
                  </a:lnTo>
                  <a:cubicBezTo>
                    <a:pt x="7482" y="8556"/>
                    <a:pt x="7967" y="8364"/>
                    <a:pt x="8351" y="8034"/>
                  </a:cubicBezTo>
                  <a:cubicBezTo>
                    <a:pt x="8428" y="7968"/>
                    <a:pt x="8438" y="7851"/>
                    <a:pt x="8372" y="7774"/>
                  </a:cubicBezTo>
                  <a:cubicBezTo>
                    <a:pt x="8337" y="7731"/>
                    <a:pt x="8285" y="7709"/>
                    <a:pt x="8234" y="7709"/>
                  </a:cubicBezTo>
                  <a:cubicBezTo>
                    <a:pt x="8193" y="7709"/>
                    <a:pt x="8151" y="7723"/>
                    <a:pt x="8118" y="7753"/>
                  </a:cubicBezTo>
                  <a:cubicBezTo>
                    <a:pt x="7798" y="8028"/>
                    <a:pt x="7396" y="8187"/>
                    <a:pt x="6978" y="8207"/>
                  </a:cubicBezTo>
                  <a:lnTo>
                    <a:pt x="6978" y="4370"/>
                  </a:lnTo>
                  <a:cubicBezTo>
                    <a:pt x="7983" y="4417"/>
                    <a:pt x="8788" y="5259"/>
                    <a:pt x="8788" y="6289"/>
                  </a:cubicBezTo>
                  <a:cubicBezTo>
                    <a:pt x="8788" y="6593"/>
                    <a:pt x="8720" y="6886"/>
                    <a:pt x="8584" y="7155"/>
                  </a:cubicBezTo>
                  <a:cubicBezTo>
                    <a:pt x="8538" y="7245"/>
                    <a:pt x="8574" y="7357"/>
                    <a:pt x="8663" y="7402"/>
                  </a:cubicBezTo>
                  <a:cubicBezTo>
                    <a:pt x="8690" y="7416"/>
                    <a:pt x="8718" y="7422"/>
                    <a:pt x="8746" y="7422"/>
                  </a:cubicBezTo>
                  <a:cubicBezTo>
                    <a:pt x="8812" y="7422"/>
                    <a:pt x="8875" y="7385"/>
                    <a:pt x="8906" y="7321"/>
                  </a:cubicBezTo>
                  <a:cubicBezTo>
                    <a:pt x="9067" y="6999"/>
                    <a:pt x="9150" y="6651"/>
                    <a:pt x="9150" y="6287"/>
                  </a:cubicBezTo>
                  <a:cubicBezTo>
                    <a:pt x="9150" y="5055"/>
                    <a:pt x="8184" y="4047"/>
                    <a:pt x="6978" y="4000"/>
                  </a:cubicBezTo>
                  <a:lnTo>
                    <a:pt x="6978" y="1896"/>
                  </a:lnTo>
                  <a:close/>
                  <a:moveTo>
                    <a:pt x="6583" y="10614"/>
                  </a:moveTo>
                  <a:lnTo>
                    <a:pt x="6583" y="11682"/>
                  </a:lnTo>
                  <a:cubicBezTo>
                    <a:pt x="6584" y="11979"/>
                    <a:pt x="6343" y="12220"/>
                    <a:pt x="6046" y="12220"/>
                  </a:cubicBezTo>
                  <a:lnTo>
                    <a:pt x="896" y="12220"/>
                  </a:lnTo>
                  <a:cubicBezTo>
                    <a:pt x="599" y="12220"/>
                    <a:pt x="358" y="11979"/>
                    <a:pt x="358" y="11682"/>
                  </a:cubicBezTo>
                  <a:lnTo>
                    <a:pt x="358" y="10614"/>
                  </a:lnTo>
                  <a:close/>
                  <a:moveTo>
                    <a:pt x="191" y="0"/>
                  </a:moveTo>
                  <a:cubicBezTo>
                    <a:pt x="85" y="0"/>
                    <a:pt x="1" y="85"/>
                    <a:pt x="1" y="191"/>
                  </a:cubicBezTo>
                  <a:lnTo>
                    <a:pt x="1" y="2189"/>
                  </a:lnTo>
                  <a:cubicBezTo>
                    <a:pt x="1" y="2200"/>
                    <a:pt x="4" y="2210"/>
                    <a:pt x="11" y="2217"/>
                  </a:cubicBezTo>
                  <a:cubicBezTo>
                    <a:pt x="66" y="2276"/>
                    <a:pt x="126" y="2300"/>
                    <a:pt x="180" y="2300"/>
                  </a:cubicBezTo>
                  <a:cubicBezTo>
                    <a:pt x="280" y="2300"/>
                    <a:pt x="360" y="2218"/>
                    <a:pt x="360" y="2116"/>
                  </a:cubicBezTo>
                  <a:lnTo>
                    <a:pt x="360" y="898"/>
                  </a:lnTo>
                  <a:cubicBezTo>
                    <a:pt x="360" y="602"/>
                    <a:pt x="601" y="361"/>
                    <a:pt x="898" y="361"/>
                  </a:cubicBezTo>
                  <a:lnTo>
                    <a:pt x="6049" y="361"/>
                  </a:lnTo>
                  <a:cubicBezTo>
                    <a:pt x="6345" y="361"/>
                    <a:pt x="6586" y="602"/>
                    <a:pt x="6586" y="898"/>
                  </a:cubicBezTo>
                  <a:lnTo>
                    <a:pt x="6586" y="10222"/>
                  </a:lnTo>
                  <a:lnTo>
                    <a:pt x="362" y="10222"/>
                  </a:lnTo>
                  <a:lnTo>
                    <a:pt x="362" y="2916"/>
                  </a:lnTo>
                  <a:cubicBezTo>
                    <a:pt x="362" y="2828"/>
                    <a:pt x="303" y="2746"/>
                    <a:pt x="217" y="2730"/>
                  </a:cubicBezTo>
                  <a:cubicBezTo>
                    <a:pt x="205" y="2727"/>
                    <a:pt x="193" y="2726"/>
                    <a:pt x="181" y="2726"/>
                  </a:cubicBezTo>
                  <a:cubicBezTo>
                    <a:pt x="82" y="2726"/>
                    <a:pt x="1" y="2809"/>
                    <a:pt x="1" y="2912"/>
                  </a:cubicBezTo>
                  <a:lnTo>
                    <a:pt x="1" y="11682"/>
                  </a:lnTo>
                  <a:cubicBezTo>
                    <a:pt x="1" y="12180"/>
                    <a:pt x="404" y="12581"/>
                    <a:pt x="899" y="12581"/>
                  </a:cubicBezTo>
                  <a:lnTo>
                    <a:pt x="6072" y="12581"/>
                  </a:lnTo>
                  <a:cubicBezTo>
                    <a:pt x="6572" y="12581"/>
                    <a:pt x="6978" y="12176"/>
                    <a:pt x="6978" y="11675"/>
                  </a:cubicBezTo>
                  <a:lnTo>
                    <a:pt x="6978" y="11042"/>
                  </a:lnTo>
                  <a:lnTo>
                    <a:pt x="7477" y="11042"/>
                  </a:lnTo>
                  <a:cubicBezTo>
                    <a:pt x="7671" y="11042"/>
                    <a:pt x="7831" y="10883"/>
                    <a:pt x="7831" y="10689"/>
                  </a:cubicBezTo>
                  <a:lnTo>
                    <a:pt x="7831" y="9850"/>
                  </a:lnTo>
                  <a:cubicBezTo>
                    <a:pt x="8148" y="9766"/>
                    <a:pt x="8452" y="9641"/>
                    <a:pt x="8737" y="9479"/>
                  </a:cubicBezTo>
                  <a:lnTo>
                    <a:pt x="9328" y="10062"/>
                  </a:lnTo>
                  <a:cubicBezTo>
                    <a:pt x="9397" y="10130"/>
                    <a:pt x="9488" y="10164"/>
                    <a:pt x="9579" y="10164"/>
                  </a:cubicBezTo>
                  <a:cubicBezTo>
                    <a:pt x="9669" y="10164"/>
                    <a:pt x="9760" y="10130"/>
                    <a:pt x="9829" y="10062"/>
                  </a:cubicBezTo>
                  <a:lnTo>
                    <a:pt x="10683" y="9221"/>
                  </a:lnTo>
                  <a:cubicBezTo>
                    <a:pt x="10734" y="9170"/>
                    <a:pt x="10774" y="9107"/>
                    <a:pt x="10786" y="9036"/>
                  </a:cubicBezTo>
                  <a:cubicBezTo>
                    <a:pt x="10808" y="8917"/>
                    <a:pt x="10772" y="8800"/>
                    <a:pt x="10688" y="8720"/>
                  </a:cubicBezTo>
                  <a:lnTo>
                    <a:pt x="10098" y="8137"/>
                  </a:lnTo>
                  <a:cubicBezTo>
                    <a:pt x="10263" y="7855"/>
                    <a:pt x="10388" y="7557"/>
                    <a:pt x="10473" y="7243"/>
                  </a:cubicBezTo>
                  <a:lnTo>
                    <a:pt x="11311" y="7243"/>
                  </a:lnTo>
                  <a:cubicBezTo>
                    <a:pt x="11507" y="7243"/>
                    <a:pt x="11665" y="7085"/>
                    <a:pt x="11665" y="6889"/>
                  </a:cubicBezTo>
                  <a:lnTo>
                    <a:pt x="11665" y="5694"/>
                  </a:lnTo>
                  <a:cubicBezTo>
                    <a:pt x="11663" y="5496"/>
                    <a:pt x="11504" y="5339"/>
                    <a:pt x="11308" y="5339"/>
                  </a:cubicBezTo>
                  <a:lnTo>
                    <a:pt x="10471" y="5339"/>
                  </a:lnTo>
                  <a:cubicBezTo>
                    <a:pt x="10387" y="5027"/>
                    <a:pt x="10260" y="4726"/>
                    <a:pt x="10095" y="4445"/>
                  </a:cubicBezTo>
                  <a:lnTo>
                    <a:pt x="10686" y="3862"/>
                  </a:lnTo>
                  <a:cubicBezTo>
                    <a:pt x="10769" y="3780"/>
                    <a:pt x="10806" y="3663"/>
                    <a:pt x="10784" y="3546"/>
                  </a:cubicBezTo>
                  <a:cubicBezTo>
                    <a:pt x="10770" y="3474"/>
                    <a:pt x="10732" y="3411"/>
                    <a:pt x="10680" y="3361"/>
                  </a:cubicBezTo>
                  <a:lnTo>
                    <a:pt x="9827" y="2519"/>
                  </a:lnTo>
                  <a:cubicBezTo>
                    <a:pt x="9758" y="2451"/>
                    <a:pt x="9667" y="2417"/>
                    <a:pt x="9576" y="2417"/>
                  </a:cubicBezTo>
                  <a:cubicBezTo>
                    <a:pt x="9486" y="2417"/>
                    <a:pt x="9395" y="2451"/>
                    <a:pt x="9325" y="2519"/>
                  </a:cubicBezTo>
                  <a:lnTo>
                    <a:pt x="8733" y="3103"/>
                  </a:lnTo>
                  <a:cubicBezTo>
                    <a:pt x="8450" y="2939"/>
                    <a:pt x="8146" y="2817"/>
                    <a:pt x="7827" y="2733"/>
                  </a:cubicBezTo>
                  <a:lnTo>
                    <a:pt x="7827" y="1839"/>
                  </a:lnTo>
                  <a:cubicBezTo>
                    <a:pt x="7827" y="1673"/>
                    <a:pt x="7693" y="1540"/>
                    <a:pt x="7528" y="1540"/>
                  </a:cubicBezTo>
                  <a:lnTo>
                    <a:pt x="6978" y="1540"/>
                  </a:lnTo>
                  <a:lnTo>
                    <a:pt x="6978" y="770"/>
                  </a:lnTo>
                  <a:cubicBezTo>
                    <a:pt x="6978" y="345"/>
                    <a:pt x="6633" y="0"/>
                    <a:pt x="6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5"/>
            <p:cNvSpPr/>
            <p:nvPr/>
          </p:nvSpPr>
          <p:spPr>
            <a:xfrm>
              <a:off x="1605397" y="3773464"/>
              <a:ext cx="60881" cy="60843"/>
            </a:xfrm>
            <a:custGeom>
              <a:avLst/>
              <a:gdLst/>
              <a:ahLst/>
              <a:cxnLst/>
              <a:rect l="l" t="t" r="r" b="b"/>
              <a:pathLst>
                <a:path w="1607" h="1606" extrusionOk="0">
                  <a:moveTo>
                    <a:pt x="1246" y="360"/>
                  </a:moveTo>
                  <a:lnTo>
                    <a:pt x="1246" y="1245"/>
                  </a:lnTo>
                  <a:lnTo>
                    <a:pt x="361" y="1245"/>
                  </a:lnTo>
                  <a:lnTo>
                    <a:pt x="361" y="360"/>
                  </a:lnTo>
                  <a:close/>
                  <a:moveTo>
                    <a:pt x="246" y="0"/>
                  </a:moveTo>
                  <a:cubicBezTo>
                    <a:pt x="112" y="0"/>
                    <a:pt x="2" y="110"/>
                    <a:pt x="2" y="245"/>
                  </a:cubicBezTo>
                  <a:lnTo>
                    <a:pt x="2" y="1362"/>
                  </a:lnTo>
                  <a:cubicBezTo>
                    <a:pt x="0" y="1496"/>
                    <a:pt x="110" y="1606"/>
                    <a:pt x="245" y="1606"/>
                  </a:cubicBezTo>
                  <a:lnTo>
                    <a:pt x="1362" y="1606"/>
                  </a:lnTo>
                  <a:cubicBezTo>
                    <a:pt x="1497" y="1606"/>
                    <a:pt x="1607" y="1496"/>
                    <a:pt x="1607" y="1361"/>
                  </a:cubicBezTo>
                  <a:lnTo>
                    <a:pt x="1607" y="245"/>
                  </a:lnTo>
                  <a:cubicBezTo>
                    <a:pt x="1607" y="111"/>
                    <a:pt x="1497" y="0"/>
                    <a:pt x="1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5"/>
            <p:cNvSpPr/>
            <p:nvPr/>
          </p:nvSpPr>
          <p:spPr>
            <a:xfrm>
              <a:off x="1677378" y="3773464"/>
              <a:ext cx="60881" cy="60843"/>
            </a:xfrm>
            <a:custGeom>
              <a:avLst/>
              <a:gdLst/>
              <a:ahLst/>
              <a:cxnLst/>
              <a:rect l="l" t="t" r="r" b="b"/>
              <a:pathLst>
                <a:path w="1607" h="1606" extrusionOk="0">
                  <a:moveTo>
                    <a:pt x="1246" y="360"/>
                  </a:moveTo>
                  <a:lnTo>
                    <a:pt x="1246" y="1245"/>
                  </a:lnTo>
                  <a:lnTo>
                    <a:pt x="361" y="1245"/>
                  </a:lnTo>
                  <a:lnTo>
                    <a:pt x="361" y="360"/>
                  </a:lnTo>
                  <a:close/>
                  <a:moveTo>
                    <a:pt x="246" y="0"/>
                  </a:moveTo>
                  <a:cubicBezTo>
                    <a:pt x="111" y="0"/>
                    <a:pt x="1" y="110"/>
                    <a:pt x="1" y="245"/>
                  </a:cubicBezTo>
                  <a:lnTo>
                    <a:pt x="1" y="1362"/>
                  </a:lnTo>
                  <a:cubicBezTo>
                    <a:pt x="1" y="1496"/>
                    <a:pt x="111" y="1606"/>
                    <a:pt x="245" y="1606"/>
                  </a:cubicBezTo>
                  <a:lnTo>
                    <a:pt x="1361" y="1606"/>
                  </a:lnTo>
                  <a:cubicBezTo>
                    <a:pt x="1497" y="1606"/>
                    <a:pt x="1607" y="1496"/>
                    <a:pt x="1607" y="1361"/>
                  </a:cubicBezTo>
                  <a:lnTo>
                    <a:pt x="1607" y="245"/>
                  </a:lnTo>
                  <a:cubicBezTo>
                    <a:pt x="1607" y="111"/>
                    <a:pt x="1497" y="0"/>
                    <a:pt x="1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5"/>
            <p:cNvSpPr/>
            <p:nvPr/>
          </p:nvSpPr>
          <p:spPr>
            <a:xfrm>
              <a:off x="1749398" y="3773464"/>
              <a:ext cx="60881" cy="60843"/>
            </a:xfrm>
            <a:custGeom>
              <a:avLst/>
              <a:gdLst/>
              <a:ahLst/>
              <a:cxnLst/>
              <a:rect l="l" t="t" r="r" b="b"/>
              <a:pathLst>
                <a:path w="1607" h="1606" extrusionOk="0">
                  <a:moveTo>
                    <a:pt x="1246" y="360"/>
                  </a:moveTo>
                  <a:lnTo>
                    <a:pt x="1246" y="1245"/>
                  </a:lnTo>
                  <a:lnTo>
                    <a:pt x="361" y="1245"/>
                  </a:lnTo>
                  <a:lnTo>
                    <a:pt x="361" y="360"/>
                  </a:lnTo>
                  <a:close/>
                  <a:moveTo>
                    <a:pt x="246" y="0"/>
                  </a:moveTo>
                  <a:cubicBezTo>
                    <a:pt x="111" y="0"/>
                    <a:pt x="1" y="110"/>
                    <a:pt x="1" y="245"/>
                  </a:cubicBezTo>
                  <a:lnTo>
                    <a:pt x="1" y="1362"/>
                  </a:lnTo>
                  <a:cubicBezTo>
                    <a:pt x="1" y="1496"/>
                    <a:pt x="110" y="1606"/>
                    <a:pt x="245" y="1606"/>
                  </a:cubicBezTo>
                  <a:lnTo>
                    <a:pt x="1361" y="1606"/>
                  </a:lnTo>
                  <a:cubicBezTo>
                    <a:pt x="1497" y="1606"/>
                    <a:pt x="1606" y="1496"/>
                    <a:pt x="1606" y="1361"/>
                  </a:cubicBezTo>
                  <a:lnTo>
                    <a:pt x="1606" y="245"/>
                  </a:lnTo>
                  <a:cubicBezTo>
                    <a:pt x="1606" y="111"/>
                    <a:pt x="1497" y="0"/>
                    <a:pt x="1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5"/>
            <p:cNvSpPr/>
            <p:nvPr/>
          </p:nvSpPr>
          <p:spPr>
            <a:xfrm>
              <a:off x="1605397" y="3851697"/>
              <a:ext cx="60881" cy="60805"/>
            </a:xfrm>
            <a:custGeom>
              <a:avLst/>
              <a:gdLst/>
              <a:ahLst/>
              <a:cxnLst/>
              <a:rect l="l" t="t" r="r" b="b"/>
              <a:pathLst>
                <a:path w="1607" h="1605" extrusionOk="0">
                  <a:moveTo>
                    <a:pt x="1246" y="361"/>
                  </a:moveTo>
                  <a:lnTo>
                    <a:pt x="1246" y="1246"/>
                  </a:lnTo>
                  <a:lnTo>
                    <a:pt x="361" y="1246"/>
                  </a:lnTo>
                  <a:lnTo>
                    <a:pt x="361" y="361"/>
                  </a:lnTo>
                  <a:close/>
                  <a:moveTo>
                    <a:pt x="246" y="0"/>
                  </a:moveTo>
                  <a:cubicBezTo>
                    <a:pt x="111" y="0"/>
                    <a:pt x="2" y="110"/>
                    <a:pt x="2" y="245"/>
                  </a:cubicBezTo>
                  <a:lnTo>
                    <a:pt x="2" y="1360"/>
                  </a:lnTo>
                  <a:cubicBezTo>
                    <a:pt x="0" y="1495"/>
                    <a:pt x="110" y="1605"/>
                    <a:pt x="246" y="1605"/>
                  </a:cubicBezTo>
                  <a:lnTo>
                    <a:pt x="1362" y="1605"/>
                  </a:lnTo>
                  <a:cubicBezTo>
                    <a:pt x="1497" y="1605"/>
                    <a:pt x="1607" y="1495"/>
                    <a:pt x="1607" y="1360"/>
                  </a:cubicBezTo>
                  <a:lnTo>
                    <a:pt x="1607" y="245"/>
                  </a:lnTo>
                  <a:cubicBezTo>
                    <a:pt x="1607" y="110"/>
                    <a:pt x="1497" y="0"/>
                    <a:pt x="1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5"/>
            <p:cNvSpPr/>
            <p:nvPr/>
          </p:nvSpPr>
          <p:spPr>
            <a:xfrm>
              <a:off x="1677378" y="3851697"/>
              <a:ext cx="60881" cy="60805"/>
            </a:xfrm>
            <a:custGeom>
              <a:avLst/>
              <a:gdLst/>
              <a:ahLst/>
              <a:cxnLst/>
              <a:rect l="l" t="t" r="r" b="b"/>
              <a:pathLst>
                <a:path w="1607" h="1605" extrusionOk="0">
                  <a:moveTo>
                    <a:pt x="1246" y="361"/>
                  </a:moveTo>
                  <a:lnTo>
                    <a:pt x="1246" y="1246"/>
                  </a:lnTo>
                  <a:lnTo>
                    <a:pt x="361" y="1246"/>
                  </a:lnTo>
                  <a:lnTo>
                    <a:pt x="361" y="361"/>
                  </a:lnTo>
                  <a:close/>
                  <a:moveTo>
                    <a:pt x="246" y="0"/>
                  </a:moveTo>
                  <a:cubicBezTo>
                    <a:pt x="111" y="0"/>
                    <a:pt x="1" y="110"/>
                    <a:pt x="1" y="245"/>
                  </a:cubicBezTo>
                  <a:lnTo>
                    <a:pt x="1" y="1360"/>
                  </a:lnTo>
                  <a:cubicBezTo>
                    <a:pt x="1" y="1495"/>
                    <a:pt x="111" y="1605"/>
                    <a:pt x="246" y="1605"/>
                  </a:cubicBezTo>
                  <a:lnTo>
                    <a:pt x="1361" y="1605"/>
                  </a:lnTo>
                  <a:cubicBezTo>
                    <a:pt x="1497" y="1605"/>
                    <a:pt x="1607" y="1495"/>
                    <a:pt x="1607" y="1360"/>
                  </a:cubicBezTo>
                  <a:lnTo>
                    <a:pt x="1607" y="245"/>
                  </a:lnTo>
                  <a:cubicBezTo>
                    <a:pt x="1607" y="110"/>
                    <a:pt x="1497" y="0"/>
                    <a:pt x="1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5"/>
            <p:cNvSpPr/>
            <p:nvPr/>
          </p:nvSpPr>
          <p:spPr>
            <a:xfrm>
              <a:off x="1749398" y="3851697"/>
              <a:ext cx="60881" cy="60805"/>
            </a:xfrm>
            <a:custGeom>
              <a:avLst/>
              <a:gdLst/>
              <a:ahLst/>
              <a:cxnLst/>
              <a:rect l="l" t="t" r="r" b="b"/>
              <a:pathLst>
                <a:path w="1607" h="1605" extrusionOk="0">
                  <a:moveTo>
                    <a:pt x="1246" y="361"/>
                  </a:moveTo>
                  <a:lnTo>
                    <a:pt x="1246" y="1246"/>
                  </a:lnTo>
                  <a:lnTo>
                    <a:pt x="361" y="1246"/>
                  </a:lnTo>
                  <a:lnTo>
                    <a:pt x="361" y="361"/>
                  </a:lnTo>
                  <a:close/>
                  <a:moveTo>
                    <a:pt x="246" y="0"/>
                  </a:moveTo>
                  <a:cubicBezTo>
                    <a:pt x="111" y="0"/>
                    <a:pt x="1" y="110"/>
                    <a:pt x="1" y="245"/>
                  </a:cubicBezTo>
                  <a:lnTo>
                    <a:pt x="1" y="1360"/>
                  </a:lnTo>
                  <a:cubicBezTo>
                    <a:pt x="1" y="1495"/>
                    <a:pt x="110" y="1605"/>
                    <a:pt x="246" y="1605"/>
                  </a:cubicBezTo>
                  <a:lnTo>
                    <a:pt x="1361" y="1605"/>
                  </a:lnTo>
                  <a:cubicBezTo>
                    <a:pt x="1497" y="1605"/>
                    <a:pt x="1606" y="1495"/>
                    <a:pt x="1606" y="1360"/>
                  </a:cubicBezTo>
                  <a:lnTo>
                    <a:pt x="1606" y="245"/>
                  </a:lnTo>
                  <a:cubicBezTo>
                    <a:pt x="1606" y="110"/>
                    <a:pt x="1497" y="0"/>
                    <a:pt x="1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0" name="Google Shape;2620;p65"/>
          <p:cNvGrpSpPr/>
          <p:nvPr/>
        </p:nvGrpSpPr>
        <p:grpSpPr>
          <a:xfrm>
            <a:off x="957656" y="4158919"/>
            <a:ext cx="399954" cy="449582"/>
            <a:chOff x="738702" y="3729972"/>
            <a:chExt cx="424085" cy="476707"/>
          </a:xfrm>
        </p:grpSpPr>
        <p:sp>
          <p:nvSpPr>
            <p:cNvPr id="2621" name="Google Shape;2621;p65"/>
            <p:cNvSpPr/>
            <p:nvPr/>
          </p:nvSpPr>
          <p:spPr>
            <a:xfrm>
              <a:off x="780072" y="3759825"/>
              <a:ext cx="342405" cy="74482"/>
            </a:xfrm>
            <a:custGeom>
              <a:avLst/>
              <a:gdLst/>
              <a:ahLst/>
              <a:cxnLst/>
              <a:rect l="l" t="t" r="r" b="b"/>
              <a:pathLst>
                <a:path w="9038" h="1966" extrusionOk="0">
                  <a:moveTo>
                    <a:pt x="8067" y="359"/>
                  </a:moveTo>
                  <a:cubicBezTo>
                    <a:pt x="8362" y="359"/>
                    <a:pt x="8627" y="562"/>
                    <a:pt x="8686" y="853"/>
                  </a:cubicBezTo>
                  <a:cubicBezTo>
                    <a:pt x="8765" y="1252"/>
                    <a:pt x="8462" y="1604"/>
                    <a:pt x="8075" y="1604"/>
                  </a:cubicBezTo>
                  <a:lnTo>
                    <a:pt x="964" y="1604"/>
                  </a:lnTo>
                  <a:cubicBezTo>
                    <a:pt x="963" y="1604"/>
                    <a:pt x="962" y="1604"/>
                    <a:pt x="962" y="1604"/>
                  </a:cubicBezTo>
                  <a:cubicBezTo>
                    <a:pt x="620" y="1604"/>
                    <a:pt x="341" y="1325"/>
                    <a:pt x="341" y="982"/>
                  </a:cubicBezTo>
                  <a:cubicBezTo>
                    <a:pt x="341" y="640"/>
                    <a:pt x="620" y="359"/>
                    <a:pt x="964" y="359"/>
                  </a:cubicBezTo>
                  <a:close/>
                  <a:moveTo>
                    <a:pt x="1021" y="1"/>
                  </a:moveTo>
                  <a:cubicBezTo>
                    <a:pt x="486" y="1"/>
                    <a:pt x="32" y="420"/>
                    <a:pt x="16" y="955"/>
                  </a:cubicBezTo>
                  <a:cubicBezTo>
                    <a:pt x="0" y="1510"/>
                    <a:pt x="446" y="1966"/>
                    <a:pt x="999" y="1966"/>
                  </a:cubicBezTo>
                  <a:lnTo>
                    <a:pt x="8041" y="1966"/>
                  </a:lnTo>
                  <a:cubicBezTo>
                    <a:pt x="8592" y="1966"/>
                    <a:pt x="9038" y="1510"/>
                    <a:pt x="9023" y="955"/>
                  </a:cubicBezTo>
                  <a:cubicBezTo>
                    <a:pt x="9007" y="420"/>
                    <a:pt x="8555" y="1"/>
                    <a:pt x="8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5"/>
            <p:cNvSpPr/>
            <p:nvPr/>
          </p:nvSpPr>
          <p:spPr>
            <a:xfrm>
              <a:off x="818677" y="3786686"/>
              <a:ext cx="13714" cy="20799"/>
            </a:xfrm>
            <a:custGeom>
              <a:avLst/>
              <a:gdLst/>
              <a:ahLst/>
              <a:cxnLst/>
              <a:rect l="l" t="t" r="r" b="b"/>
              <a:pathLst>
                <a:path w="362" h="549" extrusionOk="0">
                  <a:moveTo>
                    <a:pt x="182" y="0"/>
                  </a:moveTo>
                  <a:cubicBezTo>
                    <a:pt x="82" y="0"/>
                    <a:pt x="1" y="81"/>
                    <a:pt x="1" y="181"/>
                  </a:cubicBezTo>
                  <a:lnTo>
                    <a:pt x="1" y="367"/>
                  </a:lnTo>
                  <a:cubicBezTo>
                    <a:pt x="0" y="467"/>
                    <a:pt x="81" y="549"/>
                    <a:pt x="180" y="549"/>
                  </a:cubicBezTo>
                  <a:cubicBezTo>
                    <a:pt x="280" y="549"/>
                    <a:pt x="362" y="467"/>
                    <a:pt x="362" y="367"/>
                  </a:cubicBezTo>
                  <a:lnTo>
                    <a:pt x="362" y="189"/>
                  </a:lnTo>
                  <a:cubicBezTo>
                    <a:pt x="362" y="94"/>
                    <a:pt x="292" y="9"/>
                    <a:pt x="197" y="1"/>
                  </a:cubicBezTo>
                  <a:cubicBezTo>
                    <a:pt x="192" y="1"/>
                    <a:pt x="187"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5"/>
            <p:cNvSpPr/>
            <p:nvPr/>
          </p:nvSpPr>
          <p:spPr>
            <a:xfrm>
              <a:off x="849705" y="3786686"/>
              <a:ext cx="13714" cy="20799"/>
            </a:xfrm>
            <a:custGeom>
              <a:avLst/>
              <a:gdLst/>
              <a:ahLst/>
              <a:cxnLst/>
              <a:rect l="l" t="t" r="r" b="b"/>
              <a:pathLst>
                <a:path w="362" h="549" extrusionOk="0">
                  <a:moveTo>
                    <a:pt x="183" y="0"/>
                  </a:moveTo>
                  <a:cubicBezTo>
                    <a:pt x="82" y="0"/>
                    <a:pt x="2" y="81"/>
                    <a:pt x="2" y="181"/>
                  </a:cubicBezTo>
                  <a:lnTo>
                    <a:pt x="2" y="367"/>
                  </a:lnTo>
                  <a:cubicBezTo>
                    <a:pt x="0" y="467"/>
                    <a:pt x="82" y="549"/>
                    <a:pt x="181" y="549"/>
                  </a:cubicBezTo>
                  <a:cubicBezTo>
                    <a:pt x="281" y="549"/>
                    <a:pt x="362" y="467"/>
                    <a:pt x="362" y="367"/>
                  </a:cubicBezTo>
                  <a:lnTo>
                    <a:pt x="362" y="189"/>
                  </a:lnTo>
                  <a:cubicBezTo>
                    <a:pt x="362" y="94"/>
                    <a:pt x="293" y="9"/>
                    <a:pt x="198" y="1"/>
                  </a:cubicBezTo>
                  <a:cubicBezTo>
                    <a:pt x="193" y="1"/>
                    <a:pt x="188"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5"/>
            <p:cNvSpPr/>
            <p:nvPr/>
          </p:nvSpPr>
          <p:spPr>
            <a:xfrm>
              <a:off x="879520" y="3786686"/>
              <a:ext cx="13676" cy="20799"/>
            </a:xfrm>
            <a:custGeom>
              <a:avLst/>
              <a:gdLst/>
              <a:ahLst/>
              <a:cxnLst/>
              <a:rect l="l" t="t" r="r" b="b"/>
              <a:pathLst>
                <a:path w="361" h="549" extrusionOk="0">
                  <a:moveTo>
                    <a:pt x="182" y="0"/>
                  </a:moveTo>
                  <a:cubicBezTo>
                    <a:pt x="81" y="0"/>
                    <a:pt x="1" y="81"/>
                    <a:pt x="1" y="181"/>
                  </a:cubicBezTo>
                  <a:lnTo>
                    <a:pt x="1" y="367"/>
                  </a:lnTo>
                  <a:cubicBezTo>
                    <a:pt x="1" y="467"/>
                    <a:pt x="80" y="549"/>
                    <a:pt x="180" y="549"/>
                  </a:cubicBezTo>
                  <a:cubicBezTo>
                    <a:pt x="279" y="549"/>
                    <a:pt x="360" y="467"/>
                    <a:pt x="360" y="367"/>
                  </a:cubicBezTo>
                  <a:lnTo>
                    <a:pt x="360" y="189"/>
                  </a:lnTo>
                  <a:cubicBezTo>
                    <a:pt x="360" y="94"/>
                    <a:pt x="291" y="9"/>
                    <a:pt x="197" y="1"/>
                  </a:cubicBezTo>
                  <a:cubicBezTo>
                    <a:pt x="192" y="1"/>
                    <a:pt x="187"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5"/>
            <p:cNvSpPr/>
            <p:nvPr/>
          </p:nvSpPr>
          <p:spPr>
            <a:xfrm>
              <a:off x="738702" y="3729972"/>
              <a:ext cx="424085" cy="476707"/>
            </a:xfrm>
            <a:custGeom>
              <a:avLst/>
              <a:gdLst/>
              <a:ahLst/>
              <a:cxnLst/>
              <a:rect l="l" t="t" r="r" b="b"/>
              <a:pathLst>
                <a:path w="11194" h="12583" extrusionOk="0">
                  <a:moveTo>
                    <a:pt x="9314" y="362"/>
                  </a:moveTo>
                  <a:cubicBezTo>
                    <a:pt x="9971" y="362"/>
                    <a:pt x="10612" y="888"/>
                    <a:pt x="10717" y="1535"/>
                  </a:cubicBezTo>
                  <a:cubicBezTo>
                    <a:pt x="10862" y="2416"/>
                    <a:pt x="10182" y="3181"/>
                    <a:pt x="9329" y="3181"/>
                  </a:cubicBezTo>
                  <a:lnTo>
                    <a:pt x="1897" y="3181"/>
                  </a:lnTo>
                  <a:cubicBezTo>
                    <a:pt x="1118" y="3179"/>
                    <a:pt x="488" y="2548"/>
                    <a:pt x="488" y="1770"/>
                  </a:cubicBezTo>
                  <a:cubicBezTo>
                    <a:pt x="488" y="994"/>
                    <a:pt x="1120" y="362"/>
                    <a:pt x="1897" y="362"/>
                  </a:cubicBezTo>
                  <a:close/>
                  <a:moveTo>
                    <a:pt x="9314" y="3539"/>
                  </a:moveTo>
                  <a:cubicBezTo>
                    <a:pt x="9971" y="3539"/>
                    <a:pt x="10612" y="4066"/>
                    <a:pt x="10717" y="4712"/>
                  </a:cubicBezTo>
                  <a:cubicBezTo>
                    <a:pt x="10862" y="5593"/>
                    <a:pt x="10182" y="6358"/>
                    <a:pt x="9327" y="6358"/>
                  </a:cubicBezTo>
                  <a:lnTo>
                    <a:pt x="1911" y="6358"/>
                  </a:lnTo>
                  <a:cubicBezTo>
                    <a:pt x="1255" y="6358"/>
                    <a:pt x="614" y="5832"/>
                    <a:pt x="508" y="5185"/>
                  </a:cubicBezTo>
                  <a:cubicBezTo>
                    <a:pt x="363" y="4304"/>
                    <a:pt x="1043" y="3539"/>
                    <a:pt x="1897" y="3539"/>
                  </a:cubicBezTo>
                  <a:close/>
                  <a:moveTo>
                    <a:pt x="9327" y="6717"/>
                  </a:moveTo>
                  <a:cubicBezTo>
                    <a:pt x="10105" y="6718"/>
                    <a:pt x="10737" y="7351"/>
                    <a:pt x="10737" y="8127"/>
                  </a:cubicBezTo>
                  <a:cubicBezTo>
                    <a:pt x="10737" y="8903"/>
                    <a:pt x="10105" y="9535"/>
                    <a:pt x="9329" y="9535"/>
                  </a:cubicBezTo>
                  <a:lnTo>
                    <a:pt x="1909" y="9535"/>
                  </a:lnTo>
                  <a:cubicBezTo>
                    <a:pt x="1253" y="9535"/>
                    <a:pt x="613" y="9010"/>
                    <a:pt x="506" y="8362"/>
                  </a:cubicBezTo>
                  <a:cubicBezTo>
                    <a:pt x="362" y="7481"/>
                    <a:pt x="1042" y="6717"/>
                    <a:pt x="1896" y="6717"/>
                  </a:cubicBezTo>
                  <a:close/>
                  <a:moveTo>
                    <a:pt x="1943" y="0"/>
                  </a:moveTo>
                  <a:cubicBezTo>
                    <a:pt x="824" y="0"/>
                    <a:pt x="1" y="911"/>
                    <a:pt x="160" y="2018"/>
                  </a:cubicBezTo>
                  <a:cubicBezTo>
                    <a:pt x="244" y="2602"/>
                    <a:pt x="616" y="3095"/>
                    <a:pt x="1126" y="3350"/>
                  </a:cubicBezTo>
                  <a:cubicBezTo>
                    <a:pt x="542" y="3639"/>
                    <a:pt x="142" y="4240"/>
                    <a:pt x="142" y="4932"/>
                  </a:cubicBezTo>
                  <a:cubicBezTo>
                    <a:pt x="142" y="5624"/>
                    <a:pt x="542" y="6226"/>
                    <a:pt x="1126" y="6515"/>
                  </a:cubicBezTo>
                  <a:cubicBezTo>
                    <a:pt x="615" y="6769"/>
                    <a:pt x="244" y="7261"/>
                    <a:pt x="160" y="7847"/>
                  </a:cubicBezTo>
                  <a:cubicBezTo>
                    <a:pt x="2" y="8954"/>
                    <a:pt x="824" y="9864"/>
                    <a:pt x="1943" y="9864"/>
                  </a:cubicBezTo>
                  <a:lnTo>
                    <a:pt x="5421" y="9864"/>
                  </a:lnTo>
                  <a:lnTo>
                    <a:pt x="5421" y="10487"/>
                  </a:lnTo>
                  <a:lnTo>
                    <a:pt x="5276" y="10487"/>
                  </a:lnTo>
                  <a:cubicBezTo>
                    <a:pt x="5175" y="10487"/>
                    <a:pt x="5092" y="10570"/>
                    <a:pt x="5092" y="10671"/>
                  </a:cubicBezTo>
                  <a:lnTo>
                    <a:pt x="5092" y="11567"/>
                  </a:lnTo>
                  <a:lnTo>
                    <a:pt x="4195" y="11567"/>
                  </a:lnTo>
                  <a:cubicBezTo>
                    <a:pt x="4093" y="11567"/>
                    <a:pt x="4012" y="11650"/>
                    <a:pt x="4012" y="11750"/>
                  </a:cubicBezTo>
                  <a:lnTo>
                    <a:pt x="4012" y="11861"/>
                  </a:lnTo>
                  <a:lnTo>
                    <a:pt x="1501" y="11861"/>
                  </a:lnTo>
                  <a:cubicBezTo>
                    <a:pt x="1405" y="11861"/>
                    <a:pt x="1321" y="11932"/>
                    <a:pt x="1312" y="12026"/>
                  </a:cubicBezTo>
                  <a:cubicBezTo>
                    <a:pt x="1304" y="12133"/>
                    <a:pt x="1388" y="12222"/>
                    <a:pt x="1492" y="12222"/>
                  </a:cubicBezTo>
                  <a:lnTo>
                    <a:pt x="4012" y="12222"/>
                  </a:lnTo>
                  <a:lnTo>
                    <a:pt x="4012" y="12399"/>
                  </a:lnTo>
                  <a:cubicBezTo>
                    <a:pt x="4012" y="12500"/>
                    <a:pt x="4095" y="12582"/>
                    <a:pt x="4195" y="12582"/>
                  </a:cubicBezTo>
                  <a:lnTo>
                    <a:pt x="4789" y="12582"/>
                  </a:lnTo>
                  <a:cubicBezTo>
                    <a:pt x="4870" y="12582"/>
                    <a:pt x="4944" y="12535"/>
                    <a:pt x="4969" y="12458"/>
                  </a:cubicBezTo>
                  <a:cubicBezTo>
                    <a:pt x="5011" y="12335"/>
                    <a:pt x="4910" y="12222"/>
                    <a:pt x="4782" y="12222"/>
                  </a:cubicBezTo>
                  <a:lnTo>
                    <a:pt x="4405" y="12222"/>
                  </a:lnTo>
                  <a:lnTo>
                    <a:pt x="4405" y="11927"/>
                  </a:lnTo>
                  <a:lnTo>
                    <a:pt x="5301" y="11927"/>
                  </a:lnTo>
                  <a:cubicBezTo>
                    <a:pt x="5404" y="11927"/>
                    <a:pt x="5485" y="11845"/>
                    <a:pt x="5485" y="11744"/>
                  </a:cubicBezTo>
                  <a:lnTo>
                    <a:pt x="5485" y="10848"/>
                  </a:lnTo>
                  <a:lnTo>
                    <a:pt x="5747" y="10848"/>
                  </a:lnTo>
                  <a:lnTo>
                    <a:pt x="5747" y="11744"/>
                  </a:lnTo>
                  <a:cubicBezTo>
                    <a:pt x="5747" y="11846"/>
                    <a:pt x="5829" y="11927"/>
                    <a:pt x="5930" y="11927"/>
                  </a:cubicBezTo>
                  <a:lnTo>
                    <a:pt x="6826" y="11927"/>
                  </a:lnTo>
                  <a:lnTo>
                    <a:pt x="6826" y="12222"/>
                  </a:lnTo>
                  <a:lnTo>
                    <a:pt x="5648" y="12222"/>
                  </a:lnTo>
                  <a:cubicBezTo>
                    <a:pt x="5553" y="12222"/>
                    <a:pt x="5468" y="12291"/>
                    <a:pt x="5460" y="12385"/>
                  </a:cubicBezTo>
                  <a:cubicBezTo>
                    <a:pt x="5451" y="12493"/>
                    <a:pt x="5535" y="12582"/>
                    <a:pt x="5640" y="12582"/>
                  </a:cubicBezTo>
                  <a:lnTo>
                    <a:pt x="7004" y="12582"/>
                  </a:lnTo>
                  <a:cubicBezTo>
                    <a:pt x="7106" y="12582"/>
                    <a:pt x="7187" y="12500"/>
                    <a:pt x="7187" y="12400"/>
                  </a:cubicBezTo>
                  <a:lnTo>
                    <a:pt x="7187" y="12222"/>
                  </a:lnTo>
                  <a:lnTo>
                    <a:pt x="9698" y="12222"/>
                  </a:lnTo>
                  <a:cubicBezTo>
                    <a:pt x="9794" y="12222"/>
                    <a:pt x="9878" y="12153"/>
                    <a:pt x="9887" y="12058"/>
                  </a:cubicBezTo>
                  <a:cubicBezTo>
                    <a:pt x="9895" y="11950"/>
                    <a:pt x="9811" y="11861"/>
                    <a:pt x="9707" y="11861"/>
                  </a:cubicBezTo>
                  <a:lnTo>
                    <a:pt x="7190" y="11861"/>
                  </a:lnTo>
                  <a:lnTo>
                    <a:pt x="7190" y="11750"/>
                  </a:lnTo>
                  <a:cubicBezTo>
                    <a:pt x="7190" y="11649"/>
                    <a:pt x="7107" y="11567"/>
                    <a:pt x="7007" y="11567"/>
                  </a:cubicBezTo>
                  <a:lnTo>
                    <a:pt x="6109" y="11567"/>
                  </a:lnTo>
                  <a:lnTo>
                    <a:pt x="6109" y="10671"/>
                  </a:lnTo>
                  <a:cubicBezTo>
                    <a:pt x="6109" y="10568"/>
                    <a:pt x="6027" y="10487"/>
                    <a:pt x="5925" y="10487"/>
                  </a:cubicBezTo>
                  <a:lnTo>
                    <a:pt x="5781" y="10487"/>
                  </a:lnTo>
                  <a:lnTo>
                    <a:pt x="5781" y="9864"/>
                  </a:lnTo>
                  <a:lnTo>
                    <a:pt x="9253" y="9864"/>
                  </a:lnTo>
                  <a:cubicBezTo>
                    <a:pt x="10371" y="9864"/>
                    <a:pt x="11194" y="8953"/>
                    <a:pt x="11035" y="7847"/>
                  </a:cubicBezTo>
                  <a:cubicBezTo>
                    <a:pt x="10951" y="7263"/>
                    <a:pt x="10579" y="6769"/>
                    <a:pt x="10069" y="6515"/>
                  </a:cubicBezTo>
                  <a:cubicBezTo>
                    <a:pt x="10652" y="6226"/>
                    <a:pt x="11052" y="5624"/>
                    <a:pt x="11052" y="4932"/>
                  </a:cubicBezTo>
                  <a:cubicBezTo>
                    <a:pt x="11052" y="4240"/>
                    <a:pt x="10652" y="3639"/>
                    <a:pt x="10070" y="3350"/>
                  </a:cubicBezTo>
                  <a:cubicBezTo>
                    <a:pt x="10580" y="3095"/>
                    <a:pt x="10951" y="2603"/>
                    <a:pt x="11035" y="2018"/>
                  </a:cubicBezTo>
                  <a:cubicBezTo>
                    <a:pt x="11193" y="910"/>
                    <a:pt x="10371" y="0"/>
                    <a:pt x="92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5"/>
            <p:cNvSpPr/>
            <p:nvPr/>
          </p:nvSpPr>
          <p:spPr>
            <a:xfrm>
              <a:off x="779580" y="3880224"/>
              <a:ext cx="343465" cy="74520"/>
            </a:xfrm>
            <a:custGeom>
              <a:avLst/>
              <a:gdLst/>
              <a:ahLst/>
              <a:cxnLst/>
              <a:rect l="l" t="t" r="r" b="b"/>
              <a:pathLst>
                <a:path w="9066" h="1967" extrusionOk="0">
                  <a:moveTo>
                    <a:pt x="999" y="1"/>
                  </a:moveTo>
                  <a:cubicBezTo>
                    <a:pt x="448" y="1"/>
                    <a:pt x="1" y="457"/>
                    <a:pt x="16" y="1012"/>
                  </a:cubicBezTo>
                  <a:cubicBezTo>
                    <a:pt x="32" y="1547"/>
                    <a:pt x="485" y="1966"/>
                    <a:pt x="1022" y="1966"/>
                  </a:cubicBezTo>
                  <a:lnTo>
                    <a:pt x="8045" y="1966"/>
                  </a:lnTo>
                  <a:cubicBezTo>
                    <a:pt x="8580" y="1966"/>
                    <a:pt x="9035" y="1547"/>
                    <a:pt x="9051" y="1012"/>
                  </a:cubicBezTo>
                  <a:cubicBezTo>
                    <a:pt x="9065" y="457"/>
                    <a:pt x="8619" y="1"/>
                    <a:pt x="8067" y="1"/>
                  </a:cubicBezTo>
                  <a:lnTo>
                    <a:pt x="6772" y="1"/>
                  </a:lnTo>
                  <a:cubicBezTo>
                    <a:pt x="6676" y="1"/>
                    <a:pt x="6591" y="70"/>
                    <a:pt x="6583" y="164"/>
                  </a:cubicBezTo>
                  <a:cubicBezTo>
                    <a:pt x="6574" y="271"/>
                    <a:pt x="6658" y="360"/>
                    <a:pt x="6762" y="360"/>
                  </a:cubicBezTo>
                  <a:lnTo>
                    <a:pt x="8080" y="360"/>
                  </a:lnTo>
                  <a:cubicBezTo>
                    <a:pt x="8375" y="360"/>
                    <a:pt x="8640" y="564"/>
                    <a:pt x="8699" y="854"/>
                  </a:cubicBezTo>
                  <a:cubicBezTo>
                    <a:pt x="8778" y="1253"/>
                    <a:pt x="8475" y="1605"/>
                    <a:pt x="8088" y="1605"/>
                  </a:cubicBezTo>
                  <a:lnTo>
                    <a:pt x="986" y="1605"/>
                  </a:lnTo>
                  <a:cubicBezTo>
                    <a:pt x="691" y="1605"/>
                    <a:pt x="426" y="1402"/>
                    <a:pt x="367" y="1112"/>
                  </a:cubicBezTo>
                  <a:cubicBezTo>
                    <a:pt x="287" y="713"/>
                    <a:pt x="591" y="360"/>
                    <a:pt x="977" y="360"/>
                  </a:cubicBezTo>
                  <a:lnTo>
                    <a:pt x="5908" y="360"/>
                  </a:lnTo>
                  <a:cubicBezTo>
                    <a:pt x="6003" y="360"/>
                    <a:pt x="6088" y="291"/>
                    <a:pt x="6096" y="196"/>
                  </a:cubicBezTo>
                  <a:cubicBezTo>
                    <a:pt x="6106" y="90"/>
                    <a:pt x="6022" y="1"/>
                    <a:pt x="5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5"/>
            <p:cNvSpPr/>
            <p:nvPr/>
          </p:nvSpPr>
          <p:spPr>
            <a:xfrm>
              <a:off x="818677" y="3906781"/>
              <a:ext cx="13676" cy="20761"/>
            </a:xfrm>
            <a:custGeom>
              <a:avLst/>
              <a:gdLst/>
              <a:ahLst/>
              <a:cxnLst/>
              <a:rect l="l" t="t" r="r" b="b"/>
              <a:pathLst>
                <a:path w="361" h="548" extrusionOk="0">
                  <a:moveTo>
                    <a:pt x="180" y="1"/>
                  </a:moveTo>
                  <a:cubicBezTo>
                    <a:pt x="81" y="1"/>
                    <a:pt x="0" y="81"/>
                    <a:pt x="0" y="180"/>
                  </a:cubicBezTo>
                  <a:lnTo>
                    <a:pt x="0" y="358"/>
                  </a:lnTo>
                  <a:cubicBezTo>
                    <a:pt x="0" y="454"/>
                    <a:pt x="69" y="539"/>
                    <a:pt x="164" y="547"/>
                  </a:cubicBezTo>
                  <a:cubicBezTo>
                    <a:pt x="169" y="547"/>
                    <a:pt x="175" y="548"/>
                    <a:pt x="180" y="548"/>
                  </a:cubicBezTo>
                  <a:cubicBezTo>
                    <a:pt x="280" y="548"/>
                    <a:pt x="361" y="467"/>
                    <a:pt x="361" y="368"/>
                  </a:cubicBezTo>
                  <a:lnTo>
                    <a:pt x="361" y="190"/>
                  </a:lnTo>
                  <a:cubicBezTo>
                    <a:pt x="361" y="93"/>
                    <a:pt x="290" y="9"/>
                    <a:pt x="196" y="1"/>
                  </a:cubicBezTo>
                  <a:cubicBezTo>
                    <a:pt x="191" y="1"/>
                    <a:pt x="185"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5"/>
            <p:cNvSpPr/>
            <p:nvPr/>
          </p:nvSpPr>
          <p:spPr>
            <a:xfrm>
              <a:off x="849705" y="3906781"/>
              <a:ext cx="13676" cy="20761"/>
            </a:xfrm>
            <a:custGeom>
              <a:avLst/>
              <a:gdLst/>
              <a:ahLst/>
              <a:cxnLst/>
              <a:rect l="l" t="t" r="r" b="b"/>
              <a:pathLst>
                <a:path w="361" h="548" extrusionOk="0">
                  <a:moveTo>
                    <a:pt x="181" y="1"/>
                  </a:moveTo>
                  <a:cubicBezTo>
                    <a:pt x="82" y="1"/>
                    <a:pt x="0" y="81"/>
                    <a:pt x="0" y="180"/>
                  </a:cubicBezTo>
                  <a:lnTo>
                    <a:pt x="0" y="358"/>
                  </a:lnTo>
                  <a:cubicBezTo>
                    <a:pt x="0" y="454"/>
                    <a:pt x="69" y="539"/>
                    <a:pt x="164" y="547"/>
                  </a:cubicBezTo>
                  <a:cubicBezTo>
                    <a:pt x="169" y="547"/>
                    <a:pt x="175" y="548"/>
                    <a:pt x="180" y="548"/>
                  </a:cubicBezTo>
                  <a:cubicBezTo>
                    <a:pt x="281" y="548"/>
                    <a:pt x="361" y="467"/>
                    <a:pt x="361" y="368"/>
                  </a:cubicBezTo>
                  <a:lnTo>
                    <a:pt x="361" y="190"/>
                  </a:lnTo>
                  <a:cubicBezTo>
                    <a:pt x="361" y="93"/>
                    <a:pt x="291" y="9"/>
                    <a:pt x="197" y="1"/>
                  </a:cubicBezTo>
                  <a:cubicBezTo>
                    <a:pt x="192" y="1"/>
                    <a:pt x="186"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5"/>
            <p:cNvSpPr/>
            <p:nvPr/>
          </p:nvSpPr>
          <p:spPr>
            <a:xfrm>
              <a:off x="879520" y="3906781"/>
              <a:ext cx="13676" cy="20761"/>
            </a:xfrm>
            <a:custGeom>
              <a:avLst/>
              <a:gdLst/>
              <a:ahLst/>
              <a:cxnLst/>
              <a:rect l="l" t="t" r="r" b="b"/>
              <a:pathLst>
                <a:path w="361" h="548" extrusionOk="0">
                  <a:moveTo>
                    <a:pt x="180" y="1"/>
                  </a:moveTo>
                  <a:cubicBezTo>
                    <a:pt x="81" y="1"/>
                    <a:pt x="1" y="81"/>
                    <a:pt x="1" y="180"/>
                  </a:cubicBezTo>
                  <a:lnTo>
                    <a:pt x="1" y="358"/>
                  </a:lnTo>
                  <a:cubicBezTo>
                    <a:pt x="1" y="454"/>
                    <a:pt x="70" y="539"/>
                    <a:pt x="164" y="547"/>
                  </a:cubicBezTo>
                  <a:cubicBezTo>
                    <a:pt x="170" y="547"/>
                    <a:pt x="175" y="548"/>
                    <a:pt x="181" y="548"/>
                  </a:cubicBezTo>
                  <a:cubicBezTo>
                    <a:pt x="280" y="548"/>
                    <a:pt x="360" y="467"/>
                    <a:pt x="360" y="368"/>
                  </a:cubicBezTo>
                  <a:lnTo>
                    <a:pt x="360" y="190"/>
                  </a:lnTo>
                  <a:cubicBezTo>
                    <a:pt x="360" y="93"/>
                    <a:pt x="291" y="9"/>
                    <a:pt x="197" y="1"/>
                  </a:cubicBezTo>
                  <a:cubicBezTo>
                    <a:pt x="191" y="1"/>
                    <a:pt x="186"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5"/>
            <p:cNvSpPr/>
            <p:nvPr/>
          </p:nvSpPr>
          <p:spPr>
            <a:xfrm>
              <a:off x="780072" y="4000660"/>
              <a:ext cx="342443" cy="74482"/>
            </a:xfrm>
            <a:custGeom>
              <a:avLst/>
              <a:gdLst/>
              <a:ahLst/>
              <a:cxnLst/>
              <a:rect l="l" t="t" r="r" b="b"/>
              <a:pathLst>
                <a:path w="9039" h="1966" extrusionOk="0">
                  <a:moveTo>
                    <a:pt x="8075" y="359"/>
                  </a:moveTo>
                  <a:cubicBezTo>
                    <a:pt x="8419" y="359"/>
                    <a:pt x="8698" y="639"/>
                    <a:pt x="8698" y="982"/>
                  </a:cubicBezTo>
                  <a:cubicBezTo>
                    <a:pt x="8698" y="1325"/>
                    <a:pt x="8420" y="1605"/>
                    <a:pt x="8075" y="1605"/>
                  </a:cubicBezTo>
                  <a:lnTo>
                    <a:pt x="973" y="1605"/>
                  </a:lnTo>
                  <a:cubicBezTo>
                    <a:pt x="678" y="1605"/>
                    <a:pt x="413" y="1401"/>
                    <a:pt x="354" y="1111"/>
                  </a:cubicBezTo>
                  <a:cubicBezTo>
                    <a:pt x="274" y="712"/>
                    <a:pt x="578" y="359"/>
                    <a:pt x="964" y="359"/>
                  </a:cubicBezTo>
                  <a:close/>
                  <a:moveTo>
                    <a:pt x="999" y="0"/>
                  </a:moveTo>
                  <a:cubicBezTo>
                    <a:pt x="448" y="0"/>
                    <a:pt x="0" y="457"/>
                    <a:pt x="16" y="1011"/>
                  </a:cubicBezTo>
                  <a:cubicBezTo>
                    <a:pt x="32" y="1546"/>
                    <a:pt x="485" y="1965"/>
                    <a:pt x="1021" y="1965"/>
                  </a:cubicBezTo>
                  <a:lnTo>
                    <a:pt x="8018" y="1965"/>
                  </a:lnTo>
                  <a:cubicBezTo>
                    <a:pt x="8554" y="1965"/>
                    <a:pt x="9007" y="1546"/>
                    <a:pt x="9023" y="1011"/>
                  </a:cubicBezTo>
                  <a:cubicBezTo>
                    <a:pt x="9039" y="456"/>
                    <a:pt x="8593" y="0"/>
                    <a:pt x="80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a:off x="818677" y="4026915"/>
              <a:ext cx="13714" cy="20799"/>
            </a:xfrm>
            <a:custGeom>
              <a:avLst/>
              <a:gdLst/>
              <a:ahLst/>
              <a:cxnLst/>
              <a:rect l="l" t="t" r="r" b="b"/>
              <a:pathLst>
                <a:path w="362" h="549" extrusionOk="0">
                  <a:moveTo>
                    <a:pt x="180" y="1"/>
                  </a:moveTo>
                  <a:cubicBezTo>
                    <a:pt x="81" y="1"/>
                    <a:pt x="0" y="82"/>
                    <a:pt x="0" y="182"/>
                  </a:cubicBezTo>
                  <a:lnTo>
                    <a:pt x="0" y="360"/>
                  </a:lnTo>
                  <a:cubicBezTo>
                    <a:pt x="0" y="455"/>
                    <a:pt x="69" y="540"/>
                    <a:pt x="164" y="548"/>
                  </a:cubicBezTo>
                  <a:cubicBezTo>
                    <a:pt x="169" y="549"/>
                    <a:pt x="174" y="549"/>
                    <a:pt x="179" y="549"/>
                  </a:cubicBezTo>
                  <a:cubicBezTo>
                    <a:pt x="280" y="549"/>
                    <a:pt x="361" y="468"/>
                    <a:pt x="361" y="368"/>
                  </a:cubicBezTo>
                  <a:lnTo>
                    <a:pt x="361" y="182"/>
                  </a:lnTo>
                  <a:cubicBezTo>
                    <a:pt x="362" y="82"/>
                    <a:pt x="280"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a:off x="849705" y="4026915"/>
              <a:ext cx="13676" cy="20799"/>
            </a:xfrm>
            <a:custGeom>
              <a:avLst/>
              <a:gdLst/>
              <a:ahLst/>
              <a:cxnLst/>
              <a:rect l="l" t="t" r="r" b="b"/>
              <a:pathLst>
                <a:path w="361" h="549" extrusionOk="0">
                  <a:moveTo>
                    <a:pt x="181" y="1"/>
                  </a:moveTo>
                  <a:cubicBezTo>
                    <a:pt x="82" y="1"/>
                    <a:pt x="0" y="82"/>
                    <a:pt x="0" y="182"/>
                  </a:cubicBezTo>
                  <a:lnTo>
                    <a:pt x="0" y="360"/>
                  </a:lnTo>
                  <a:cubicBezTo>
                    <a:pt x="0" y="455"/>
                    <a:pt x="70" y="540"/>
                    <a:pt x="165" y="548"/>
                  </a:cubicBezTo>
                  <a:cubicBezTo>
                    <a:pt x="170" y="549"/>
                    <a:pt x="175" y="549"/>
                    <a:pt x="179" y="549"/>
                  </a:cubicBezTo>
                  <a:cubicBezTo>
                    <a:pt x="280" y="549"/>
                    <a:pt x="361" y="468"/>
                    <a:pt x="361" y="368"/>
                  </a:cubicBezTo>
                  <a:lnTo>
                    <a:pt x="361" y="182"/>
                  </a:lnTo>
                  <a:cubicBezTo>
                    <a:pt x="361" y="82"/>
                    <a:pt x="281"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a:off x="879444" y="4026915"/>
              <a:ext cx="13752" cy="20799"/>
            </a:xfrm>
            <a:custGeom>
              <a:avLst/>
              <a:gdLst/>
              <a:ahLst/>
              <a:cxnLst/>
              <a:rect l="l" t="t" r="r" b="b"/>
              <a:pathLst>
                <a:path w="363" h="549" extrusionOk="0">
                  <a:moveTo>
                    <a:pt x="182" y="1"/>
                  </a:moveTo>
                  <a:cubicBezTo>
                    <a:pt x="82" y="1"/>
                    <a:pt x="1" y="82"/>
                    <a:pt x="1" y="182"/>
                  </a:cubicBezTo>
                  <a:lnTo>
                    <a:pt x="1" y="360"/>
                  </a:lnTo>
                  <a:cubicBezTo>
                    <a:pt x="1" y="455"/>
                    <a:pt x="71" y="540"/>
                    <a:pt x="165" y="548"/>
                  </a:cubicBezTo>
                  <a:cubicBezTo>
                    <a:pt x="170" y="549"/>
                    <a:pt x="175" y="549"/>
                    <a:pt x="180" y="549"/>
                  </a:cubicBezTo>
                  <a:cubicBezTo>
                    <a:pt x="280" y="549"/>
                    <a:pt x="361" y="468"/>
                    <a:pt x="361" y="368"/>
                  </a:cubicBezTo>
                  <a:lnTo>
                    <a:pt x="361" y="182"/>
                  </a:lnTo>
                  <a:cubicBezTo>
                    <a:pt x="362" y="82"/>
                    <a:pt x="281"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65"/>
          <p:cNvGrpSpPr/>
          <p:nvPr/>
        </p:nvGrpSpPr>
        <p:grpSpPr>
          <a:xfrm>
            <a:off x="7759076" y="3435900"/>
            <a:ext cx="452298" cy="429824"/>
            <a:chOff x="7951248" y="2963331"/>
            <a:chExt cx="479586" cy="455757"/>
          </a:xfrm>
        </p:grpSpPr>
        <p:sp>
          <p:nvSpPr>
            <p:cNvPr id="2635" name="Google Shape;2635;p65"/>
            <p:cNvSpPr/>
            <p:nvPr/>
          </p:nvSpPr>
          <p:spPr>
            <a:xfrm>
              <a:off x="7951248" y="2963331"/>
              <a:ext cx="479586" cy="455757"/>
            </a:xfrm>
            <a:custGeom>
              <a:avLst/>
              <a:gdLst/>
              <a:ahLst/>
              <a:cxnLst/>
              <a:rect l="l" t="t" r="r" b="b"/>
              <a:pathLst>
                <a:path w="12659" h="12030" extrusionOk="0">
                  <a:moveTo>
                    <a:pt x="651" y="388"/>
                  </a:moveTo>
                  <a:cubicBezTo>
                    <a:pt x="774" y="388"/>
                    <a:pt x="877" y="488"/>
                    <a:pt x="877" y="614"/>
                  </a:cubicBezTo>
                  <a:cubicBezTo>
                    <a:pt x="877" y="739"/>
                    <a:pt x="775" y="840"/>
                    <a:pt x="651" y="840"/>
                  </a:cubicBezTo>
                  <a:cubicBezTo>
                    <a:pt x="526" y="839"/>
                    <a:pt x="423" y="739"/>
                    <a:pt x="423" y="614"/>
                  </a:cubicBezTo>
                  <a:cubicBezTo>
                    <a:pt x="423" y="490"/>
                    <a:pt x="525" y="388"/>
                    <a:pt x="651" y="388"/>
                  </a:cubicBezTo>
                  <a:close/>
                  <a:moveTo>
                    <a:pt x="6217" y="388"/>
                  </a:moveTo>
                  <a:cubicBezTo>
                    <a:pt x="6341" y="388"/>
                    <a:pt x="6444" y="488"/>
                    <a:pt x="6444" y="614"/>
                  </a:cubicBezTo>
                  <a:cubicBezTo>
                    <a:pt x="6444" y="739"/>
                    <a:pt x="6343" y="840"/>
                    <a:pt x="6217" y="840"/>
                  </a:cubicBezTo>
                  <a:cubicBezTo>
                    <a:pt x="6093" y="840"/>
                    <a:pt x="5990" y="740"/>
                    <a:pt x="5990" y="614"/>
                  </a:cubicBezTo>
                  <a:cubicBezTo>
                    <a:pt x="5992" y="488"/>
                    <a:pt x="6093" y="388"/>
                    <a:pt x="6217" y="388"/>
                  </a:cubicBezTo>
                  <a:close/>
                  <a:moveTo>
                    <a:pt x="12043" y="388"/>
                  </a:moveTo>
                  <a:cubicBezTo>
                    <a:pt x="12167" y="388"/>
                    <a:pt x="12269" y="488"/>
                    <a:pt x="12269" y="614"/>
                  </a:cubicBezTo>
                  <a:cubicBezTo>
                    <a:pt x="12269" y="739"/>
                    <a:pt x="12168" y="840"/>
                    <a:pt x="12043" y="840"/>
                  </a:cubicBezTo>
                  <a:cubicBezTo>
                    <a:pt x="11918" y="840"/>
                    <a:pt x="11817" y="740"/>
                    <a:pt x="11817" y="614"/>
                  </a:cubicBezTo>
                  <a:cubicBezTo>
                    <a:pt x="11817" y="488"/>
                    <a:pt x="11918" y="388"/>
                    <a:pt x="12043" y="388"/>
                  </a:cubicBezTo>
                  <a:close/>
                  <a:moveTo>
                    <a:pt x="12043" y="5798"/>
                  </a:moveTo>
                  <a:cubicBezTo>
                    <a:pt x="12167" y="5798"/>
                    <a:pt x="12269" y="5900"/>
                    <a:pt x="12269" y="6026"/>
                  </a:cubicBezTo>
                  <a:cubicBezTo>
                    <a:pt x="12269" y="6151"/>
                    <a:pt x="12167" y="6252"/>
                    <a:pt x="12043" y="6252"/>
                  </a:cubicBezTo>
                  <a:cubicBezTo>
                    <a:pt x="11918" y="6252"/>
                    <a:pt x="11817" y="6151"/>
                    <a:pt x="11817" y="6026"/>
                  </a:cubicBezTo>
                  <a:cubicBezTo>
                    <a:pt x="11817" y="5900"/>
                    <a:pt x="11917" y="5798"/>
                    <a:pt x="12043" y="5798"/>
                  </a:cubicBezTo>
                  <a:close/>
                  <a:moveTo>
                    <a:pt x="651" y="5801"/>
                  </a:moveTo>
                  <a:cubicBezTo>
                    <a:pt x="774" y="5801"/>
                    <a:pt x="877" y="5901"/>
                    <a:pt x="877" y="6027"/>
                  </a:cubicBezTo>
                  <a:cubicBezTo>
                    <a:pt x="877" y="6152"/>
                    <a:pt x="775" y="6253"/>
                    <a:pt x="651" y="6253"/>
                  </a:cubicBezTo>
                  <a:cubicBezTo>
                    <a:pt x="526" y="6252"/>
                    <a:pt x="423" y="6151"/>
                    <a:pt x="423" y="6027"/>
                  </a:cubicBezTo>
                  <a:cubicBezTo>
                    <a:pt x="423" y="5902"/>
                    <a:pt x="525" y="5801"/>
                    <a:pt x="651" y="5801"/>
                  </a:cubicBezTo>
                  <a:close/>
                  <a:moveTo>
                    <a:pt x="11472" y="806"/>
                  </a:moveTo>
                  <a:cubicBezTo>
                    <a:pt x="11531" y="985"/>
                    <a:pt x="11672" y="1127"/>
                    <a:pt x="11852" y="1186"/>
                  </a:cubicBezTo>
                  <a:lnTo>
                    <a:pt x="11852" y="5466"/>
                  </a:lnTo>
                  <a:cubicBezTo>
                    <a:pt x="11614" y="5543"/>
                    <a:pt x="11442" y="5767"/>
                    <a:pt x="11442" y="6032"/>
                  </a:cubicBezTo>
                  <a:cubicBezTo>
                    <a:pt x="11442" y="6296"/>
                    <a:pt x="11614" y="6519"/>
                    <a:pt x="11852" y="6597"/>
                  </a:cubicBezTo>
                  <a:lnTo>
                    <a:pt x="11852" y="10877"/>
                  </a:lnTo>
                  <a:cubicBezTo>
                    <a:pt x="11671" y="10936"/>
                    <a:pt x="11530" y="11077"/>
                    <a:pt x="11471" y="11258"/>
                  </a:cubicBezTo>
                  <a:lnTo>
                    <a:pt x="6783" y="11258"/>
                  </a:lnTo>
                  <a:cubicBezTo>
                    <a:pt x="6705" y="11019"/>
                    <a:pt x="6481" y="10849"/>
                    <a:pt x="6218" y="10849"/>
                  </a:cubicBezTo>
                  <a:cubicBezTo>
                    <a:pt x="5956" y="10849"/>
                    <a:pt x="5731" y="11022"/>
                    <a:pt x="5654" y="11258"/>
                  </a:cubicBezTo>
                  <a:lnTo>
                    <a:pt x="1224" y="11258"/>
                  </a:lnTo>
                  <a:cubicBezTo>
                    <a:pt x="1165" y="11078"/>
                    <a:pt x="1024" y="10936"/>
                    <a:pt x="842" y="10877"/>
                  </a:cubicBezTo>
                  <a:lnTo>
                    <a:pt x="842" y="6597"/>
                  </a:lnTo>
                  <a:cubicBezTo>
                    <a:pt x="1080" y="6519"/>
                    <a:pt x="1252" y="6295"/>
                    <a:pt x="1252" y="6032"/>
                  </a:cubicBezTo>
                  <a:cubicBezTo>
                    <a:pt x="1252" y="5768"/>
                    <a:pt x="1081" y="5545"/>
                    <a:pt x="842" y="5466"/>
                  </a:cubicBezTo>
                  <a:lnTo>
                    <a:pt x="842" y="1186"/>
                  </a:lnTo>
                  <a:cubicBezTo>
                    <a:pt x="1023" y="1127"/>
                    <a:pt x="1165" y="985"/>
                    <a:pt x="1224" y="806"/>
                  </a:cubicBezTo>
                  <a:lnTo>
                    <a:pt x="5654" y="806"/>
                  </a:lnTo>
                  <a:cubicBezTo>
                    <a:pt x="5731" y="1043"/>
                    <a:pt x="5956" y="1215"/>
                    <a:pt x="6218" y="1215"/>
                  </a:cubicBezTo>
                  <a:cubicBezTo>
                    <a:pt x="6481" y="1215"/>
                    <a:pt x="6705" y="1042"/>
                    <a:pt x="6783" y="806"/>
                  </a:cubicBezTo>
                  <a:close/>
                  <a:moveTo>
                    <a:pt x="12043" y="11212"/>
                  </a:moveTo>
                  <a:cubicBezTo>
                    <a:pt x="12167" y="11213"/>
                    <a:pt x="12269" y="11314"/>
                    <a:pt x="12269" y="11438"/>
                  </a:cubicBezTo>
                  <a:cubicBezTo>
                    <a:pt x="12269" y="11563"/>
                    <a:pt x="12168" y="11665"/>
                    <a:pt x="12043" y="11665"/>
                  </a:cubicBezTo>
                  <a:cubicBezTo>
                    <a:pt x="11918" y="11665"/>
                    <a:pt x="11817" y="11564"/>
                    <a:pt x="11817" y="11438"/>
                  </a:cubicBezTo>
                  <a:cubicBezTo>
                    <a:pt x="11817" y="11314"/>
                    <a:pt x="11917" y="11212"/>
                    <a:pt x="12043" y="11212"/>
                  </a:cubicBezTo>
                  <a:close/>
                  <a:moveTo>
                    <a:pt x="651" y="11212"/>
                  </a:moveTo>
                  <a:cubicBezTo>
                    <a:pt x="774" y="11212"/>
                    <a:pt x="877" y="11313"/>
                    <a:pt x="877" y="11438"/>
                  </a:cubicBezTo>
                  <a:cubicBezTo>
                    <a:pt x="876" y="11563"/>
                    <a:pt x="774" y="11666"/>
                    <a:pt x="651" y="11666"/>
                  </a:cubicBezTo>
                  <a:cubicBezTo>
                    <a:pt x="526" y="11666"/>
                    <a:pt x="423" y="11564"/>
                    <a:pt x="423" y="11438"/>
                  </a:cubicBezTo>
                  <a:cubicBezTo>
                    <a:pt x="423" y="11315"/>
                    <a:pt x="525" y="11212"/>
                    <a:pt x="651" y="11212"/>
                  </a:cubicBezTo>
                  <a:close/>
                  <a:moveTo>
                    <a:pt x="6217" y="11212"/>
                  </a:moveTo>
                  <a:cubicBezTo>
                    <a:pt x="6341" y="11212"/>
                    <a:pt x="6444" y="11313"/>
                    <a:pt x="6444" y="11438"/>
                  </a:cubicBezTo>
                  <a:cubicBezTo>
                    <a:pt x="6444" y="11563"/>
                    <a:pt x="6341" y="11666"/>
                    <a:pt x="6217" y="11666"/>
                  </a:cubicBezTo>
                  <a:cubicBezTo>
                    <a:pt x="6093" y="11666"/>
                    <a:pt x="5990" y="11564"/>
                    <a:pt x="5990" y="11438"/>
                  </a:cubicBezTo>
                  <a:cubicBezTo>
                    <a:pt x="5990" y="11315"/>
                    <a:pt x="6092" y="11212"/>
                    <a:pt x="6217" y="11212"/>
                  </a:cubicBezTo>
                  <a:close/>
                  <a:moveTo>
                    <a:pt x="12027" y="1"/>
                  </a:moveTo>
                  <a:cubicBezTo>
                    <a:pt x="11763" y="1"/>
                    <a:pt x="11540" y="174"/>
                    <a:pt x="11461" y="413"/>
                  </a:cubicBezTo>
                  <a:lnTo>
                    <a:pt x="6765" y="413"/>
                  </a:lnTo>
                  <a:cubicBezTo>
                    <a:pt x="6689" y="174"/>
                    <a:pt x="6465" y="1"/>
                    <a:pt x="6200" y="1"/>
                  </a:cubicBezTo>
                  <a:cubicBezTo>
                    <a:pt x="5937" y="1"/>
                    <a:pt x="5713" y="174"/>
                    <a:pt x="5634" y="413"/>
                  </a:cubicBezTo>
                  <a:lnTo>
                    <a:pt x="1197" y="413"/>
                  </a:lnTo>
                  <a:cubicBezTo>
                    <a:pt x="1118" y="173"/>
                    <a:pt x="894" y="1"/>
                    <a:pt x="629" y="1"/>
                  </a:cubicBezTo>
                  <a:cubicBezTo>
                    <a:pt x="603" y="1"/>
                    <a:pt x="576" y="3"/>
                    <a:pt x="549" y="7"/>
                  </a:cubicBezTo>
                  <a:cubicBezTo>
                    <a:pt x="288" y="42"/>
                    <a:pt x="79" y="252"/>
                    <a:pt x="42" y="512"/>
                  </a:cubicBezTo>
                  <a:cubicBezTo>
                    <a:pt x="0" y="812"/>
                    <a:pt x="184" y="1076"/>
                    <a:pt x="448" y="1163"/>
                  </a:cubicBezTo>
                  <a:lnTo>
                    <a:pt x="448" y="5449"/>
                  </a:lnTo>
                  <a:cubicBezTo>
                    <a:pt x="209" y="5527"/>
                    <a:pt x="37" y="5751"/>
                    <a:pt x="37" y="6015"/>
                  </a:cubicBezTo>
                  <a:cubicBezTo>
                    <a:pt x="37" y="6278"/>
                    <a:pt x="210" y="6503"/>
                    <a:pt x="448" y="6581"/>
                  </a:cubicBezTo>
                  <a:lnTo>
                    <a:pt x="448" y="10868"/>
                  </a:lnTo>
                  <a:cubicBezTo>
                    <a:pt x="184" y="10955"/>
                    <a:pt x="0" y="11218"/>
                    <a:pt x="42" y="11519"/>
                  </a:cubicBezTo>
                  <a:cubicBezTo>
                    <a:pt x="79" y="11779"/>
                    <a:pt x="288" y="11988"/>
                    <a:pt x="549" y="12024"/>
                  </a:cubicBezTo>
                  <a:cubicBezTo>
                    <a:pt x="577" y="12028"/>
                    <a:pt x="605" y="12030"/>
                    <a:pt x="632" y="12030"/>
                  </a:cubicBezTo>
                  <a:cubicBezTo>
                    <a:pt x="895" y="12030"/>
                    <a:pt x="1119" y="11857"/>
                    <a:pt x="1196" y="11619"/>
                  </a:cubicBezTo>
                  <a:lnTo>
                    <a:pt x="5633" y="11619"/>
                  </a:lnTo>
                  <a:cubicBezTo>
                    <a:pt x="5710" y="11856"/>
                    <a:pt x="5934" y="12029"/>
                    <a:pt x="6199" y="12029"/>
                  </a:cubicBezTo>
                  <a:cubicBezTo>
                    <a:pt x="6461" y="12029"/>
                    <a:pt x="6686" y="11856"/>
                    <a:pt x="6764" y="11619"/>
                  </a:cubicBezTo>
                  <a:lnTo>
                    <a:pt x="11460" y="11619"/>
                  </a:lnTo>
                  <a:cubicBezTo>
                    <a:pt x="11537" y="11857"/>
                    <a:pt x="11762" y="12029"/>
                    <a:pt x="12025" y="12029"/>
                  </a:cubicBezTo>
                  <a:cubicBezTo>
                    <a:pt x="12053" y="12029"/>
                    <a:pt x="12081" y="12027"/>
                    <a:pt x="12109" y="12023"/>
                  </a:cubicBezTo>
                  <a:cubicBezTo>
                    <a:pt x="12368" y="11987"/>
                    <a:pt x="12578" y="11778"/>
                    <a:pt x="12615" y="11517"/>
                  </a:cubicBezTo>
                  <a:cubicBezTo>
                    <a:pt x="12655" y="11217"/>
                    <a:pt x="12473" y="10954"/>
                    <a:pt x="12210" y="10868"/>
                  </a:cubicBezTo>
                  <a:lnTo>
                    <a:pt x="12210" y="6581"/>
                  </a:lnTo>
                  <a:cubicBezTo>
                    <a:pt x="12449" y="6503"/>
                    <a:pt x="12622" y="6279"/>
                    <a:pt x="12622" y="6015"/>
                  </a:cubicBezTo>
                  <a:cubicBezTo>
                    <a:pt x="12622" y="5750"/>
                    <a:pt x="12449" y="5526"/>
                    <a:pt x="12211" y="5449"/>
                  </a:cubicBezTo>
                  <a:lnTo>
                    <a:pt x="12211" y="1163"/>
                  </a:lnTo>
                  <a:cubicBezTo>
                    <a:pt x="12475" y="1076"/>
                    <a:pt x="12659" y="812"/>
                    <a:pt x="12617" y="512"/>
                  </a:cubicBezTo>
                  <a:cubicBezTo>
                    <a:pt x="12580" y="252"/>
                    <a:pt x="12371" y="42"/>
                    <a:pt x="12110" y="7"/>
                  </a:cubicBezTo>
                  <a:cubicBezTo>
                    <a:pt x="12082" y="3"/>
                    <a:pt x="12054" y="1"/>
                    <a:pt x="120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p:nvPr/>
          </p:nvSpPr>
          <p:spPr>
            <a:xfrm>
              <a:off x="8015387" y="3029819"/>
              <a:ext cx="352596" cy="322780"/>
            </a:xfrm>
            <a:custGeom>
              <a:avLst/>
              <a:gdLst/>
              <a:ahLst/>
              <a:cxnLst/>
              <a:rect l="l" t="t" r="r" b="b"/>
              <a:pathLst>
                <a:path w="9307" h="8520" extrusionOk="0">
                  <a:moveTo>
                    <a:pt x="8800" y="394"/>
                  </a:moveTo>
                  <a:cubicBezTo>
                    <a:pt x="8879" y="394"/>
                    <a:pt x="8945" y="460"/>
                    <a:pt x="8945" y="540"/>
                  </a:cubicBezTo>
                  <a:lnTo>
                    <a:pt x="8945" y="1214"/>
                  </a:lnTo>
                  <a:lnTo>
                    <a:pt x="394" y="1214"/>
                  </a:lnTo>
                  <a:lnTo>
                    <a:pt x="394" y="540"/>
                  </a:lnTo>
                  <a:cubicBezTo>
                    <a:pt x="394" y="460"/>
                    <a:pt x="459" y="394"/>
                    <a:pt x="539" y="394"/>
                  </a:cubicBezTo>
                  <a:close/>
                  <a:moveTo>
                    <a:pt x="515" y="1"/>
                  </a:moveTo>
                  <a:cubicBezTo>
                    <a:pt x="231" y="1"/>
                    <a:pt x="1" y="231"/>
                    <a:pt x="1" y="516"/>
                  </a:cubicBezTo>
                  <a:lnTo>
                    <a:pt x="1" y="8006"/>
                  </a:lnTo>
                  <a:cubicBezTo>
                    <a:pt x="1" y="8289"/>
                    <a:pt x="231" y="8520"/>
                    <a:pt x="515" y="8520"/>
                  </a:cubicBezTo>
                  <a:lnTo>
                    <a:pt x="9098" y="8520"/>
                  </a:lnTo>
                  <a:cubicBezTo>
                    <a:pt x="9213" y="8520"/>
                    <a:pt x="9306" y="8427"/>
                    <a:pt x="9306" y="8313"/>
                  </a:cubicBezTo>
                  <a:lnTo>
                    <a:pt x="9306" y="6960"/>
                  </a:lnTo>
                  <a:cubicBezTo>
                    <a:pt x="9306" y="6938"/>
                    <a:pt x="9295" y="6916"/>
                    <a:pt x="9279" y="6902"/>
                  </a:cubicBezTo>
                  <a:cubicBezTo>
                    <a:pt x="9223" y="6852"/>
                    <a:pt x="9163" y="6832"/>
                    <a:pt x="9109" y="6832"/>
                  </a:cubicBezTo>
                  <a:cubicBezTo>
                    <a:pt x="9000" y="6832"/>
                    <a:pt x="8913" y="6915"/>
                    <a:pt x="8913" y="7016"/>
                  </a:cubicBezTo>
                  <a:lnTo>
                    <a:pt x="8913" y="8015"/>
                  </a:lnTo>
                  <a:cubicBezTo>
                    <a:pt x="8913" y="8095"/>
                    <a:pt x="8847" y="8160"/>
                    <a:pt x="8767" y="8160"/>
                  </a:cubicBezTo>
                  <a:lnTo>
                    <a:pt x="506" y="8160"/>
                  </a:lnTo>
                  <a:cubicBezTo>
                    <a:pt x="426" y="8160"/>
                    <a:pt x="361" y="8095"/>
                    <a:pt x="361" y="8015"/>
                  </a:cubicBezTo>
                  <a:lnTo>
                    <a:pt x="361" y="1575"/>
                  </a:lnTo>
                  <a:lnTo>
                    <a:pt x="8945" y="1575"/>
                  </a:lnTo>
                  <a:lnTo>
                    <a:pt x="8945" y="6195"/>
                  </a:lnTo>
                  <a:cubicBezTo>
                    <a:pt x="8945" y="6283"/>
                    <a:pt x="9003" y="6363"/>
                    <a:pt x="9089" y="6381"/>
                  </a:cubicBezTo>
                  <a:cubicBezTo>
                    <a:pt x="9101" y="6384"/>
                    <a:pt x="9113" y="6385"/>
                    <a:pt x="9125" y="6385"/>
                  </a:cubicBezTo>
                  <a:cubicBezTo>
                    <a:pt x="9224" y="6385"/>
                    <a:pt x="9306" y="6302"/>
                    <a:pt x="9306" y="6199"/>
                  </a:cubicBezTo>
                  <a:lnTo>
                    <a:pt x="9306" y="519"/>
                  </a:lnTo>
                  <a:cubicBezTo>
                    <a:pt x="9307" y="233"/>
                    <a:pt x="9080" y="1"/>
                    <a:pt x="8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5"/>
            <p:cNvSpPr/>
            <p:nvPr/>
          </p:nvSpPr>
          <p:spPr>
            <a:xfrm>
              <a:off x="8222505" y="3136731"/>
              <a:ext cx="54365" cy="54403"/>
            </a:xfrm>
            <a:custGeom>
              <a:avLst/>
              <a:gdLst/>
              <a:ahLst/>
              <a:cxnLst/>
              <a:rect l="l" t="t" r="r" b="b"/>
              <a:pathLst>
                <a:path w="1435" h="1436" extrusionOk="0">
                  <a:moveTo>
                    <a:pt x="717" y="370"/>
                  </a:moveTo>
                  <a:cubicBezTo>
                    <a:pt x="909" y="370"/>
                    <a:pt x="1065" y="525"/>
                    <a:pt x="1065" y="718"/>
                  </a:cubicBezTo>
                  <a:cubicBezTo>
                    <a:pt x="1065" y="910"/>
                    <a:pt x="909" y="1066"/>
                    <a:pt x="717" y="1066"/>
                  </a:cubicBezTo>
                  <a:cubicBezTo>
                    <a:pt x="717" y="1066"/>
                    <a:pt x="716" y="1066"/>
                    <a:pt x="716" y="1066"/>
                  </a:cubicBezTo>
                  <a:cubicBezTo>
                    <a:pt x="525" y="1066"/>
                    <a:pt x="369" y="910"/>
                    <a:pt x="369" y="718"/>
                  </a:cubicBezTo>
                  <a:cubicBezTo>
                    <a:pt x="369" y="525"/>
                    <a:pt x="525" y="370"/>
                    <a:pt x="717" y="370"/>
                  </a:cubicBezTo>
                  <a:close/>
                  <a:moveTo>
                    <a:pt x="717" y="0"/>
                  </a:moveTo>
                  <a:cubicBezTo>
                    <a:pt x="322" y="0"/>
                    <a:pt x="0" y="323"/>
                    <a:pt x="0" y="718"/>
                  </a:cubicBezTo>
                  <a:cubicBezTo>
                    <a:pt x="0" y="1114"/>
                    <a:pt x="322" y="1435"/>
                    <a:pt x="717" y="1435"/>
                  </a:cubicBezTo>
                  <a:cubicBezTo>
                    <a:pt x="1113" y="1435"/>
                    <a:pt x="1435" y="1115"/>
                    <a:pt x="1435" y="718"/>
                  </a:cubicBezTo>
                  <a:cubicBezTo>
                    <a:pt x="1435" y="322"/>
                    <a:pt x="1112"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5"/>
            <p:cNvSpPr/>
            <p:nvPr/>
          </p:nvSpPr>
          <p:spPr>
            <a:xfrm>
              <a:off x="8078731" y="3108090"/>
              <a:ext cx="227196" cy="212232"/>
            </a:xfrm>
            <a:custGeom>
              <a:avLst/>
              <a:gdLst/>
              <a:ahLst/>
              <a:cxnLst/>
              <a:rect l="l" t="t" r="r" b="b"/>
              <a:pathLst>
                <a:path w="5997" h="5602" extrusionOk="0">
                  <a:moveTo>
                    <a:pt x="4360" y="3028"/>
                  </a:moveTo>
                  <a:lnTo>
                    <a:pt x="5634" y="4392"/>
                  </a:lnTo>
                  <a:lnTo>
                    <a:pt x="5634" y="5117"/>
                  </a:lnTo>
                  <a:cubicBezTo>
                    <a:pt x="5634" y="5185"/>
                    <a:pt x="5579" y="5242"/>
                    <a:pt x="5510" y="5242"/>
                  </a:cubicBezTo>
                  <a:lnTo>
                    <a:pt x="482" y="5242"/>
                  </a:lnTo>
                  <a:cubicBezTo>
                    <a:pt x="414" y="5242"/>
                    <a:pt x="358" y="5187"/>
                    <a:pt x="358" y="5117"/>
                  </a:cubicBezTo>
                  <a:lnTo>
                    <a:pt x="358" y="4189"/>
                  </a:lnTo>
                  <a:lnTo>
                    <a:pt x="1618" y="3028"/>
                  </a:lnTo>
                  <a:lnTo>
                    <a:pt x="3339" y="4872"/>
                  </a:lnTo>
                  <a:cubicBezTo>
                    <a:pt x="3376" y="4912"/>
                    <a:pt x="3424" y="4931"/>
                    <a:pt x="3473" y="4931"/>
                  </a:cubicBezTo>
                  <a:cubicBezTo>
                    <a:pt x="3634" y="4931"/>
                    <a:pt x="3718" y="4737"/>
                    <a:pt x="3609" y="4621"/>
                  </a:cubicBezTo>
                  <a:lnTo>
                    <a:pt x="3158" y="4139"/>
                  </a:lnTo>
                  <a:lnTo>
                    <a:pt x="4360" y="3028"/>
                  </a:lnTo>
                  <a:close/>
                  <a:moveTo>
                    <a:pt x="493" y="0"/>
                  </a:moveTo>
                  <a:cubicBezTo>
                    <a:pt x="220" y="0"/>
                    <a:pt x="0" y="219"/>
                    <a:pt x="0" y="492"/>
                  </a:cubicBezTo>
                  <a:lnTo>
                    <a:pt x="0" y="5109"/>
                  </a:lnTo>
                  <a:cubicBezTo>
                    <a:pt x="0" y="5381"/>
                    <a:pt x="220" y="5601"/>
                    <a:pt x="493" y="5601"/>
                  </a:cubicBezTo>
                  <a:lnTo>
                    <a:pt x="5504" y="5601"/>
                  </a:lnTo>
                  <a:cubicBezTo>
                    <a:pt x="5777" y="5601"/>
                    <a:pt x="5997" y="5381"/>
                    <a:pt x="5997" y="5109"/>
                  </a:cubicBezTo>
                  <a:lnTo>
                    <a:pt x="5997" y="492"/>
                  </a:lnTo>
                  <a:cubicBezTo>
                    <a:pt x="5997" y="220"/>
                    <a:pt x="5777" y="0"/>
                    <a:pt x="5504" y="0"/>
                  </a:cubicBezTo>
                  <a:lnTo>
                    <a:pt x="1955" y="0"/>
                  </a:lnTo>
                  <a:cubicBezTo>
                    <a:pt x="1868" y="0"/>
                    <a:pt x="1786" y="57"/>
                    <a:pt x="1769" y="144"/>
                  </a:cubicBezTo>
                  <a:cubicBezTo>
                    <a:pt x="1745" y="259"/>
                    <a:pt x="1836" y="361"/>
                    <a:pt x="1950" y="361"/>
                  </a:cubicBezTo>
                  <a:lnTo>
                    <a:pt x="5511" y="361"/>
                  </a:lnTo>
                  <a:cubicBezTo>
                    <a:pt x="5579" y="361"/>
                    <a:pt x="5635" y="416"/>
                    <a:pt x="5635" y="485"/>
                  </a:cubicBezTo>
                  <a:lnTo>
                    <a:pt x="5635" y="3763"/>
                  </a:lnTo>
                  <a:lnTo>
                    <a:pt x="4506" y="2582"/>
                  </a:lnTo>
                  <a:cubicBezTo>
                    <a:pt x="4470" y="2544"/>
                    <a:pt x="4420" y="2524"/>
                    <a:pt x="4371" y="2524"/>
                  </a:cubicBezTo>
                  <a:cubicBezTo>
                    <a:pt x="4326" y="2524"/>
                    <a:pt x="4282" y="2540"/>
                    <a:pt x="4246" y="2572"/>
                  </a:cubicBezTo>
                  <a:lnTo>
                    <a:pt x="2908" y="3782"/>
                  </a:lnTo>
                  <a:lnTo>
                    <a:pt x="1762" y="2581"/>
                  </a:lnTo>
                  <a:cubicBezTo>
                    <a:pt x="1726" y="2543"/>
                    <a:pt x="1677" y="2524"/>
                    <a:pt x="1627" y="2524"/>
                  </a:cubicBezTo>
                  <a:cubicBezTo>
                    <a:pt x="1583" y="2524"/>
                    <a:pt x="1538" y="2540"/>
                    <a:pt x="1502" y="2572"/>
                  </a:cubicBezTo>
                  <a:lnTo>
                    <a:pt x="361" y="3604"/>
                  </a:lnTo>
                  <a:lnTo>
                    <a:pt x="361" y="483"/>
                  </a:lnTo>
                  <a:cubicBezTo>
                    <a:pt x="361" y="414"/>
                    <a:pt x="415" y="359"/>
                    <a:pt x="483" y="359"/>
                  </a:cubicBezTo>
                  <a:lnTo>
                    <a:pt x="1100" y="359"/>
                  </a:lnTo>
                  <a:cubicBezTo>
                    <a:pt x="1188" y="359"/>
                    <a:pt x="1269" y="301"/>
                    <a:pt x="1287" y="216"/>
                  </a:cubicBezTo>
                  <a:cubicBezTo>
                    <a:pt x="1310" y="101"/>
                    <a:pt x="1220" y="0"/>
                    <a:pt x="1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 name="Google Shape;2639;p65"/>
          <p:cNvGrpSpPr/>
          <p:nvPr/>
        </p:nvGrpSpPr>
        <p:grpSpPr>
          <a:xfrm>
            <a:off x="7015834" y="3427254"/>
            <a:ext cx="449654" cy="447188"/>
            <a:chOff x="7163164" y="2954163"/>
            <a:chExt cx="476783" cy="474169"/>
          </a:xfrm>
        </p:grpSpPr>
        <p:sp>
          <p:nvSpPr>
            <p:cNvPr id="2640" name="Google Shape;2640;p65"/>
            <p:cNvSpPr/>
            <p:nvPr/>
          </p:nvSpPr>
          <p:spPr>
            <a:xfrm>
              <a:off x="7368046" y="3217274"/>
              <a:ext cx="271901" cy="211057"/>
            </a:xfrm>
            <a:custGeom>
              <a:avLst/>
              <a:gdLst/>
              <a:ahLst/>
              <a:cxnLst/>
              <a:rect l="l" t="t" r="r" b="b"/>
              <a:pathLst>
                <a:path w="7177" h="5571" extrusionOk="0">
                  <a:moveTo>
                    <a:pt x="4804" y="393"/>
                  </a:moveTo>
                  <a:cubicBezTo>
                    <a:pt x="4831" y="393"/>
                    <a:pt x="4856" y="407"/>
                    <a:pt x="4871" y="430"/>
                  </a:cubicBezTo>
                  <a:lnTo>
                    <a:pt x="5302" y="1081"/>
                  </a:lnTo>
                  <a:lnTo>
                    <a:pt x="3132" y="1081"/>
                  </a:lnTo>
                  <a:lnTo>
                    <a:pt x="3132" y="1082"/>
                  </a:lnTo>
                  <a:lnTo>
                    <a:pt x="2675" y="393"/>
                  </a:lnTo>
                  <a:close/>
                  <a:moveTo>
                    <a:pt x="450" y="0"/>
                  </a:moveTo>
                  <a:cubicBezTo>
                    <a:pt x="202" y="0"/>
                    <a:pt x="0" y="202"/>
                    <a:pt x="0" y="450"/>
                  </a:cubicBezTo>
                  <a:lnTo>
                    <a:pt x="0" y="1274"/>
                  </a:lnTo>
                  <a:cubicBezTo>
                    <a:pt x="0" y="1362"/>
                    <a:pt x="58" y="1443"/>
                    <a:pt x="144" y="1460"/>
                  </a:cubicBezTo>
                  <a:cubicBezTo>
                    <a:pt x="156" y="1463"/>
                    <a:pt x="168" y="1464"/>
                    <a:pt x="180" y="1464"/>
                  </a:cubicBezTo>
                  <a:cubicBezTo>
                    <a:pt x="280" y="1464"/>
                    <a:pt x="361" y="1381"/>
                    <a:pt x="361" y="1278"/>
                  </a:cubicBezTo>
                  <a:lnTo>
                    <a:pt x="361" y="443"/>
                  </a:lnTo>
                  <a:cubicBezTo>
                    <a:pt x="361" y="397"/>
                    <a:pt x="397" y="361"/>
                    <a:pt x="442" y="361"/>
                  </a:cubicBezTo>
                  <a:lnTo>
                    <a:pt x="2120" y="361"/>
                  </a:lnTo>
                  <a:cubicBezTo>
                    <a:pt x="2147" y="361"/>
                    <a:pt x="2173" y="375"/>
                    <a:pt x="2186" y="397"/>
                  </a:cubicBezTo>
                  <a:lnTo>
                    <a:pt x="2806" y="1358"/>
                  </a:lnTo>
                  <a:cubicBezTo>
                    <a:pt x="2839" y="1410"/>
                    <a:pt x="2896" y="1440"/>
                    <a:pt x="2956" y="1440"/>
                  </a:cubicBezTo>
                  <a:lnTo>
                    <a:pt x="6569" y="1440"/>
                  </a:lnTo>
                  <a:cubicBezTo>
                    <a:pt x="6706" y="1440"/>
                    <a:pt x="6816" y="1550"/>
                    <a:pt x="6816" y="1687"/>
                  </a:cubicBezTo>
                  <a:lnTo>
                    <a:pt x="6816" y="4963"/>
                  </a:lnTo>
                  <a:cubicBezTo>
                    <a:pt x="6816" y="5099"/>
                    <a:pt x="6706" y="5209"/>
                    <a:pt x="6569" y="5209"/>
                  </a:cubicBezTo>
                  <a:lnTo>
                    <a:pt x="552" y="5209"/>
                  </a:lnTo>
                  <a:cubicBezTo>
                    <a:pt x="447" y="5209"/>
                    <a:pt x="362" y="5123"/>
                    <a:pt x="362" y="5017"/>
                  </a:cubicBezTo>
                  <a:lnTo>
                    <a:pt x="362" y="2122"/>
                  </a:lnTo>
                  <a:cubicBezTo>
                    <a:pt x="362" y="2073"/>
                    <a:pt x="338" y="2027"/>
                    <a:pt x="298" y="2000"/>
                  </a:cubicBezTo>
                  <a:cubicBezTo>
                    <a:pt x="259" y="1974"/>
                    <a:pt x="219" y="1963"/>
                    <a:pt x="182" y="1963"/>
                  </a:cubicBezTo>
                  <a:cubicBezTo>
                    <a:pt x="82" y="1963"/>
                    <a:pt x="1" y="2044"/>
                    <a:pt x="1" y="2146"/>
                  </a:cubicBezTo>
                  <a:lnTo>
                    <a:pt x="1" y="4957"/>
                  </a:lnTo>
                  <a:cubicBezTo>
                    <a:pt x="1" y="5295"/>
                    <a:pt x="277" y="5570"/>
                    <a:pt x="614" y="5570"/>
                  </a:cubicBezTo>
                  <a:lnTo>
                    <a:pt x="6564" y="5570"/>
                  </a:lnTo>
                  <a:cubicBezTo>
                    <a:pt x="6903" y="5570"/>
                    <a:pt x="7177" y="5295"/>
                    <a:pt x="7177" y="4957"/>
                  </a:cubicBezTo>
                  <a:lnTo>
                    <a:pt x="7177" y="1695"/>
                  </a:lnTo>
                  <a:cubicBezTo>
                    <a:pt x="7175" y="1357"/>
                    <a:pt x="6899" y="1082"/>
                    <a:pt x="6562" y="1082"/>
                  </a:cubicBezTo>
                  <a:lnTo>
                    <a:pt x="5829" y="1082"/>
                  </a:lnTo>
                  <a:lnTo>
                    <a:pt x="5248" y="205"/>
                  </a:lnTo>
                  <a:cubicBezTo>
                    <a:pt x="5164" y="78"/>
                    <a:pt x="5021" y="0"/>
                    <a:pt x="4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5"/>
            <p:cNvSpPr/>
            <p:nvPr/>
          </p:nvSpPr>
          <p:spPr>
            <a:xfrm>
              <a:off x="7163164" y="2954163"/>
              <a:ext cx="271939" cy="211019"/>
            </a:xfrm>
            <a:custGeom>
              <a:avLst/>
              <a:gdLst/>
              <a:ahLst/>
              <a:cxnLst/>
              <a:rect l="l" t="t" r="r" b="b"/>
              <a:pathLst>
                <a:path w="7178" h="5570" extrusionOk="0">
                  <a:moveTo>
                    <a:pt x="2173" y="359"/>
                  </a:moveTo>
                  <a:cubicBezTo>
                    <a:pt x="2200" y="359"/>
                    <a:pt x="2227" y="373"/>
                    <a:pt x="2242" y="395"/>
                  </a:cubicBezTo>
                  <a:lnTo>
                    <a:pt x="2880" y="1357"/>
                  </a:lnTo>
                  <a:cubicBezTo>
                    <a:pt x="2915" y="1409"/>
                    <a:pt x="2973" y="1439"/>
                    <a:pt x="3035" y="1439"/>
                  </a:cubicBezTo>
                  <a:lnTo>
                    <a:pt x="6539" y="1439"/>
                  </a:lnTo>
                  <a:cubicBezTo>
                    <a:pt x="6675" y="1439"/>
                    <a:pt x="6784" y="1549"/>
                    <a:pt x="6784" y="1685"/>
                  </a:cubicBezTo>
                  <a:lnTo>
                    <a:pt x="6784" y="4961"/>
                  </a:lnTo>
                  <a:cubicBezTo>
                    <a:pt x="6784" y="5097"/>
                    <a:pt x="6675" y="5207"/>
                    <a:pt x="6539" y="5207"/>
                  </a:cubicBezTo>
                  <a:lnTo>
                    <a:pt x="607" y="5207"/>
                  </a:lnTo>
                  <a:cubicBezTo>
                    <a:pt x="607" y="5207"/>
                    <a:pt x="606" y="5207"/>
                    <a:pt x="605" y="5207"/>
                  </a:cubicBezTo>
                  <a:cubicBezTo>
                    <a:pt x="470" y="5207"/>
                    <a:pt x="361" y="5097"/>
                    <a:pt x="361" y="4962"/>
                  </a:cubicBezTo>
                  <a:lnTo>
                    <a:pt x="361" y="441"/>
                  </a:lnTo>
                  <a:cubicBezTo>
                    <a:pt x="361" y="395"/>
                    <a:pt x="398" y="359"/>
                    <a:pt x="444" y="359"/>
                  </a:cubicBezTo>
                  <a:close/>
                  <a:moveTo>
                    <a:pt x="450" y="0"/>
                  </a:moveTo>
                  <a:cubicBezTo>
                    <a:pt x="203" y="0"/>
                    <a:pt x="1" y="201"/>
                    <a:pt x="1" y="449"/>
                  </a:cubicBezTo>
                  <a:lnTo>
                    <a:pt x="1" y="4956"/>
                  </a:lnTo>
                  <a:cubicBezTo>
                    <a:pt x="1" y="5296"/>
                    <a:pt x="276" y="5569"/>
                    <a:pt x="614" y="5569"/>
                  </a:cubicBezTo>
                  <a:lnTo>
                    <a:pt x="6563" y="5569"/>
                  </a:lnTo>
                  <a:cubicBezTo>
                    <a:pt x="6902" y="5569"/>
                    <a:pt x="7177" y="5294"/>
                    <a:pt x="7177" y="4955"/>
                  </a:cubicBezTo>
                  <a:lnTo>
                    <a:pt x="7177" y="1693"/>
                  </a:lnTo>
                  <a:cubicBezTo>
                    <a:pt x="7177" y="1354"/>
                    <a:pt x="6902" y="1080"/>
                    <a:pt x="6565" y="1080"/>
                  </a:cubicBezTo>
                  <a:lnTo>
                    <a:pt x="5760" y="1080"/>
                  </a:lnTo>
                  <a:lnTo>
                    <a:pt x="5179" y="204"/>
                  </a:lnTo>
                  <a:cubicBezTo>
                    <a:pt x="5095" y="76"/>
                    <a:pt x="4953" y="0"/>
                    <a:pt x="4801" y="0"/>
                  </a:cubicBezTo>
                  <a:lnTo>
                    <a:pt x="4241" y="0"/>
                  </a:lnTo>
                  <a:cubicBezTo>
                    <a:pt x="4145" y="0"/>
                    <a:pt x="4059" y="69"/>
                    <a:pt x="4052" y="164"/>
                  </a:cubicBezTo>
                  <a:cubicBezTo>
                    <a:pt x="4043" y="272"/>
                    <a:pt x="4126" y="361"/>
                    <a:pt x="4231" y="361"/>
                  </a:cubicBezTo>
                  <a:lnTo>
                    <a:pt x="4795" y="361"/>
                  </a:lnTo>
                  <a:cubicBezTo>
                    <a:pt x="4822" y="361"/>
                    <a:pt x="4847" y="373"/>
                    <a:pt x="4861" y="397"/>
                  </a:cubicBezTo>
                  <a:lnTo>
                    <a:pt x="5293" y="1049"/>
                  </a:lnTo>
                  <a:lnTo>
                    <a:pt x="3122" y="1049"/>
                  </a:lnTo>
                  <a:lnTo>
                    <a:pt x="2665" y="360"/>
                  </a:lnTo>
                  <a:lnTo>
                    <a:pt x="3361" y="360"/>
                  </a:lnTo>
                  <a:cubicBezTo>
                    <a:pt x="3456" y="360"/>
                    <a:pt x="3541" y="290"/>
                    <a:pt x="3549" y="196"/>
                  </a:cubicBezTo>
                  <a:cubicBezTo>
                    <a:pt x="3559" y="89"/>
                    <a:pt x="3475" y="0"/>
                    <a:pt x="3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5"/>
            <p:cNvSpPr/>
            <p:nvPr/>
          </p:nvSpPr>
          <p:spPr>
            <a:xfrm>
              <a:off x="7472154" y="3049671"/>
              <a:ext cx="125361" cy="137977"/>
            </a:xfrm>
            <a:custGeom>
              <a:avLst/>
              <a:gdLst/>
              <a:ahLst/>
              <a:cxnLst/>
              <a:rect l="l" t="t" r="r" b="b"/>
              <a:pathLst>
                <a:path w="3309" h="3642" extrusionOk="0">
                  <a:moveTo>
                    <a:pt x="201" y="0"/>
                  </a:moveTo>
                  <a:cubicBezTo>
                    <a:pt x="105" y="0"/>
                    <a:pt x="20" y="69"/>
                    <a:pt x="12" y="164"/>
                  </a:cubicBezTo>
                  <a:cubicBezTo>
                    <a:pt x="1" y="272"/>
                    <a:pt x="84" y="362"/>
                    <a:pt x="190" y="362"/>
                  </a:cubicBezTo>
                  <a:lnTo>
                    <a:pt x="2102" y="362"/>
                  </a:lnTo>
                  <a:lnTo>
                    <a:pt x="2102" y="2959"/>
                  </a:lnTo>
                  <a:lnTo>
                    <a:pt x="1604" y="2334"/>
                  </a:lnTo>
                  <a:cubicBezTo>
                    <a:pt x="1569" y="2289"/>
                    <a:pt x="1516" y="2266"/>
                    <a:pt x="1463" y="2266"/>
                  </a:cubicBezTo>
                  <a:cubicBezTo>
                    <a:pt x="1424" y="2266"/>
                    <a:pt x="1384" y="2279"/>
                    <a:pt x="1352" y="2305"/>
                  </a:cubicBezTo>
                  <a:cubicBezTo>
                    <a:pt x="1273" y="2366"/>
                    <a:pt x="1261" y="2480"/>
                    <a:pt x="1322" y="2557"/>
                  </a:cubicBezTo>
                  <a:cubicBezTo>
                    <a:pt x="1322" y="2557"/>
                    <a:pt x="2129" y="3572"/>
                    <a:pt x="2132" y="3575"/>
                  </a:cubicBezTo>
                  <a:cubicBezTo>
                    <a:pt x="2167" y="3620"/>
                    <a:pt x="2220" y="3642"/>
                    <a:pt x="2272" y="3642"/>
                  </a:cubicBezTo>
                  <a:cubicBezTo>
                    <a:pt x="2325" y="3642"/>
                    <a:pt x="2377" y="3620"/>
                    <a:pt x="2412" y="3576"/>
                  </a:cubicBezTo>
                  <a:lnTo>
                    <a:pt x="3241" y="2559"/>
                  </a:lnTo>
                  <a:cubicBezTo>
                    <a:pt x="3308" y="2477"/>
                    <a:pt x="3291" y="2356"/>
                    <a:pt x="3202" y="2295"/>
                  </a:cubicBezTo>
                  <a:cubicBezTo>
                    <a:pt x="3173" y="2275"/>
                    <a:pt x="3139" y="2266"/>
                    <a:pt x="3106" y="2266"/>
                  </a:cubicBezTo>
                  <a:cubicBezTo>
                    <a:pt x="3050" y="2266"/>
                    <a:pt x="2994" y="2292"/>
                    <a:pt x="2956" y="2339"/>
                  </a:cubicBezTo>
                  <a:lnTo>
                    <a:pt x="2463" y="2943"/>
                  </a:lnTo>
                  <a:lnTo>
                    <a:pt x="2463" y="184"/>
                  </a:lnTo>
                  <a:cubicBezTo>
                    <a:pt x="2463" y="83"/>
                    <a:pt x="2380" y="0"/>
                    <a:pt x="2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5"/>
            <p:cNvSpPr/>
            <p:nvPr/>
          </p:nvSpPr>
          <p:spPr>
            <a:xfrm>
              <a:off x="7203247" y="3194733"/>
              <a:ext cx="125248" cy="138015"/>
            </a:xfrm>
            <a:custGeom>
              <a:avLst/>
              <a:gdLst/>
              <a:ahLst/>
              <a:cxnLst/>
              <a:rect l="l" t="t" r="r" b="b"/>
              <a:pathLst>
                <a:path w="3306" h="3643" extrusionOk="0">
                  <a:moveTo>
                    <a:pt x="1034" y="1"/>
                  </a:moveTo>
                  <a:cubicBezTo>
                    <a:pt x="981" y="1"/>
                    <a:pt x="929" y="23"/>
                    <a:pt x="894" y="66"/>
                  </a:cubicBezTo>
                  <a:cubicBezTo>
                    <a:pt x="894" y="67"/>
                    <a:pt x="64" y="1083"/>
                    <a:pt x="64" y="1083"/>
                  </a:cubicBezTo>
                  <a:cubicBezTo>
                    <a:pt x="1" y="1161"/>
                    <a:pt x="13" y="1275"/>
                    <a:pt x="90" y="1338"/>
                  </a:cubicBezTo>
                  <a:cubicBezTo>
                    <a:pt x="123" y="1365"/>
                    <a:pt x="164" y="1378"/>
                    <a:pt x="204" y="1378"/>
                  </a:cubicBezTo>
                  <a:cubicBezTo>
                    <a:pt x="257" y="1378"/>
                    <a:pt x="309" y="1356"/>
                    <a:pt x="344" y="1312"/>
                  </a:cubicBezTo>
                  <a:lnTo>
                    <a:pt x="844" y="699"/>
                  </a:lnTo>
                  <a:lnTo>
                    <a:pt x="844" y="3459"/>
                  </a:lnTo>
                  <a:cubicBezTo>
                    <a:pt x="844" y="3559"/>
                    <a:pt x="927" y="3642"/>
                    <a:pt x="1027" y="3642"/>
                  </a:cubicBezTo>
                  <a:lnTo>
                    <a:pt x="3108" y="3642"/>
                  </a:lnTo>
                  <a:cubicBezTo>
                    <a:pt x="3204" y="3642"/>
                    <a:pt x="3288" y="3573"/>
                    <a:pt x="3297" y="3479"/>
                  </a:cubicBezTo>
                  <a:cubicBezTo>
                    <a:pt x="3305" y="3371"/>
                    <a:pt x="3221" y="3282"/>
                    <a:pt x="3117" y="3282"/>
                  </a:cubicBezTo>
                  <a:lnTo>
                    <a:pt x="1204" y="3282"/>
                  </a:lnTo>
                  <a:lnTo>
                    <a:pt x="1204" y="683"/>
                  </a:lnTo>
                  <a:lnTo>
                    <a:pt x="1702" y="1310"/>
                  </a:lnTo>
                  <a:cubicBezTo>
                    <a:pt x="1736" y="1352"/>
                    <a:pt x="1791" y="1376"/>
                    <a:pt x="1845" y="1376"/>
                  </a:cubicBezTo>
                  <a:cubicBezTo>
                    <a:pt x="1884" y="1376"/>
                    <a:pt x="1923" y="1364"/>
                    <a:pt x="1954" y="1339"/>
                  </a:cubicBezTo>
                  <a:cubicBezTo>
                    <a:pt x="2033" y="1277"/>
                    <a:pt x="2044" y="1164"/>
                    <a:pt x="1983" y="1087"/>
                  </a:cubicBezTo>
                  <a:lnTo>
                    <a:pt x="1174" y="67"/>
                  </a:lnTo>
                  <a:cubicBezTo>
                    <a:pt x="1139" y="23"/>
                    <a:pt x="1086" y="1"/>
                    <a:pt x="1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65"/>
          <p:cNvGrpSpPr/>
          <p:nvPr/>
        </p:nvGrpSpPr>
        <p:grpSpPr>
          <a:xfrm>
            <a:off x="6327258" y="3426003"/>
            <a:ext cx="320778" cy="449547"/>
            <a:chOff x="6433044" y="2952837"/>
            <a:chExt cx="340132" cy="476669"/>
          </a:xfrm>
        </p:grpSpPr>
        <p:sp>
          <p:nvSpPr>
            <p:cNvPr id="2645" name="Google Shape;2645;p65"/>
            <p:cNvSpPr/>
            <p:nvPr/>
          </p:nvSpPr>
          <p:spPr>
            <a:xfrm>
              <a:off x="6433044" y="2952837"/>
              <a:ext cx="340132" cy="476669"/>
            </a:xfrm>
            <a:custGeom>
              <a:avLst/>
              <a:gdLst/>
              <a:ahLst/>
              <a:cxnLst/>
              <a:rect l="l" t="t" r="r" b="b"/>
              <a:pathLst>
                <a:path w="8978" h="12582" extrusionOk="0">
                  <a:moveTo>
                    <a:pt x="6914" y="669"/>
                  </a:moveTo>
                  <a:lnTo>
                    <a:pt x="8393" y="2360"/>
                  </a:lnTo>
                  <a:lnTo>
                    <a:pt x="6914" y="2360"/>
                  </a:lnTo>
                  <a:lnTo>
                    <a:pt x="6914" y="669"/>
                  </a:lnTo>
                  <a:close/>
                  <a:moveTo>
                    <a:pt x="184" y="1"/>
                  </a:moveTo>
                  <a:cubicBezTo>
                    <a:pt x="82" y="1"/>
                    <a:pt x="1" y="84"/>
                    <a:pt x="1" y="184"/>
                  </a:cubicBezTo>
                  <a:lnTo>
                    <a:pt x="1" y="12398"/>
                  </a:lnTo>
                  <a:cubicBezTo>
                    <a:pt x="1" y="12500"/>
                    <a:pt x="83" y="12582"/>
                    <a:pt x="184" y="12582"/>
                  </a:cubicBezTo>
                  <a:lnTo>
                    <a:pt x="8793" y="12582"/>
                  </a:lnTo>
                  <a:cubicBezTo>
                    <a:pt x="8896" y="12582"/>
                    <a:pt x="8977" y="12499"/>
                    <a:pt x="8977" y="12398"/>
                  </a:cubicBezTo>
                  <a:lnTo>
                    <a:pt x="8977" y="2550"/>
                  </a:lnTo>
                  <a:cubicBezTo>
                    <a:pt x="8978" y="2507"/>
                    <a:pt x="8962" y="2464"/>
                    <a:pt x="8934" y="2430"/>
                  </a:cubicBezTo>
                  <a:lnTo>
                    <a:pt x="6867" y="64"/>
                  </a:lnTo>
                  <a:cubicBezTo>
                    <a:pt x="6833" y="23"/>
                    <a:pt x="6782" y="1"/>
                    <a:pt x="6729" y="1"/>
                  </a:cubicBezTo>
                  <a:lnTo>
                    <a:pt x="2844" y="1"/>
                  </a:lnTo>
                  <a:cubicBezTo>
                    <a:pt x="2749" y="1"/>
                    <a:pt x="2664" y="70"/>
                    <a:pt x="2656" y="165"/>
                  </a:cubicBezTo>
                  <a:cubicBezTo>
                    <a:pt x="2646" y="272"/>
                    <a:pt x="2730" y="361"/>
                    <a:pt x="2835" y="361"/>
                  </a:cubicBezTo>
                  <a:lnTo>
                    <a:pt x="6553" y="361"/>
                  </a:lnTo>
                  <a:lnTo>
                    <a:pt x="6553" y="2569"/>
                  </a:lnTo>
                  <a:cubicBezTo>
                    <a:pt x="6553" y="2671"/>
                    <a:pt x="6636" y="2752"/>
                    <a:pt x="6738" y="2752"/>
                  </a:cubicBezTo>
                  <a:lnTo>
                    <a:pt x="8618" y="2752"/>
                  </a:lnTo>
                  <a:lnTo>
                    <a:pt x="8618" y="12222"/>
                  </a:lnTo>
                  <a:lnTo>
                    <a:pt x="361" y="12222"/>
                  </a:lnTo>
                  <a:lnTo>
                    <a:pt x="361" y="361"/>
                  </a:lnTo>
                  <a:lnTo>
                    <a:pt x="1941" y="361"/>
                  </a:lnTo>
                  <a:cubicBezTo>
                    <a:pt x="2037" y="361"/>
                    <a:pt x="2122" y="292"/>
                    <a:pt x="2130" y="198"/>
                  </a:cubicBezTo>
                  <a:cubicBezTo>
                    <a:pt x="2138" y="90"/>
                    <a:pt x="2055" y="1"/>
                    <a:pt x="1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5"/>
            <p:cNvSpPr/>
            <p:nvPr/>
          </p:nvSpPr>
          <p:spPr>
            <a:xfrm>
              <a:off x="6498472" y="3305395"/>
              <a:ext cx="25534" cy="13676"/>
            </a:xfrm>
            <a:custGeom>
              <a:avLst/>
              <a:gdLst/>
              <a:ahLst/>
              <a:cxnLst/>
              <a:rect l="l" t="t" r="r" b="b"/>
              <a:pathLst>
                <a:path w="674" h="361" extrusionOk="0">
                  <a:moveTo>
                    <a:pt x="199" y="1"/>
                  </a:moveTo>
                  <a:cubicBezTo>
                    <a:pt x="102" y="1"/>
                    <a:pt x="18" y="70"/>
                    <a:pt x="10" y="164"/>
                  </a:cubicBezTo>
                  <a:cubicBezTo>
                    <a:pt x="1" y="272"/>
                    <a:pt x="85" y="361"/>
                    <a:pt x="189" y="361"/>
                  </a:cubicBezTo>
                  <a:lnTo>
                    <a:pt x="476" y="361"/>
                  </a:lnTo>
                  <a:cubicBezTo>
                    <a:pt x="572" y="361"/>
                    <a:pt x="656" y="292"/>
                    <a:pt x="665" y="197"/>
                  </a:cubicBezTo>
                  <a:cubicBezTo>
                    <a:pt x="673" y="90"/>
                    <a:pt x="589"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5"/>
            <p:cNvSpPr/>
            <p:nvPr/>
          </p:nvSpPr>
          <p:spPr>
            <a:xfrm>
              <a:off x="6498472" y="3331498"/>
              <a:ext cx="25534" cy="13676"/>
            </a:xfrm>
            <a:custGeom>
              <a:avLst/>
              <a:gdLst/>
              <a:ahLst/>
              <a:cxnLst/>
              <a:rect l="l" t="t" r="r" b="b"/>
              <a:pathLst>
                <a:path w="674" h="361" extrusionOk="0">
                  <a:moveTo>
                    <a:pt x="199" y="1"/>
                  </a:moveTo>
                  <a:cubicBezTo>
                    <a:pt x="102" y="1"/>
                    <a:pt x="18" y="70"/>
                    <a:pt x="10" y="164"/>
                  </a:cubicBezTo>
                  <a:cubicBezTo>
                    <a:pt x="1" y="270"/>
                    <a:pt x="85" y="361"/>
                    <a:pt x="189" y="361"/>
                  </a:cubicBezTo>
                  <a:lnTo>
                    <a:pt x="476" y="361"/>
                  </a:lnTo>
                  <a:cubicBezTo>
                    <a:pt x="572" y="361"/>
                    <a:pt x="656" y="291"/>
                    <a:pt x="665" y="197"/>
                  </a:cubicBezTo>
                  <a:cubicBezTo>
                    <a:pt x="673" y="90"/>
                    <a:pt x="589"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a:off x="6498472" y="3356312"/>
              <a:ext cx="25534" cy="13676"/>
            </a:xfrm>
            <a:custGeom>
              <a:avLst/>
              <a:gdLst/>
              <a:ahLst/>
              <a:cxnLst/>
              <a:rect l="l" t="t" r="r" b="b"/>
              <a:pathLst>
                <a:path w="674" h="361" extrusionOk="0">
                  <a:moveTo>
                    <a:pt x="199" y="0"/>
                  </a:moveTo>
                  <a:cubicBezTo>
                    <a:pt x="102" y="0"/>
                    <a:pt x="18" y="69"/>
                    <a:pt x="10" y="164"/>
                  </a:cubicBezTo>
                  <a:cubicBezTo>
                    <a:pt x="1" y="272"/>
                    <a:pt x="85" y="361"/>
                    <a:pt x="189" y="361"/>
                  </a:cubicBezTo>
                  <a:lnTo>
                    <a:pt x="476" y="361"/>
                  </a:lnTo>
                  <a:cubicBezTo>
                    <a:pt x="572" y="361"/>
                    <a:pt x="656" y="290"/>
                    <a:pt x="665" y="196"/>
                  </a:cubicBezTo>
                  <a:cubicBezTo>
                    <a:pt x="673" y="89"/>
                    <a:pt x="589"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5"/>
            <p:cNvSpPr/>
            <p:nvPr/>
          </p:nvSpPr>
          <p:spPr>
            <a:xfrm>
              <a:off x="6589585" y="3305395"/>
              <a:ext cx="25534" cy="13676"/>
            </a:xfrm>
            <a:custGeom>
              <a:avLst/>
              <a:gdLst/>
              <a:ahLst/>
              <a:cxnLst/>
              <a:rect l="l" t="t" r="r" b="b"/>
              <a:pathLst>
                <a:path w="674" h="361" extrusionOk="0">
                  <a:moveTo>
                    <a:pt x="198" y="1"/>
                  </a:moveTo>
                  <a:cubicBezTo>
                    <a:pt x="103" y="1"/>
                    <a:pt x="17" y="70"/>
                    <a:pt x="10" y="164"/>
                  </a:cubicBezTo>
                  <a:cubicBezTo>
                    <a:pt x="1" y="272"/>
                    <a:pt x="84" y="361"/>
                    <a:pt x="189" y="361"/>
                  </a:cubicBezTo>
                  <a:lnTo>
                    <a:pt x="476" y="361"/>
                  </a:lnTo>
                  <a:cubicBezTo>
                    <a:pt x="571" y="361"/>
                    <a:pt x="656" y="292"/>
                    <a:pt x="665" y="197"/>
                  </a:cubicBezTo>
                  <a:cubicBezTo>
                    <a:pt x="674" y="90"/>
                    <a:pt x="58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5"/>
            <p:cNvSpPr/>
            <p:nvPr/>
          </p:nvSpPr>
          <p:spPr>
            <a:xfrm>
              <a:off x="6589585" y="3331498"/>
              <a:ext cx="25534" cy="13676"/>
            </a:xfrm>
            <a:custGeom>
              <a:avLst/>
              <a:gdLst/>
              <a:ahLst/>
              <a:cxnLst/>
              <a:rect l="l" t="t" r="r" b="b"/>
              <a:pathLst>
                <a:path w="674" h="361" extrusionOk="0">
                  <a:moveTo>
                    <a:pt x="198" y="1"/>
                  </a:moveTo>
                  <a:cubicBezTo>
                    <a:pt x="103" y="1"/>
                    <a:pt x="17" y="70"/>
                    <a:pt x="10" y="164"/>
                  </a:cubicBezTo>
                  <a:cubicBezTo>
                    <a:pt x="1" y="270"/>
                    <a:pt x="84" y="361"/>
                    <a:pt x="189" y="361"/>
                  </a:cubicBezTo>
                  <a:lnTo>
                    <a:pt x="476" y="361"/>
                  </a:lnTo>
                  <a:cubicBezTo>
                    <a:pt x="571" y="361"/>
                    <a:pt x="656" y="291"/>
                    <a:pt x="665" y="197"/>
                  </a:cubicBezTo>
                  <a:cubicBezTo>
                    <a:pt x="674" y="90"/>
                    <a:pt x="58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a:off x="6589585" y="3356312"/>
              <a:ext cx="25534" cy="13676"/>
            </a:xfrm>
            <a:custGeom>
              <a:avLst/>
              <a:gdLst/>
              <a:ahLst/>
              <a:cxnLst/>
              <a:rect l="l" t="t" r="r" b="b"/>
              <a:pathLst>
                <a:path w="674" h="361" extrusionOk="0">
                  <a:moveTo>
                    <a:pt x="198" y="0"/>
                  </a:moveTo>
                  <a:cubicBezTo>
                    <a:pt x="103" y="0"/>
                    <a:pt x="17" y="69"/>
                    <a:pt x="10" y="164"/>
                  </a:cubicBezTo>
                  <a:cubicBezTo>
                    <a:pt x="1" y="272"/>
                    <a:pt x="84" y="361"/>
                    <a:pt x="189" y="361"/>
                  </a:cubicBezTo>
                  <a:lnTo>
                    <a:pt x="476" y="361"/>
                  </a:lnTo>
                  <a:cubicBezTo>
                    <a:pt x="571" y="361"/>
                    <a:pt x="656" y="290"/>
                    <a:pt x="665" y="196"/>
                  </a:cubicBezTo>
                  <a:cubicBezTo>
                    <a:pt x="674" y="89"/>
                    <a:pt x="589"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a:off x="6472786" y="3076986"/>
              <a:ext cx="259436" cy="319030"/>
            </a:xfrm>
            <a:custGeom>
              <a:avLst/>
              <a:gdLst/>
              <a:ahLst/>
              <a:cxnLst/>
              <a:rect l="l" t="t" r="r" b="b"/>
              <a:pathLst>
                <a:path w="6848" h="8421" extrusionOk="0">
                  <a:moveTo>
                    <a:pt x="1015" y="363"/>
                  </a:moveTo>
                  <a:cubicBezTo>
                    <a:pt x="1340" y="363"/>
                    <a:pt x="1605" y="628"/>
                    <a:pt x="1605" y="953"/>
                  </a:cubicBezTo>
                  <a:cubicBezTo>
                    <a:pt x="1605" y="1278"/>
                    <a:pt x="1340" y="1542"/>
                    <a:pt x="1015" y="1542"/>
                  </a:cubicBezTo>
                  <a:cubicBezTo>
                    <a:pt x="690" y="1542"/>
                    <a:pt x="426" y="1278"/>
                    <a:pt x="426" y="953"/>
                  </a:cubicBezTo>
                  <a:cubicBezTo>
                    <a:pt x="426" y="628"/>
                    <a:pt x="690" y="363"/>
                    <a:pt x="1015" y="363"/>
                  </a:cubicBezTo>
                  <a:close/>
                  <a:moveTo>
                    <a:pt x="3420" y="363"/>
                  </a:moveTo>
                  <a:cubicBezTo>
                    <a:pt x="3744" y="363"/>
                    <a:pt x="4009" y="628"/>
                    <a:pt x="4009" y="953"/>
                  </a:cubicBezTo>
                  <a:cubicBezTo>
                    <a:pt x="4009" y="1278"/>
                    <a:pt x="3744" y="1542"/>
                    <a:pt x="3420" y="1542"/>
                  </a:cubicBezTo>
                  <a:cubicBezTo>
                    <a:pt x="3095" y="1542"/>
                    <a:pt x="2831" y="1278"/>
                    <a:pt x="2831" y="953"/>
                  </a:cubicBezTo>
                  <a:cubicBezTo>
                    <a:pt x="2831" y="628"/>
                    <a:pt x="3095" y="363"/>
                    <a:pt x="3420" y="363"/>
                  </a:cubicBezTo>
                  <a:close/>
                  <a:moveTo>
                    <a:pt x="5825" y="363"/>
                  </a:moveTo>
                  <a:cubicBezTo>
                    <a:pt x="6150" y="363"/>
                    <a:pt x="6414" y="628"/>
                    <a:pt x="6414" y="953"/>
                  </a:cubicBezTo>
                  <a:cubicBezTo>
                    <a:pt x="6414" y="1278"/>
                    <a:pt x="6150" y="1542"/>
                    <a:pt x="5825" y="1542"/>
                  </a:cubicBezTo>
                  <a:cubicBezTo>
                    <a:pt x="5501" y="1542"/>
                    <a:pt x="5236" y="1278"/>
                    <a:pt x="5236" y="953"/>
                  </a:cubicBezTo>
                  <a:cubicBezTo>
                    <a:pt x="5236" y="628"/>
                    <a:pt x="5501" y="363"/>
                    <a:pt x="5825" y="363"/>
                  </a:cubicBezTo>
                  <a:close/>
                  <a:moveTo>
                    <a:pt x="4881" y="3080"/>
                  </a:moveTo>
                  <a:lnTo>
                    <a:pt x="4881" y="4031"/>
                  </a:lnTo>
                  <a:lnTo>
                    <a:pt x="1966" y="4031"/>
                  </a:lnTo>
                  <a:lnTo>
                    <a:pt x="1966" y="3080"/>
                  </a:lnTo>
                  <a:close/>
                  <a:moveTo>
                    <a:pt x="1638" y="5735"/>
                  </a:moveTo>
                  <a:lnTo>
                    <a:pt x="1638" y="8029"/>
                  </a:lnTo>
                  <a:lnTo>
                    <a:pt x="393" y="8029"/>
                  </a:lnTo>
                  <a:lnTo>
                    <a:pt x="393" y="5735"/>
                  </a:lnTo>
                  <a:close/>
                  <a:moveTo>
                    <a:pt x="4030" y="5735"/>
                  </a:moveTo>
                  <a:lnTo>
                    <a:pt x="4030" y="8029"/>
                  </a:lnTo>
                  <a:lnTo>
                    <a:pt x="2785" y="8029"/>
                  </a:lnTo>
                  <a:lnTo>
                    <a:pt x="2785" y="5735"/>
                  </a:lnTo>
                  <a:close/>
                  <a:moveTo>
                    <a:pt x="5814" y="0"/>
                  </a:moveTo>
                  <a:cubicBezTo>
                    <a:pt x="5298" y="0"/>
                    <a:pt x="4879" y="430"/>
                    <a:pt x="4879" y="958"/>
                  </a:cubicBezTo>
                  <a:cubicBezTo>
                    <a:pt x="4879" y="1423"/>
                    <a:pt x="5204" y="1812"/>
                    <a:pt x="5637" y="1897"/>
                  </a:cubicBezTo>
                  <a:lnTo>
                    <a:pt x="5637" y="3049"/>
                  </a:lnTo>
                  <a:lnTo>
                    <a:pt x="5244" y="3049"/>
                  </a:lnTo>
                  <a:lnTo>
                    <a:pt x="5244" y="2905"/>
                  </a:lnTo>
                  <a:cubicBezTo>
                    <a:pt x="5244" y="2803"/>
                    <a:pt x="5161" y="2722"/>
                    <a:pt x="5061" y="2722"/>
                  </a:cubicBezTo>
                  <a:lnTo>
                    <a:pt x="3606" y="2722"/>
                  </a:lnTo>
                  <a:lnTo>
                    <a:pt x="3606" y="1900"/>
                  </a:lnTo>
                  <a:cubicBezTo>
                    <a:pt x="4050" y="1811"/>
                    <a:pt x="4382" y="1402"/>
                    <a:pt x="4362" y="918"/>
                  </a:cubicBezTo>
                  <a:cubicBezTo>
                    <a:pt x="4343" y="439"/>
                    <a:pt x="3966" y="37"/>
                    <a:pt x="3487" y="5"/>
                  </a:cubicBezTo>
                  <a:cubicBezTo>
                    <a:pt x="3466" y="4"/>
                    <a:pt x="3446" y="3"/>
                    <a:pt x="3425" y="3"/>
                  </a:cubicBezTo>
                  <a:cubicBezTo>
                    <a:pt x="2908" y="3"/>
                    <a:pt x="2488" y="433"/>
                    <a:pt x="2488" y="960"/>
                  </a:cubicBezTo>
                  <a:cubicBezTo>
                    <a:pt x="2488" y="1425"/>
                    <a:pt x="2814" y="1814"/>
                    <a:pt x="3246" y="1900"/>
                  </a:cubicBezTo>
                  <a:lnTo>
                    <a:pt x="3246" y="2722"/>
                  </a:lnTo>
                  <a:lnTo>
                    <a:pt x="1791" y="2722"/>
                  </a:lnTo>
                  <a:cubicBezTo>
                    <a:pt x="1689" y="2722"/>
                    <a:pt x="1608" y="2804"/>
                    <a:pt x="1608" y="2905"/>
                  </a:cubicBezTo>
                  <a:lnTo>
                    <a:pt x="1608" y="3049"/>
                  </a:lnTo>
                  <a:lnTo>
                    <a:pt x="1183" y="3049"/>
                  </a:lnTo>
                  <a:lnTo>
                    <a:pt x="1183" y="1903"/>
                  </a:lnTo>
                  <a:cubicBezTo>
                    <a:pt x="1611" y="1817"/>
                    <a:pt x="1937" y="1430"/>
                    <a:pt x="1937" y="963"/>
                  </a:cubicBezTo>
                  <a:cubicBezTo>
                    <a:pt x="1937" y="434"/>
                    <a:pt x="1514" y="5"/>
                    <a:pt x="996" y="5"/>
                  </a:cubicBezTo>
                  <a:cubicBezTo>
                    <a:pt x="976" y="5"/>
                    <a:pt x="957" y="6"/>
                    <a:pt x="938" y="7"/>
                  </a:cubicBezTo>
                  <a:cubicBezTo>
                    <a:pt x="458" y="39"/>
                    <a:pt x="82" y="440"/>
                    <a:pt x="62" y="922"/>
                  </a:cubicBezTo>
                  <a:cubicBezTo>
                    <a:pt x="41" y="1404"/>
                    <a:pt x="375" y="1814"/>
                    <a:pt x="819" y="1902"/>
                  </a:cubicBezTo>
                  <a:lnTo>
                    <a:pt x="819" y="3225"/>
                  </a:lnTo>
                  <a:cubicBezTo>
                    <a:pt x="819" y="3326"/>
                    <a:pt x="901" y="3408"/>
                    <a:pt x="1002" y="3408"/>
                  </a:cubicBezTo>
                  <a:lnTo>
                    <a:pt x="1605" y="3408"/>
                  </a:lnTo>
                  <a:lnTo>
                    <a:pt x="1605" y="3735"/>
                  </a:lnTo>
                  <a:lnTo>
                    <a:pt x="1002" y="3735"/>
                  </a:lnTo>
                  <a:cubicBezTo>
                    <a:pt x="900" y="3735"/>
                    <a:pt x="819" y="3818"/>
                    <a:pt x="819" y="3919"/>
                  </a:cubicBezTo>
                  <a:lnTo>
                    <a:pt x="819" y="5374"/>
                  </a:lnTo>
                  <a:lnTo>
                    <a:pt x="183" y="5374"/>
                  </a:lnTo>
                  <a:cubicBezTo>
                    <a:pt x="82" y="5374"/>
                    <a:pt x="0" y="5457"/>
                    <a:pt x="0" y="5557"/>
                  </a:cubicBezTo>
                  <a:lnTo>
                    <a:pt x="0" y="8237"/>
                  </a:lnTo>
                  <a:cubicBezTo>
                    <a:pt x="0" y="8339"/>
                    <a:pt x="83" y="8421"/>
                    <a:pt x="183" y="8421"/>
                  </a:cubicBezTo>
                  <a:lnTo>
                    <a:pt x="1815" y="8421"/>
                  </a:lnTo>
                  <a:cubicBezTo>
                    <a:pt x="1917" y="8421"/>
                    <a:pt x="1998" y="8338"/>
                    <a:pt x="1998" y="8237"/>
                  </a:cubicBezTo>
                  <a:lnTo>
                    <a:pt x="1998" y="5557"/>
                  </a:lnTo>
                  <a:cubicBezTo>
                    <a:pt x="1998" y="5456"/>
                    <a:pt x="1916" y="5374"/>
                    <a:pt x="1815" y="5374"/>
                  </a:cubicBezTo>
                  <a:lnTo>
                    <a:pt x="1213" y="5374"/>
                  </a:lnTo>
                  <a:lnTo>
                    <a:pt x="1213" y="4096"/>
                  </a:lnTo>
                  <a:lnTo>
                    <a:pt x="1606" y="4096"/>
                  </a:lnTo>
                  <a:lnTo>
                    <a:pt x="1606" y="4241"/>
                  </a:lnTo>
                  <a:cubicBezTo>
                    <a:pt x="1606" y="4342"/>
                    <a:pt x="1688" y="4424"/>
                    <a:pt x="1789" y="4424"/>
                  </a:cubicBezTo>
                  <a:lnTo>
                    <a:pt x="3244" y="4424"/>
                  </a:lnTo>
                  <a:lnTo>
                    <a:pt x="3244" y="5374"/>
                  </a:lnTo>
                  <a:lnTo>
                    <a:pt x="2608" y="5374"/>
                  </a:lnTo>
                  <a:cubicBezTo>
                    <a:pt x="2506" y="5374"/>
                    <a:pt x="2425" y="5457"/>
                    <a:pt x="2425" y="5557"/>
                  </a:cubicBezTo>
                  <a:lnTo>
                    <a:pt x="2425" y="8237"/>
                  </a:lnTo>
                  <a:cubicBezTo>
                    <a:pt x="2425" y="8339"/>
                    <a:pt x="2507" y="8421"/>
                    <a:pt x="2608" y="8421"/>
                  </a:cubicBezTo>
                  <a:lnTo>
                    <a:pt x="4240" y="8421"/>
                  </a:lnTo>
                  <a:cubicBezTo>
                    <a:pt x="4341" y="8421"/>
                    <a:pt x="4423" y="8338"/>
                    <a:pt x="4423" y="8237"/>
                  </a:cubicBezTo>
                  <a:lnTo>
                    <a:pt x="4423" y="5557"/>
                  </a:lnTo>
                  <a:cubicBezTo>
                    <a:pt x="4423" y="5456"/>
                    <a:pt x="4340" y="5374"/>
                    <a:pt x="4240" y="5374"/>
                  </a:cubicBezTo>
                  <a:lnTo>
                    <a:pt x="3605" y="5374"/>
                  </a:lnTo>
                  <a:lnTo>
                    <a:pt x="3605" y="4424"/>
                  </a:lnTo>
                  <a:lnTo>
                    <a:pt x="5059" y="4424"/>
                  </a:lnTo>
                  <a:cubicBezTo>
                    <a:pt x="5161" y="4424"/>
                    <a:pt x="5242" y="4341"/>
                    <a:pt x="5242" y="4241"/>
                  </a:cubicBezTo>
                  <a:lnTo>
                    <a:pt x="5242" y="4096"/>
                  </a:lnTo>
                  <a:lnTo>
                    <a:pt x="5635" y="4096"/>
                  </a:lnTo>
                  <a:lnTo>
                    <a:pt x="5635" y="5374"/>
                  </a:lnTo>
                  <a:lnTo>
                    <a:pt x="5033" y="5374"/>
                  </a:lnTo>
                  <a:cubicBezTo>
                    <a:pt x="4931" y="5374"/>
                    <a:pt x="4849" y="5457"/>
                    <a:pt x="4849" y="5557"/>
                  </a:cubicBezTo>
                  <a:lnTo>
                    <a:pt x="4849" y="8237"/>
                  </a:lnTo>
                  <a:cubicBezTo>
                    <a:pt x="4849" y="8339"/>
                    <a:pt x="4932" y="8421"/>
                    <a:pt x="5033" y="8421"/>
                  </a:cubicBezTo>
                  <a:lnTo>
                    <a:pt x="6665" y="8421"/>
                  </a:lnTo>
                  <a:cubicBezTo>
                    <a:pt x="6766" y="8421"/>
                    <a:pt x="6848" y="8339"/>
                    <a:pt x="6848" y="8238"/>
                  </a:cubicBezTo>
                  <a:lnTo>
                    <a:pt x="6848" y="7578"/>
                  </a:lnTo>
                  <a:cubicBezTo>
                    <a:pt x="6848" y="7482"/>
                    <a:pt x="6779" y="7396"/>
                    <a:pt x="6684" y="7388"/>
                  </a:cubicBezTo>
                  <a:cubicBezTo>
                    <a:pt x="6679" y="7387"/>
                    <a:pt x="6673" y="7387"/>
                    <a:pt x="6668" y="7387"/>
                  </a:cubicBezTo>
                  <a:cubicBezTo>
                    <a:pt x="6568" y="7387"/>
                    <a:pt x="6487" y="7469"/>
                    <a:pt x="6487" y="7571"/>
                  </a:cubicBezTo>
                  <a:lnTo>
                    <a:pt x="6487" y="8028"/>
                  </a:lnTo>
                  <a:lnTo>
                    <a:pt x="5242" y="8028"/>
                  </a:lnTo>
                  <a:lnTo>
                    <a:pt x="5242" y="5734"/>
                  </a:lnTo>
                  <a:lnTo>
                    <a:pt x="6487" y="5734"/>
                  </a:lnTo>
                  <a:lnTo>
                    <a:pt x="6487" y="6684"/>
                  </a:lnTo>
                  <a:cubicBezTo>
                    <a:pt x="6487" y="6780"/>
                    <a:pt x="6557" y="6865"/>
                    <a:pt x="6651" y="6875"/>
                  </a:cubicBezTo>
                  <a:cubicBezTo>
                    <a:pt x="6656" y="6875"/>
                    <a:pt x="6661" y="6875"/>
                    <a:pt x="6665" y="6875"/>
                  </a:cubicBezTo>
                  <a:cubicBezTo>
                    <a:pt x="6767" y="6875"/>
                    <a:pt x="6848" y="6793"/>
                    <a:pt x="6848" y="6691"/>
                  </a:cubicBezTo>
                  <a:lnTo>
                    <a:pt x="6848" y="5557"/>
                  </a:lnTo>
                  <a:cubicBezTo>
                    <a:pt x="6848" y="5456"/>
                    <a:pt x="6765" y="5374"/>
                    <a:pt x="6664" y="5374"/>
                  </a:cubicBezTo>
                  <a:lnTo>
                    <a:pt x="6030" y="5374"/>
                  </a:lnTo>
                  <a:lnTo>
                    <a:pt x="6030" y="3919"/>
                  </a:lnTo>
                  <a:cubicBezTo>
                    <a:pt x="6030" y="3818"/>
                    <a:pt x="5947" y="3736"/>
                    <a:pt x="5846" y="3736"/>
                  </a:cubicBezTo>
                  <a:lnTo>
                    <a:pt x="5244" y="3736"/>
                  </a:lnTo>
                  <a:lnTo>
                    <a:pt x="5244" y="3409"/>
                  </a:lnTo>
                  <a:lnTo>
                    <a:pt x="5813" y="3409"/>
                  </a:lnTo>
                  <a:cubicBezTo>
                    <a:pt x="5916" y="3409"/>
                    <a:pt x="5996" y="3326"/>
                    <a:pt x="5996" y="3226"/>
                  </a:cubicBezTo>
                  <a:lnTo>
                    <a:pt x="5996" y="1897"/>
                  </a:lnTo>
                  <a:cubicBezTo>
                    <a:pt x="6440" y="1808"/>
                    <a:pt x="6774" y="1399"/>
                    <a:pt x="6753" y="915"/>
                  </a:cubicBezTo>
                  <a:cubicBezTo>
                    <a:pt x="6732" y="435"/>
                    <a:pt x="6356" y="32"/>
                    <a:pt x="5876" y="2"/>
                  </a:cubicBezTo>
                  <a:cubicBezTo>
                    <a:pt x="5855" y="1"/>
                    <a:pt x="5835" y="0"/>
                    <a:pt x="5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5"/>
            <p:cNvSpPr/>
            <p:nvPr/>
          </p:nvSpPr>
          <p:spPr>
            <a:xfrm>
              <a:off x="6681987" y="3305395"/>
              <a:ext cx="25534" cy="13676"/>
            </a:xfrm>
            <a:custGeom>
              <a:avLst/>
              <a:gdLst/>
              <a:ahLst/>
              <a:cxnLst/>
              <a:rect l="l" t="t" r="r" b="b"/>
              <a:pathLst>
                <a:path w="674" h="361" extrusionOk="0">
                  <a:moveTo>
                    <a:pt x="199" y="1"/>
                  </a:moveTo>
                  <a:cubicBezTo>
                    <a:pt x="102" y="1"/>
                    <a:pt x="18" y="70"/>
                    <a:pt x="10" y="164"/>
                  </a:cubicBezTo>
                  <a:cubicBezTo>
                    <a:pt x="1" y="272"/>
                    <a:pt x="85" y="361"/>
                    <a:pt x="189" y="361"/>
                  </a:cubicBezTo>
                  <a:lnTo>
                    <a:pt x="476" y="361"/>
                  </a:lnTo>
                  <a:cubicBezTo>
                    <a:pt x="572" y="361"/>
                    <a:pt x="656" y="292"/>
                    <a:pt x="665" y="197"/>
                  </a:cubicBezTo>
                  <a:cubicBezTo>
                    <a:pt x="673" y="90"/>
                    <a:pt x="589"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5"/>
            <p:cNvSpPr/>
            <p:nvPr/>
          </p:nvSpPr>
          <p:spPr>
            <a:xfrm>
              <a:off x="6681949" y="3331422"/>
              <a:ext cx="25572" cy="13676"/>
            </a:xfrm>
            <a:custGeom>
              <a:avLst/>
              <a:gdLst/>
              <a:ahLst/>
              <a:cxnLst/>
              <a:rect l="l" t="t" r="r" b="b"/>
              <a:pathLst>
                <a:path w="675" h="361" extrusionOk="0">
                  <a:moveTo>
                    <a:pt x="198" y="1"/>
                  </a:moveTo>
                  <a:cubicBezTo>
                    <a:pt x="102" y="1"/>
                    <a:pt x="18" y="71"/>
                    <a:pt x="9" y="165"/>
                  </a:cubicBezTo>
                  <a:cubicBezTo>
                    <a:pt x="1" y="272"/>
                    <a:pt x="85" y="361"/>
                    <a:pt x="189" y="361"/>
                  </a:cubicBezTo>
                  <a:lnTo>
                    <a:pt x="475" y="361"/>
                  </a:lnTo>
                  <a:cubicBezTo>
                    <a:pt x="572" y="361"/>
                    <a:pt x="656" y="292"/>
                    <a:pt x="664" y="197"/>
                  </a:cubicBezTo>
                  <a:cubicBezTo>
                    <a:pt x="674" y="92"/>
                    <a:pt x="590"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a:off x="6681949" y="3356312"/>
              <a:ext cx="25572" cy="13676"/>
            </a:xfrm>
            <a:custGeom>
              <a:avLst/>
              <a:gdLst/>
              <a:ahLst/>
              <a:cxnLst/>
              <a:rect l="l" t="t" r="r" b="b"/>
              <a:pathLst>
                <a:path w="675" h="361" extrusionOk="0">
                  <a:moveTo>
                    <a:pt x="198" y="0"/>
                  </a:moveTo>
                  <a:cubicBezTo>
                    <a:pt x="102" y="0"/>
                    <a:pt x="18" y="69"/>
                    <a:pt x="9" y="164"/>
                  </a:cubicBezTo>
                  <a:cubicBezTo>
                    <a:pt x="1" y="272"/>
                    <a:pt x="85" y="361"/>
                    <a:pt x="189" y="361"/>
                  </a:cubicBezTo>
                  <a:lnTo>
                    <a:pt x="475" y="361"/>
                  </a:lnTo>
                  <a:cubicBezTo>
                    <a:pt x="572" y="361"/>
                    <a:pt x="656" y="290"/>
                    <a:pt x="664" y="196"/>
                  </a:cubicBezTo>
                  <a:cubicBezTo>
                    <a:pt x="674" y="89"/>
                    <a:pt x="590"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5"/>
          <p:cNvGrpSpPr/>
          <p:nvPr/>
        </p:nvGrpSpPr>
        <p:grpSpPr>
          <a:xfrm>
            <a:off x="5498337" y="3433613"/>
            <a:ext cx="449618" cy="434397"/>
            <a:chOff x="5554112" y="2960907"/>
            <a:chExt cx="476745" cy="460606"/>
          </a:xfrm>
        </p:grpSpPr>
        <p:sp>
          <p:nvSpPr>
            <p:cNvPr id="2657" name="Google Shape;2657;p65"/>
            <p:cNvSpPr/>
            <p:nvPr/>
          </p:nvSpPr>
          <p:spPr>
            <a:xfrm>
              <a:off x="5824611" y="3184390"/>
              <a:ext cx="168853" cy="93159"/>
            </a:xfrm>
            <a:custGeom>
              <a:avLst/>
              <a:gdLst/>
              <a:ahLst/>
              <a:cxnLst/>
              <a:rect l="l" t="t" r="r" b="b"/>
              <a:pathLst>
                <a:path w="4457" h="2459" extrusionOk="0">
                  <a:moveTo>
                    <a:pt x="4097" y="360"/>
                  </a:moveTo>
                  <a:lnTo>
                    <a:pt x="4097" y="2097"/>
                  </a:lnTo>
                  <a:lnTo>
                    <a:pt x="396" y="2097"/>
                  </a:lnTo>
                  <a:lnTo>
                    <a:pt x="396" y="360"/>
                  </a:lnTo>
                  <a:close/>
                  <a:moveTo>
                    <a:pt x="184" y="0"/>
                  </a:moveTo>
                  <a:cubicBezTo>
                    <a:pt x="83" y="0"/>
                    <a:pt x="1" y="83"/>
                    <a:pt x="1" y="183"/>
                  </a:cubicBezTo>
                  <a:lnTo>
                    <a:pt x="1" y="2275"/>
                  </a:lnTo>
                  <a:cubicBezTo>
                    <a:pt x="1" y="2375"/>
                    <a:pt x="83" y="2458"/>
                    <a:pt x="184" y="2458"/>
                  </a:cubicBezTo>
                  <a:lnTo>
                    <a:pt x="4273" y="2458"/>
                  </a:lnTo>
                  <a:cubicBezTo>
                    <a:pt x="4373" y="2458"/>
                    <a:pt x="4456" y="2375"/>
                    <a:pt x="4456" y="2275"/>
                  </a:cubicBezTo>
                  <a:lnTo>
                    <a:pt x="4456" y="183"/>
                  </a:lnTo>
                  <a:cubicBezTo>
                    <a:pt x="4456" y="83"/>
                    <a:pt x="4373" y="0"/>
                    <a:pt x="4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5"/>
            <p:cNvSpPr/>
            <p:nvPr/>
          </p:nvSpPr>
          <p:spPr>
            <a:xfrm>
              <a:off x="5554112" y="2960907"/>
              <a:ext cx="476745" cy="460606"/>
            </a:xfrm>
            <a:custGeom>
              <a:avLst/>
              <a:gdLst/>
              <a:ahLst/>
              <a:cxnLst/>
              <a:rect l="l" t="t" r="r" b="b"/>
              <a:pathLst>
                <a:path w="12584" h="12158" extrusionOk="0">
                  <a:moveTo>
                    <a:pt x="1243" y="2492"/>
                  </a:moveTo>
                  <a:lnTo>
                    <a:pt x="1243" y="3540"/>
                  </a:lnTo>
                  <a:lnTo>
                    <a:pt x="358" y="3540"/>
                  </a:lnTo>
                  <a:lnTo>
                    <a:pt x="358" y="2699"/>
                  </a:lnTo>
                  <a:cubicBezTo>
                    <a:pt x="358" y="2584"/>
                    <a:pt x="451" y="2492"/>
                    <a:pt x="567" y="2492"/>
                  </a:cubicBezTo>
                  <a:close/>
                  <a:moveTo>
                    <a:pt x="12220" y="1770"/>
                  </a:moveTo>
                  <a:lnTo>
                    <a:pt x="12220" y="9459"/>
                  </a:lnTo>
                  <a:cubicBezTo>
                    <a:pt x="12220" y="9574"/>
                    <a:pt x="12126" y="9667"/>
                    <a:pt x="12013" y="9667"/>
                  </a:cubicBezTo>
                  <a:lnTo>
                    <a:pt x="1845" y="9667"/>
                  </a:lnTo>
                  <a:cubicBezTo>
                    <a:pt x="1730" y="9667"/>
                    <a:pt x="1637" y="9574"/>
                    <a:pt x="1637" y="9459"/>
                  </a:cubicBezTo>
                  <a:lnTo>
                    <a:pt x="1637" y="1770"/>
                  </a:lnTo>
                  <a:close/>
                  <a:moveTo>
                    <a:pt x="1815" y="0"/>
                  </a:moveTo>
                  <a:cubicBezTo>
                    <a:pt x="1501" y="0"/>
                    <a:pt x="1246" y="257"/>
                    <a:pt x="1246" y="572"/>
                  </a:cubicBezTo>
                  <a:lnTo>
                    <a:pt x="1246" y="2131"/>
                  </a:lnTo>
                  <a:lnTo>
                    <a:pt x="576" y="2131"/>
                  </a:lnTo>
                  <a:cubicBezTo>
                    <a:pt x="258" y="2131"/>
                    <a:pt x="1" y="2388"/>
                    <a:pt x="1" y="2705"/>
                  </a:cubicBezTo>
                  <a:lnTo>
                    <a:pt x="1" y="11964"/>
                  </a:lnTo>
                  <a:cubicBezTo>
                    <a:pt x="1" y="12071"/>
                    <a:pt x="86" y="12156"/>
                    <a:pt x="192" y="12156"/>
                  </a:cubicBezTo>
                  <a:lnTo>
                    <a:pt x="8417" y="12156"/>
                  </a:lnTo>
                  <a:cubicBezTo>
                    <a:pt x="8433" y="12156"/>
                    <a:pt x="8449" y="12151"/>
                    <a:pt x="8460" y="12139"/>
                  </a:cubicBezTo>
                  <a:cubicBezTo>
                    <a:pt x="8620" y="11983"/>
                    <a:pt x="8510" y="11796"/>
                    <a:pt x="8355" y="11796"/>
                  </a:cubicBezTo>
                  <a:lnTo>
                    <a:pt x="569" y="11796"/>
                  </a:lnTo>
                  <a:cubicBezTo>
                    <a:pt x="454" y="11796"/>
                    <a:pt x="360" y="11702"/>
                    <a:pt x="360" y="11587"/>
                  </a:cubicBezTo>
                  <a:lnTo>
                    <a:pt x="360" y="3932"/>
                  </a:lnTo>
                  <a:lnTo>
                    <a:pt x="1246" y="3932"/>
                  </a:lnTo>
                  <a:lnTo>
                    <a:pt x="1246" y="9452"/>
                  </a:lnTo>
                  <a:cubicBezTo>
                    <a:pt x="1246" y="9768"/>
                    <a:pt x="1504" y="10026"/>
                    <a:pt x="1820" y="10026"/>
                  </a:cubicBezTo>
                  <a:lnTo>
                    <a:pt x="10977" y="10026"/>
                  </a:lnTo>
                  <a:lnTo>
                    <a:pt x="10977" y="11727"/>
                  </a:lnTo>
                  <a:cubicBezTo>
                    <a:pt x="10977" y="11764"/>
                    <a:pt x="10946" y="11796"/>
                    <a:pt x="10908" y="11796"/>
                  </a:cubicBezTo>
                  <a:lnTo>
                    <a:pt x="9181" y="11796"/>
                  </a:lnTo>
                  <a:cubicBezTo>
                    <a:pt x="9162" y="11796"/>
                    <a:pt x="9146" y="11804"/>
                    <a:pt x="9134" y="11817"/>
                  </a:cubicBezTo>
                  <a:cubicBezTo>
                    <a:pt x="8984" y="11973"/>
                    <a:pt x="9092" y="12157"/>
                    <a:pt x="9243" y="12157"/>
                  </a:cubicBezTo>
                  <a:lnTo>
                    <a:pt x="11147" y="12157"/>
                  </a:lnTo>
                  <a:cubicBezTo>
                    <a:pt x="11252" y="12157"/>
                    <a:pt x="11338" y="12072"/>
                    <a:pt x="11338" y="11966"/>
                  </a:cubicBezTo>
                  <a:lnTo>
                    <a:pt x="11338" y="10027"/>
                  </a:lnTo>
                  <a:lnTo>
                    <a:pt x="12009" y="10027"/>
                  </a:lnTo>
                  <a:cubicBezTo>
                    <a:pt x="12327" y="10027"/>
                    <a:pt x="12584" y="9769"/>
                    <a:pt x="12584" y="9453"/>
                  </a:cubicBezTo>
                  <a:lnTo>
                    <a:pt x="12584" y="576"/>
                  </a:lnTo>
                  <a:cubicBezTo>
                    <a:pt x="12581" y="259"/>
                    <a:pt x="12325" y="1"/>
                    <a:pt x="12011" y="1"/>
                  </a:cubicBezTo>
                  <a:lnTo>
                    <a:pt x="4286" y="1"/>
                  </a:lnTo>
                  <a:cubicBezTo>
                    <a:pt x="4190" y="1"/>
                    <a:pt x="4105" y="71"/>
                    <a:pt x="4097" y="165"/>
                  </a:cubicBezTo>
                  <a:cubicBezTo>
                    <a:pt x="4088" y="273"/>
                    <a:pt x="4171" y="362"/>
                    <a:pt x="4276" y="362"/>
                  </a:cubicBezTo>
                  <a:lnTo>
                    <a:pt x="12013" y="362"/>
                  </a:lnTo>
                  <a:cubicBezTo>
                    <a:pt x="12126" y="362"/>
                    <a:pt x="12220" y="455"/>
                    <a:pt x="12220" y="569"/>
                  </a:cubicBezTo>
                  <a:lnTo>
                    <a:pt x="12220" y="1410"/>
                  </a:lnTo>
                  <a:lnTo>
                    <a:pt x="1637" y="1410"/>
                  </a:lnTo>
                  <a:lnTo>
                    <a:pt x="1637" y="552"/>
                  </a:lnTo>
                  <a:cubicBezTo>
                    <a:pt x="1637" y="448"/>
                    <a:pt x="1724" y="362"/>
                    <a:pt x="1829" y="362"/>
                  </a:cubicBezTo>
                  <a:lnTo>
                    <a:pt x="3414" y="362"/>
                  </a:lnTo>
                  <a:cubicBezTo>
                    <a:pt x="3483" y="362"/>
                    <a:pt x="3547" y="322"/>
                    <a:pt x="3574" y="258"/>
                  </a:cubicBezTo>
                  <a:cubicBezTo>
                    <a:pt x="3630" y="127"/>
                    <a:pt x="3536" y="0"/>
                    <a:pt x="3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5"/>
            <p:cNvSpPr/>
            <p:nvPr/>
          </p:nvSpPr>
          <p:spPr>
            <a:xfrm>
              <a:off x="5670533" y="3077630"/>
              <a:ext cx="227689" cy="13676"/>
            </a:xfrm>
            <a:custGeom>
              <a:avLst/>
              <a:gdLst/>
              <a:ahLst/>
              <a:cxnLst/>
              <a:rect l="l" t="t" r="r" b="b"/>
              <a:pathLst>
                <a:path w="6010" h="361" extrusionOk="0">
                  <a:moveTo>
                    <a:pt x="198" y="1"/>
                  </a:moveTo>
                  <a:cubicBezTo>
                    <a:pt x="102" y="1"/>
                    <a:pt x="18" y="71"/>
                    <a:pt x="8" y="165"/>
                  </a:cubicBezTo>
                  <a:cubicBezTo>
                    <a:pt x="1" y="271"/>
                    <a:pt x="86" y="361"/>
                    <a:pt x="191" y="361"/>
                  </a:cubicBezTo>
                  <a:lnTo>
                    <a:pt x="5810" y="361"/>
                  </a:lnTo>
                  <a:cubicBezTo>
                    <a:pt x="5906" y="361"/>
                    <a:pt x="5992" y="292"/>
                    <a:pt x="6000" y="198"/>
                  </a:cubicBezTo>
                  <a:cubicBezTo>
                    <a:pt x="6009" y="90"/>
                    <a:pt x="5925" y="1"/>
                    <a:pt x="5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a:off x="5670457" y="3107408"/>
              <a:ext cx="291449" cy="13676"/>
            </a:xfrm>
            <a:custGeom>
              <a:avLst/>
              <a:gdLst/>
              <a:ahLst/>
              <a:cxnLst/>
              <a:rect l="l" t="t" r="r" b="b"/>
              <a:pathLst>
                <a:path w="7693" h="361" extrusionOk="0">
                  <a:moveTo>
                    <a:pt x="200" y="0"/>
                  </a:moveTo>
                  <a:cubicBezTo>
                    <a:pt x="104" y="0"/>
                    <a:pt x="20" y="70"/>
                    <a:pt x="10" y="165"/>
                  </a:cubicBezTo>
                  <a:cubicBezTo>
                    <a:pt x="1" y="272"/>
                    <a:pt x="88" y="361"/>
                    <a:pt x="193" y="361"/>
                  </a:cubicBezTo>
                  <a:lnTo>
                    <a:pt x="7493" y="361"/>
                  </a:lnTo>
                  <a:cubicBezTo>
                    <a:pt x="7589" y="361"/>
                    <a:pt x="7675" y="291"/>
                    <a:pt x="7683" y="197"/>
                  </a:cubicBezTo>
                  <a:cubicBezTo>
                    <a:pt x="7692" y="89"/>
                    <a:pt x="7608" y="0"/>
                    <a:pt x="7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5"/>
            <p:cNvSpPr/>
            <p:nvPr/>
          </p:nvSpPr>
          <p:spPr>
            <a:xfrm>
              <a:off x="5670533" y="3138474"/>
              <a:ext cx="291374" cy="13676"/>
            </a:xfrm>
            <a:custGeom>
              <a:avLst/>
              <a:gdLst/>
              <a:ahLst/>
              <a:cxnLst/>
              <a:rect l="l" t="t" r="r" b="b"/>
              <a:pathLst>
                <a:path w="7691" h="361" extrusionOk="0">
                  <a:moveTo>
                    <a:pt x="198" y="0"/>
                  </a:moveTo>
                  <a:cubicBezTo>
                    <a:pt x="102" y="0"/>
                    <a:pt x="18" y="69"/>
                    <a:pt x="8" y="164"/>
                  </a:cubicBezTo>
                  <a:cubicBezTo>
                    <a:pt x="1" y="272"/>
                    <a:pt x="86" y="361"/>
                    <a:pt x="191" y="361"/>
                  </a:cubicBezTo>
                  <a:lnTo>
                    <a:pt x="7491" y="361"/>
                  </a:lnTo>
                  <a:cubicBezTo>
                    <a:pt x="7587" y="361"/>
                    <a:pt x="7673" y="290"/>
                    <a:pt x="7681" y="196"/>
                  </a:cubicBezTo>
                  <a:cubicBezTo>
                    <a:pt x="7690" y="89"/>
                    <a:pt x="7606" y="0"/>
                    <a:pt x="7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5"/>
            <p:cNvSpPr/>
            <p:nvPr/>
          </p:nvSpPr>
          <p:spPr>
            <a:xfrm>
              <a:off x="5638444" y="3184390"/>
              <a:ext cx="168891" cy="93159"/>
            </a:xfrm>
            <a:custGeom>
              <a:avLst/>
              <a:gdLst/>
              <a:ahLst/>
              <a:cxnLst/>
              <a:rect l="l" t="t" r="r" b="b"/>
              <a:pathLst>
                <a:path w="4458" h="2459" extrusionOk="0">
                  <a:moveTo>
                    <a:pt x="4097" y="360"/>
                  </a:moveTo>
                  <a:lnTo>
                    <a:pt x="4097" y="2097"/>
                  </a:lnTo>
                  <a:lnTo>
                    <a:pt x="394" y="2097"/>
                  </a:lnTo>
                  <a:lnTo>
                    <a:pt x="394" y="360"/>
                  </a:lnTo>
                  <a:close/>
                  <a:moveTo>
                    <a:pt x="185" y="0"/>
                  </a:moveTo>
                  <a:cubicBezTo>
                    <a:pt x="84" y="0"/>
                    <a:pt x="2" y="83"/>
                    <a:pt x="2" y="183"/>
                  </a:cubicBezTo>
                  <a:lnTo>
                    <a:pt x="2" y="2275"/>
                  </a:lnTo>
                  <a:cubicBezTo>
                    <a:pt x="1" y="2375"/>
                    <a:pt x="83" y="2458"/>
                    <a:pt x="185" y="2458"/>
                  </a:cubicBezTo>
                  <a:lnTo>
                    <a:pt x="4274" y="2458"/>
                  </a:lnTo>
                  <a:cubicBezTo>
                    <a:pt x="4374" y="2458"/>
                    <a:pt x="4457" y="2375"/>
                    <a:pt x="4457" y="2275"/>
                  </a:cubicBezTo>
                  <a:lnTo>
                    <a:pt x="4457" y="183"/>
                  </a:lnTo>
                  <a:cubicBezTo>
                    <a:pt x="4457" y="83"/>
                    <a:pt x="4374" y="0"/>
                    <a:pt x="4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a:off x="5707963" y="3205454"/>
              <a:ext cx="31634" cy="50917"/>
            </a:xfrm>
            <a:custGeom>
              <a:avLst/>
              <a:gdLst/>
              <a:ahLst/>
              <a:cxnLst/>
              <a:rect l="l" t="t" r="r" b="b"/>
              <a:pathLst>
                <a:path w="835" h="1344" extrusionOk="0">
                  <a:moveTo>
                    <a:pt x="119" y="0"/>
                  </a:moveTo>
                  <a:cubicBezTo>
                    <a:pt x="53" y="0"/>
                    <a:pt x="1" y="53"/>
                    <a:pt x="1" y="119"/>
                  </a:cubicBezTo>
                  <a:lnTo>
                    <a:pt x="1" y="1161"/>
                  </a:lnTo>
                  <a:cubicBezTo>
                    <a:pt x="1" y="1261"/>
                    <a:pt x="83" y="1344"/>
                    <a:pt x="184" y="1344"/>
                  </a:cubicBezTo>
                  <a:lnTo>
                    <a:pt x="580" y="1344"/>
                  </a:lnTo>
                  <a:cubicBezTo>
                    <a:pt x="675" y="1344"/>
                    <a:pt x="760" y="1275"/>
                    <a:pt x="768" y="1181"/>
                  </a:cubicBezTo>
                  <a:cubicBezTo>
                    <a:pt x="778" y="1073"/>
                    <a:pt x="694" y="984"/>
                    <a:pt x="589" y="984"/>
                  </a:cubicBezTo>
                  <a:lnTo>
                    <a:pt x="361" y="984"/>
                  </a:lnTo>
                  <a:lnTo>
                    <a:pt x="361" y="853"/>
                  </a:lnTo>
                  <a:lnTo>
                    <a:pt x="549" y="853"/>
                  </a:lnTo>
                  <a:cubicBezTo>
                    <a:pt x="645" y="853"/>
                    <a:pt x="729" y="784"/>
                    <a:pt x="738" y="689"/>
                  </a:cubicBezTo>
                  <a:cubicBezTo>
                    <a:pt x="747" y="582"/>
                    <a:pt x="663" y="494"/>
                    <a:pt x="559" y="494"/>
                  </a:cubicBezTo>
                  <a:lnTo>
                    <a:pt x="361" y="494"/>
                  </a:lnTo>
                  <a:lnTo>
                    <a:pt x="361" y="363"/>
                  </a:lnTo>
                  <a:lnTo>
                    <a:pt x="623" y="363"/>
                  </a:lnTo>
                  <a:lnTo>
                    <a:pt x="623" y="361"/>
                  </a:lnTo>
                  <a:cubicBezTo>
                    <a:pt x="660" y="361"/>
                    <a:pt x="696" y="344"/>
                    <a:pt x="720" y="314"/>
                  </a:cubicBezTo>
                  <a:cubicBezTo>
                    <a:pt x="834" y="166"/>
                    <a:pt x="732"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a:off x="5746152" y="3205492"/>
              <a:ext cx="40575" cy="51637"/>
            </a:xfrm>
            <a:custGeom>
              <a:avLst/>
              <a:gdLst/>
              <a:ahLst/>
              <a:cxnLst/>
              <a:rect l="l" t="t" r="r" b="b"/>
              <a:pathLst>
                <a:path w="1071" h="1363" extrusionOk="0">
                  <a:moveTo>
                    <a:pt x="532" y="1"/>
                  </a:moveTo>
                  <a:cubicBezTo>
                    <a:pt x="481" y="1"/>
                    <a:pt x="428" y="8"/>
                    <a:pt x="374" y="24"/>
                  </a:cubicBezTo>
                  <a:cubicBezTo>
                    <a:pt x="214" y="74"/>
                    <a:pt x="102" y="200"/>
                    <a:pt x="80" y="356"/>
                  </a:cubicBezTo>
                  <a:cubicBezTo>
                    <a:pt x="62" y="477"/>
                    <a:pt x="107" y="611"/>
                    <a:pt x="198" y="693"/>
                  </a:cubicBezTo>
                  <a:cubicBezTo>
                    <a:pt x="295" y="777"/>
                    <a:pt x="455" y="819"/>
                    <a:pt x="573" y="862"/>
                  </a:cubicBezTo>
                  <a:cubicBezTo>
                    <a:pt x="641" y="887"/>
                    <a:pt x="668" y="919"/>
                    <a:pt x="666" y="932"/>
                  </a:cubicBezTo>
                  <a:cubicBezTo>
                    <a:pt x="662" y="954"/>
                    <a:pt x="623" y="996"/>
                    <a:pt x="551" y="996"/>
                  </a:cubicBezTo>
                  <a:cubicBezTo>
                    <a:pt x="429" y="996"/>
                    <a:pt x="358" y="929"/>
                    <a:pt x="340" y="908"/>
                  </a:cubicBezTo>
                  <a:cubicBezTo>
                    <a:pt x="303" y="868"/>
                    <a:pt x="253" y="848"/>
                    <a:pt x="202" y="848"/>
                  </a:cubicBezTo>
                  <a:cubicBezTo>
                    <a:pt x="159" y="848"/>
                    <a:pt x="115" y="863"/>
                    <a:pt x="81" y="895"/>
                  </a:cubicBezTo>
                  <a:cubicBezTo>
                    <a:pt x="6" y="964"/>
                    <a:pt x="0" y="1080"/>
                    <a:pt x="68" y="1154"/>
                  </a:cubicBezTo>
                  <a:cubicBezTo>
                    <a:pt x="186" y="1286"/>
                    <a:pt x="363" y="1363"/>
                    <a:pt x="551" y="1363"/>
                  </a:cubicBezTo>
                  <a:cubicBezTo>
                    <a:pt x="789" y="1363"/>
                    <a:pt x="990" y="1208"/>
                    <a:pt x="1028" y="996"/>
                  </a:cubicBezTo>
                  <a:cubicBezTo>
                    <a:pt x="1070" y="747"/>
                    <a:pt x="878" y="583"/>
                    <a:pt x="700" y="517"/>
                  </a:cubicBezTo>
                  <a:cubicBezTo>
                    <a:pt x="590" y="476"/>
                    <a:pt x="487" y="432"/>
                    <a:pt x="443" y="414"/>
                  </a:cubicBezTo>
                  <a:cubicBezTo>
                    <a:pt x="422" y="405"/>
                    <a:pt x="479" y="375"/>
                    <a:pt x="480" y="375"/>
                  </a:cubicBezTo>
                  <a:cubicBezTo>
                    <a:pt x="498" y="370"/>
                    <a:pt x="516" y="368"/>
                    <a:pt x="533" y="368"/>
                  </a:cubicBezTo>
                  <a:cubicBezTo>
                    <a:pt x="621" y="368"/>
                    <a:pt x="695" y="425"/>
                    <a:pt x="700" y="428"/>
                  </a:cubicBezTo>
                  <a:cubicBezTo>
                    <a:pt x="734" y="456"/>
                    <a:pt x="775" y="470"/>
                    <a:pt x="817" y="470"/>
                  </a:cubicBezTo>
                  <a:cubicBezTo>
                    <a:pt x="869" y="470"/>
                    <a:pt x="921" y="448"/>
                    <a:pt x="956" y="405"/>
                  </a:cubicBezTo>
                  <a:cubicBezTo>
                    <a:pt x="1022" y="327"/>
                    <a:pt x="1012" y="211"/>
                    <a:pt x="934" y="147"/>
                  </a:cubicBezTo>
                  <a:cubicBezTo>
                    <a:pt x="861" y="84"/>
                    <a:pt x="709" y="1"/>
                    <a:pt x="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a:off x="5660304" y="3206060"/>
              <a:ext cx="39363" cy="51561"/>
            </a:xfrm>
            <a:custGeom>
              <a:avLst/>
              <a:gdLst/>
              <a:ahLst/>
              <a:cxnLst/>
              <a:rect l="l" t="t" r="r" b="b"/>
              <a:pathLst>
                <a:path w="1039" h="1361" extrusionOk="0">
                  <a:moveTo>
                    <a:pt x="204" y="1"/>
                  </a:moveTo>
                  <a:cubicBezTo>
                    <a:pt x="177" y="1"/>
                    <a:pt x="149" y="7"/>
                    <a:pt x="123" y="21"/>
                  </a:cubicBezTo>
                  <a:cubicBezTo>
                    <a:pt x="29" y="72"/>
                    <a:pt x="1" y="194"/>
                    <a:pt x="57" y="283"/>
                  </a:cubicBezTo>
                  <a:lnTo>
                    <a:pt x="341" y="725"/>
                  </a:lnTo>
                  <a:lnTo>
                    <a:pt x="340" y="1177"/>
                  </a:lnTo>
                  <a:cubicBezTo>
                    <a:pt x="340" y="1279"/>
                    <a:pt x="420" y="1360"/>
                    <a:pt x="520" y="1360"/>
                  </a:cubicBezTo>
                  <a:cubicBezTo>
                    <a:pt x="620" y="1360"/>
                    <a:pt x="701" y="1279"/>
                    <a:pt x="701" y="1177"/>
                  </a:cubicBezTo>
                  <a:lnTo>
                    <a:pt x="702" y="723"/>
                  </a:lnTo>
                  <a:lnTo>
                    <a:pt x="984" y="285"/>
                  </a:lnTo>
                  <a:cubicBezTo>
                    <a:pt x="1039" y="201"/>
                    <a:pt x="1016" y="87"/>
                    <a:pt x="932" y="32"/>
                  </a:cubicBezTo>
                  <a:cubicBezTo>
                    <a:pt x="901" y="12"/>
                    <a:pt x="867" y="3"/>
                    <a:pt x="833" y="3"/>
                  </a:cubicBezTo>
                  <a:cubicBezTo>
                    <a:pt x="773" y="3"/>
                    <a:pt x="715" y="32"/>
                    <a:pt x="681" y="86"/>
                  </a:cubicBezTo>
                  <a:lnTo>
                    <a:pt x="521" y="334"/>
                  </a:lnTo>
                  <a:lnTo>
                    <a:pt x="364" y="89"/>
                  </a:lnTo>
                  <a:cubicBezTo>
                    <a:pt x="329" y="34"/>
                    <a:pt x="267"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a:off x="5861890" y="3205530"/>
              <a:ext cx="39741" cy="51486"/>
            </a:xfrm>
            <a:custGeom>
              <a:avLst/>
              <a:gdLst/>
              <a:ahLst/>
              <a:cxnLst/>
              <a:rect l="l" t="t" r="r" b="b"/>
              <a:pathLst>
                <a:path w="1049" h="1359" extrusionOk="0">
                  <a:moveTo>
                    <a:pt x="868" y="0"/>
                  </a:moveTo>
                  <a:cubicBezTo>
                    <a:pt x="769" y="0"/>
                    <a:pt x="687" y="81"/>
                    <a:pt x="687" y="180"/>
                  </a:cubicBezTo>
                  <a:lnTo>
                    <a:pt x="687" y="600"/>
                  </a:lnTo>
                  <a:lnTo>
                    <a:pt x="330" y="82"/>
                  </a:lnTo>
                  <a:cubicBezTo>
                    <a:pt x="296" y="32"/>
                    <a:pt x="240" y="4"/>
                    <a:pt x="181" y="4"/>
                  </a:cubicBezTo>
                  <a:cubicBezTo>
                    <a:pt x="151" y="4"/>
                    <a:pt x="119" y="12"/>
                    <a:pt x="90" y="28"/>
                  </a:cubicBezTo>
                  <a:cubicBezTo>
                    <a:pt x="33" y="60"/>
                    <a:pt x="0" y="124"/>
                    <a:pt x="0" y="191"/>
                  </a:cubicBezTo>
                  <a:lnTo>
                    <a:pt x="0" y="1169"/>
                  </a:lnTo>
                  <a:cubicBezTo>
                    <a:pt x="0" y="1264"/>
                    <a:pt x="69" y="1349"/>
                    <a:pt x="164" y="1358"/>
                  </a:cubicBezTo>
                  <a:cubicBezTo>
                    <a:pt x="169" y="1358"/>
                    <a:pt x="175" y="1358"/>
                    <a:pt x="180" y="1358"/>
                  </a:cubicBezTo>
                  <a:cubicBezTo>
                    <a:pt x="280" y="1358"/>
                    <a:pt x="360" y="1278"/>
                    <a:pt x="360" y="1179"/>
                  </a:cubicBezTo>
                  <a:lnTo>
                    <a:pt x="360" y="776"/>
                  </a:lnTo>
                  <a:lnTo>
                    <a:pt x="692" y="1258"/>
                  </a:lnTo>
                  <a:cubicBezTo>
                    <a:pt x="731" y="1314"/>
                    <a:pt x="792" y="1346"/>
                    <a:pt x="855" y="1346"/>
                  </a:cubicBezTo>
                  <a:cubicBezTo>
                    <a:pt x="874" y="1346"/>
                    <a:pt x="893" y="1343"/>
                    <a:pt x="911" y="1337"/>
                  </a:cubicBezTo>
                  <a:cubicBezTo>
                    <a:pt x="993" y="1312"/>
                    <a:pt x="1048" y="1233"/>
                    <a:pt x="1048" y="1142"/>
                  </a:cubicBezTo>
                  <a:lnTo>
                    <a:pt x="1048" y="179"/>
                  </a:lnTo>
                  <a:cubicBezTo>
                    <a:pt x="1049" y="81"/>
                    <a:pt x="968" y="0"/>
                    <a:pt x="8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5"/>
            <p:cNvSpPr/>
            <p:nvPr/>
          </p:nvSpPr>
          <p:spPr>
            <a:xfrm>
              <a:off x="5911103" y="3205454"/>
              <a:ext cx="51637" cy="51599"/>
            </a:xfrm>
            <a:custGeom>
              <a:avLst/>
              <a:gdLst/>
              <a:ahLst/>
              <a:cxnLst/>
              <a:rect l="l" t="t" r="r" b="b"/>
              <a:pathLst>
                <a:path w="1363" h="1362" extrusionOk="0">
                  <a:moveTo>
                    <a:pt x="682" y="367"/>
                  </a:moveTo>
                  <a:cubicBezTo>
                    <a:pt x="855" y="367"/>
                    <a:pt x="996" y="508"/>
                    <a:pt x="996" y="681"/>
                  </a:cubicBezTo>
                  <a:cubicBezTo>
                    <a:pt x="995" y="856"/>
                    <a:pt x="855" y="995"/>
                    <a:pt x="682" y="995"/>
                  </a:cubicBezTo>
                  <a:cubicBezTo>
                    <a:pt x="509" y="995"/>
                    <a:pt x="367" y="855"/>
                    <a:pt x="367" y="681"/>
                  </a:cubicBezTo>
                  <a:cubicBezTo>
                    <a:pt x="367" y="508"/>
                    <a:pt x="509" y="367"/>
                    <a:pt x="682" y="367"/>
                  </a:cubicBezTo>
                  <a:close/>
                  <a:moveTo>
                    <a:pt x="682" y="0"/>
                  </a:moveTo>
                  <a:cubicBezTo>
                    <a:pt x="307" y="0"/>
                    <a:pt x="1" y="306"/>
                    <a:pt x="1" y="681"/>
                  </a:cubicBezTo>
                  <a:cubicBezTo>
                    <a:pt x="1" y="1057"/>
                    <a:pt x="307" y="1362"/>
                    <a:pt x="682" y="1362"/>
                  </a:cubicBezTo>
                  <a:cubicBezTo>
                    <a:pt x="1058" y="1362"/>
                    <a:pt x="1362" y="1057"/>
                    <a:pt x="1362" y="681"/>
                  </a:cubicBezTo>
                  <a:cubicBezTo>
                    <a:pt x="1362" y="307"/>
                    <a:pt x="1057" y="0"/>
                    <a:pt x="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8" name="Google Shape;2668;p65"/>
          <p:cNvGrpSpPr/>
          <p:nvPr/>
        </p:nvGrpSpPr>
        <p:grpSpPr>
          <a:xfrm>
            <a:off x="2514562" y="3425967"/>
            <a:ext cx="346575" cy="449475"/>
            <a:chOff x="2390336" y="2952799"/>
            <a:chExt cx="367485" cy="476593"/>
          </a:xfrm>
        </p:grpSpPr>
        <p:sp>
          <p:nvSpPr>
            <p:cNvPr id="2669" name="Google Shape;2669;p65"/>
            <p:cNvSpPr/>
            <p:nvPr/>
          </p:nvSpPr>
          <p:spPr>
            <a:xfrm>
              <a:off x="2390336" y="2952799"/>
              <a:ext cx="367485" cy="476593"/>
            </a:xfrm>
            <a:custGeom>
              <a:avLst/>
              <a:gdLst/>
              <a:ahLst/>
              <a:cxnLst/>
              <a:rect l="l" t="t" r="r" b="b"/>
              <a:pathLst>
                <a:path w="9700" h="12580" extrusionOk="0">
                  <a:moveTo>
                    <a:pt x="7635" y="670"/>
                  </a:moveTo>
                  <a:lnTo>
                    <a:pt x="9112" y="2361"/>
                  </a:lnTo>
                  <a:lnTo>
                    <a:pt x="7635" y="2361"/>
                  </a:lnTo>
                  <a:lnTo>
                    <a:pt x="7635" y="670"/>
                  </a:lnTo>
                  <a:close/>
                  <a:moveTo>
                    <a:pt x="906" y="1"/>
                  </a:moveTo>
                  <a:cubicBezTo>
                    <a:pt x="803" y="1"/>
                    <a:pt x="720" y="83"/>
                    <a:pt x="720" y="184"/>
                  </a:cubicBezTo>
                  <a:lnTo>
                    <a:pt x="720" y="6456"/>
                  </a:lnTo>
                  <a:lnTo>
                    <a:pt x="184" y="6456"/>
                  </a:lnTo>
                  <a:cubicBezTo>
                    <a:pt x="81" y="6456"/>
                    <a:pt x="1" y="6537"/>
                    <a:pt x="1" y="6639"/>
                  </a:cubicBezTo>
                  <a:lnTo>
                    <a:pt x="1" y="10234"/>
                  </a:lnTo>
                  <a:cubicBezTo>
                    <a:pt x="1" y="10337"/>
                    <a:pt x="83" y="10418"/>
                    <a:pt x="184" y="10418"/>
                  </a:cubicBezTo>
                  <a:lnTo>
                    <a:pt x="720" y="10418"/>
                  </a:lnTo>
                  <a:lnTo>
                    <a:pt x="720" y="12396"/>
                  </a:lnTo>
                  <a:cubicBezTo>
                    <a:pt x="720" y="12499"/>
                    <a:pt x="803" y="12579"/>
                    <a:pt x="904" y="12579"/>
                  </a:cubicBezTo>
                  <a:lnTo>
                    <a:pt x="9516" y="12579"/>
                  </a:lnTo>
                  <a:cubicBezTo>
                    <a:pt x="9616" y="12579"/>
                    <a:pt x="9698" y="12499"/>
                    <a:pt x="9698" y="12397"/>
                  </a:cubicBezTo>
                  <a:lnTo>
                    <a:pt x="9698" y="4384"/>
                  </a:lnTo>
                  <a:cubicBezTo>
                    <a:pt x="9698" y="4289"/>
                    <a:pt x="9628" y="4204"/>
                    <a:pt x="9534" y="4194"/>
                  </a:cubicBezTo>
                  <a:cubicBezTo>
                    <a:pt x="9528" y="4194"/>
                    <a:pt x="9523" y="4194"/>
                    <a:pt x="9517" y="4194"/>
                  </a:cubicBezTo>
                  <a:cubicBezTo>
                    <a:pt x="9418" y="4194"/>
                    <a:pt x="9338" y="4275"/>
                    <a:pt x="9338" y="4378"/>
                  </a:cubicBezTo>
                  <a:lnTo>
                    <a:pt x="9338" y="12219"/>
                  </a:lnTo>
                  <a:lnTo>
                    <a:pt x="1081" y="12219"/>
                  </a:lnTo>
                  <a:lnTo>
                    <a:pt x="1081" y="10418"/>
                  </a:lnTo>
                  <a:lnTo>
                    <a:pt x="1981" y="10418"/>
                  </a:lnTo>
                  <a:cubicBezTo>
                    <a:pt x="2077" y="10418"/>
                    <a:pt x="2162" y="10349"/>
                    <a:pt x="2170" y="10254"/>
                  </a:cubicBezTo>
                  <a:cubicBezTo>
                    <a:pt x="2179" y="10148"/>
                    <a:pt x="2095" y="10058"/>
                    <a:pt x="1991" y="10058"/>
                  </a:cubicBezTo>
                  <a:lnTo>
                    <a:pt x="361" y="10058"/>
                  </a:lnTo>
                  <a:lnTo>
                    <a:pt x="361" y="6814"/>
                  </a:lnTo>
                  <a:lnTo>
                    <a:pt x="7275" y="6814"/>
                  </a:lnTo>
                  <a:lnTo>
                    <a:pt x="7275" y="10058"/>
                  </a:lnTo>
                  <a:lnTo>
                    <a:pt x="2971" y="10058"/>
                  </a:lnTo>
                  <a:cubicBezTo>
                    <a:pt x="2876" y="10058"/>
                    <a:pt x="2791" y="10128"/>
                    <a:pt x="2782" y="10222"/>
                  </a:cubicBezTo>
                  <a:cubicBezTo>
                    <a:pt x="2773" y="10329"/>
                    <a:pt x="2857" y="10418"/>
                    <a:pt x="2962" y="10418"/>
                  </a:cubicBezTo>
                  <a:lnTo>
                    <a:pt x="7452" y="10418"/>
                  </a:lnTo>
                  <a:cubicBezTo>
                    <a:pt x="7553" y="10418"/>
                    <a:pt x="7635" y="10336"/>
                    <a:pt x="7635" y="10234"/>
                  </a:cubicBezTo>
                  <a:lnTo>
                    <a:pt x="7635" y="6639"/>
                  </a:lnTo>
                  <a:cubicBezTo>
                    <a:pt x="7635" y="6536"/>
                    <a:pt x="7552" y="6456"/>
                    <a:pt x="7452" y="6456"/>
                  </a:cubicBezTo>
                  <a:lnTo>
                    <a:pt x="1082" y="6456"/>
                  </a:lnTo>
                  <a:lnTo>
                    <a:pt x="1082" y="361"/>
                  </a:lnTo>
                  <a:lnTo>
                    <a:pt x="7275" y="361"/>
                  </a:lnTo>
                  <a:lnTo>
                    <a:pt x="7275" y="2535"/>
                  </a:lnTo>
                  <a:cubicBezTo>
                    <a:pt x="7275" y="2637"/>
                    <a:pt x="7357" y="2719"/>
                    <a:pt x="7458" y="2719"/>
                  </a:cubicBezTo>
                  <a:lnTo>
                    <a:pt x="9338" y="2719"/>
                  </a:lnTo>
                  <a:lnTo>
                    <a:pt x="9338" y="3526"/>
                  </a:lnTo>
                  <a:cubicBezTo>
                    <a:pt x="9339" y="3630"/>
                    <a:pt x="9418" y="3713"/>
                    <a:pt x="9518" y="3713"/>
                  </a:cubicBezTo>
                  <a:cubicBezTo>
                    <a:pt x="9617" y="3713"/>
                    <a:pt x="9699" y="3630"/>
                    <a:pt x="9699" y="3529"/>
                  </a:cubicBezTo>
                  <a:lnTo>
                    <a:pt x="9699" y="2537"/>
                  </a:lnTo>
                  <a:cubicBezTo>
                    <a:pt x="9699" y="2493"/>
                    <a:pt x="9683" y="2452"/>
                    <a:pt x="9654" y="2417"/>
                  </a:cubicBezTo>
                  <a:lnTo>
                    <a:pt x="7630" y="64"/>
                  </a:lnTo>
                  <a:cubicBezTo>
                    <a:pt x="7595" y="24"/>
                    <a:pt x="7546" y="1"/>
                    <a:pt x="7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a:off x="2466523" y="3234209"/>
              <a:ext cx="65958" cy="76641"/>
            </a:xfrm>
            <a:custGeom>
              <a:avLst/>
              <a:gdLst/>
              <a:ahLst/>
              <a:cxnLst/>
              <a:rect l="l" t="t" r="r" b="b"/>
              <a:pathLst>
                <a:path w="1741" h="2023" extrusionOk="0">
                  <a:moveTo>
                    <a:pt x="864" y="610"/>
                  </a:moveTo>
                  <a:lnTo>
                    <a:pt x="1095" y="1224"/>
                  </a:lnTo>
                  <a:lnTo>
                    <a:pt x="629" y="1224"/>
                  </a:lnTo>
                  <a:lnTo>
                    <a:pt x="864" y="610"/>
                  </a:lnTo>
                  <a:close/>
                  <a:moveTo>
                    <a:pt x="864" y="1"/>
                  </a:moveTo>
                  <a:cubicBezTo>
                    <a:pt x="772" y="1"/>
                    <a:pt x="693" y="55"/>
                    <a:pt x="659" y="139"/>
                  </a:cubicBezTo>
                  <a:cubicBezTo>
                    <a:pt x="659" y="140"/>
                    <a:pt x="657" y="141"/>
                    <a:pt x="657" y="142"/>
                  </a:cubicBezTo>
                  <a:lnTo>
                    <a:pt x="37" y="1774"/>
                  </a:lnTo>
                  <a:cubicBezTo>
                    <a:pt x="1" y="1869"/>
                    <a:pt x="49" y="1975"/>
                    <a:pt x="143" y="2010"/>
                  </a:cubicBezTo>
                  <a:cubicBezTo>
                    <a:pt x="165" y="2019"/>
                    <a:pt x="187" y="2023"/>
                    <a:pt x="209" y="2023"/>
                  </a:cubicBezTo>
                  <a:cubicBezTo>
                    <a:pt x="283" y="2023"/>
                    <a:pt x="353" y="1977"/>
                    <a:pt x="380" y="1905"/>
                  </a:cubicBezTo>
                  <a:lnTo>
                    <a:pt x="490" y="1617"/>
                  </a:lnTo>
                  <a:lnTo>
                    <a:pt x="1233" y="1617"/>
                  </a:lnTo>
                  <a:lnTo>
                    <a:pt x="1342" y="1904"/>
                  </a:lnTo>
                  <a:cubicBezTo>
                    <a:pt x="1373" y="1986"/>
                    <a:pt x="1440" y="2021"/>
                    <a:pt x="1508" y="2021"/>
                  </a:cubicBezTo>
                  <a:cubicBezTo>
                    <a:pt x="1623" y="2021"/>
                    <a:pt x="1741" y="1919"/>
                    <a:pt x="1687" y="1774"/>
                  </a:cubicBezTo>
                  <a:lnTo>
                    <a:pt x="1071" y="142"/>
                  </a:lnTo>
                  <a:cubicBezTo>
                    <a:pt x="1071" y="142"/>
                    <a:pt x="1071" y="142"/>
                    <a:pt x="1071" y="142"/>
                  </a:cubicBezTo>
                  <a:cubicBezTo>
                    <a:pt x="1070" y="142"/>
                    <a:pt x="1069" y="140"/>
                    <a:pt x="1069" y="139"/>
                  </a:cubicBezTo>
                  <a:cubicBezTo>
                    <a:pt x="1034" y="55"/>
                    <a:pt x="954" y="1"/>
                    <a:pt x="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a:off x="2586353" y="3234209"/>
              <a:ext cx="65958" cy="76717"/>
            </a:xfrm>
            <a:custGeom>
              <a:avLst/>
              <a:gdLst/>
              <a:ahLst/>
              <a:cxnLst/>
              <a:rect l="l" t="t" r="r" b="b"/>
              <a:pathLst>
                <a:path w="1741" h="2025" extrusionOk="0">
                  <a:moveTo>
                    <a:pt x="865" y="611"/>
                  </a:moveTo>
                  <a:lnTo>
                    <a:pt x="1096" y="1225"/>
                  </a:lnTo>
                  <a:lnTo>
                    <a:pt x="631" y="1225"/>
                  </a:lnTo>
                  <a:lnTo>
                    <a:pt x="865" y="611"/>
                  </a:lnTo>
                  <a:close/>
                  <a:moveTo>
                    <a:pt x="864" y="1"/>
                  </a:moveTo>
                  <a:cubicBezTo>
                    <a:pt x="772" y="1"/>
                    <a:pt x="693" y="55"/>
                    <a:pt x="659" y="139"/>
                  </a:cubicBezTo>
                  <a:cubicBezTo>
                    <a:pt x="659" y="140"/>
                    <a:pt x="657" y="141"/>
                    <a:pt x="657" y="142"/>
                  </a:cubicBezTo>
                  <a:lnTo>
                    <a:pt x="37" y="1774"/>
                  </a:lnTo>
                  <a:cubicBezTo>
                    <a:pt x="1" y="1869"/>
                    <a:pt x="49" y="1976"/>
                    <a:pt x="143" y="2013"/>
                  </a:cubicBezTo>
                  <a:cubicBezTo>
                    <a:pt x="164" y="2021"/>
                    <a:pt x="186" y="2024"/>
                    <a:pt x="208" y="2024"/>
                  </a:cubicBezTo>
                  <a:cubicBezTo>
                    <a:pt x="283" y="2024"/>
                    <a:pt x="353" y="1979"/>
                    <a:pt x="380" y="1906"/>
                  </a:cubicBezTo>
                  <a:lnTo>
                    <a:pt x="490" y="1618"/>
                  </a:lnTo>
                  <a:lnTo>
                    <a:pt x="1233" y="1618"/>
                  </a:lnTo>
                  <a:lnTo>
                    <a:pt x="1342" y="1905"/>
                  </a:lnTo>
                  <a:cubicBezTo>
                    <a:pt x="1373" y="1987"/>
                    <a:pt x="1440" y="2022"/>
                    <a:pt x="1508" y="2022"/>
                  </a:cubicBezTo>
                  <a:cubicBezTo>
                    <a:pt x="1623" y="2022"/>
                    <a:pt x="1741" y="1920"/>
                    <a:pt x="1687" y="1775"/>
                  </a:cubicBezTo>
                  <a:lnTo>
                    <a:pt x="1071" y="144"/>
                  </a:lnTo>
                  <a:cubicBezTo>
                    <a:pt x="1070" y="142"/>
                    <a:pt x="1070" y="140"/>
                    <a:pt x="1069" y="139"/>
                  </a:cubicBezTo>
                  <a:cubicBezTo>
                    <a:pt x="1034" y="55"/>
                    <a:pt x="955" y="1"/>
                    <a:pt x="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5"/>
            <p:cNvSpPr/>
            <p:nvPr/>
          </p:nvSpPr>
          <p:spPr>
            <a:xfrm>
              <a:off x="2418939" y="3234626"/>
              <a:ext cx="35953" cy="75088"/>
            </a:xfrm>
            <a:custGeom>
              <a:avLst/>
              <a:gdLst/>
              <a:ahLst/>
              <a:cxnLst/>
              <a:rect l="l" t="t" r="r" b="b"/>
              <a:pathLst>
                <a:path w="949" h="1982" extrusionOk="0">
                  <a:moveTo>
                    <a:pt x="769" y="0"/>
                  </a:moveTo>
                  <a:cubicBezTo>
                    <a:pt x="668" y="0"/>
                    <a:pt x="588" y="81"/>
                    <a:pt x="588" y="180"/>
                  </a:cubicBezTo>
                  <a:lnTo>
                    <a:pt x="588" y="1475"/>
                  </a:lnTo>
                  <a:cubicBezTo>
                    <a:pt x="588" y="1530"/>
                    <a:pt x="560" y="1579"/>
                    <a:pt x="515" y="1606"/>
                  </a:cubicBezTo>
                  <a:cubicBezTo>
                    <a:pt x="497" y="1616"/>
                    <a:pt x="479" y="1620"/>
                    <a:pt x="461" y="1620"/>
                  </a:cubicBezTo>
                  <a:cubicBezTo>
                    <a:pt x="392" y="1620"/>
                    <a:pt x="330" y="1562"/>
                    <a:pt x="326" y="1557"/>
                  </a:cubicBezTo>
                  <a:cubicBezTo>
                    <a:pt x="290" y="1522"/>
                    <a:pt x="245" y="1505"/>
                    <a:pt x="199" y="1505"/>
                  </a:cubicBezTo>
                  <a:cubicBezTo>
                    <a:pt x="153" y="1505"/>
                    <a:pt x="107" y="1522"/>
                    <a:pt x="72" y="1557"/>
                  </a:cubicBezTo>
                  <a:cubicBezTo>
                    <a:pt x="1" y="1628"/>
                    <a:pt x="1" y="1742"/>
                    <a:pt x="70" y="1812"/>
                  </a:cubicBezTo>
                  <a:cubicBezTo>
                    <a:pt x="145" y="1888"/>
                    <a:pt x="290" y="1982"/>
                    <a:pt x="461" y="1982"/>
                  </a:cubicBezTo>
                  <a:cubicBezTo>
                    <a:pt x="732" y="1982"/>
                    <a:pt x="949" y="1741"/>
                    <a:pt x="949" y="1475"/>
                  </a:cubicBezTo>
                  <a:lnTo>
                    <a:pt x="949" y="190"/>
                  </a:lnTo>
                  <a:cubicBezTo>
                    <a:pt x="949" y="93"/>
                    <a:pt x="880" y="8"/>
                    <a:pt x="785" y="1"/>
                  </a:cubicBezTo>
                  <a:cubicBezTo>
                    <a:pt x="780" y="1"/>
                    <a:pt x="774" y="0"/>
                    <a:pt x="7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5"/>
            <p:cNvSpPr/>
            <p:nvPr/>
          </p:nvSpPr>
          <p:spPr>
            <a:xfrm>
              <a:off x="2528238" y="3233754"/>
              <a:ext cx="60351" cy="76603"/>
            </a:xfrm>
            <a:custGeom>
              <a:avLst/>
              <a:gdLst/>
              <a:ahLst/>
              <a:cxnLst/>
              <a:rect l="l" t="t" r="r" b="b"/>
              <a:pathLst>
                <a:path w="1593" h="2022" extrusionOk="0">
                  <a:moveTo>
                    <a:pt x="206" y="1"/>
                  </a:moveTo>
                  <a:cubicBezTo>
                    <a:pt x="186" y="1"/>
                    <a:pt x="166" y="4"/>
                    <a:pt x="147" y="10"/>
                  </a:cubicBezTo>
                  <a:cubicBezTo>
                    <a:pt x="51" y="43"/>
                    <a:pt x="0" y="148"/>
                    <a:pt x="33" y="245"/>
                  </a:cubicBezTo>
                  <a:lnTo>
                    <a:pt x="598" y="1875"/>
                  </a:lnTo>
                  <a:cubicBezTo>
                    <a:pt x="630" y="1963"/>
                    <a:pt x="713" y="2021"/>
                    <a:pt x="807" y="2021"/>
                  </a:cubicBezTo>
                  <a:lnTo>
                    <a:pt x="808" y="2021"/>
                  </a:lnTo>
                  <a:cubicBezTo>
                    <a:pt x="902" y="2021"/>
                    <a:pt x="986" y="1960"/>
                    <a:pt x="1016" y="1870"/>
                  </a:cubicBezTo>
                  <a:lnTo>
                    <a:pt x="1557" y="243"/>
                  </a:lnTo>
                  <a:cubicBezTo>
                    <a:pt x="1592" y="150"/>
                    <a:pt x="1540" y="45"/>
                    <a:pt x="1442" y="13"/>
                  </a:cubicBezTo>
                  <a:cubicBezTo>
                    <a:pt x="1424" y="7"/>
                    <a:pt x="1404" y="4"/>
                    <a:pt x="1385" y="4"/>
                  </a:cubicBezTo>
                  <a:cubicBezTo>
                    <a:pt x="1308" y="4"/>
                    <a:pt x="1236" y="52"/>
                    <a:pt x="1210" y="130"/>
                  </a:cubicBezTo>
                  <a:lnTo>
                    <a:pt x="805" y="1346"/>
                  </a:lnTo>
                  <a:lnTo>
                    <a:pt x="380" y="125"/>
                  </a:lnTo>
                  <a:cubicBezTo>
                    <a:pt x="354" y="49"/>
                    <a:pt x="283" y="1"/>
                    <a:pt x="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4" name="Google Shape;2674;p65"/>
          <p:cNvGrpSpPr/>
          <p:nvPr/>
        </p:nvGrpSpPr>
        <p:grpSpPr>
          <a:xfrm>
            <a:off x="3941538" y="3462876"/>
            <a:ext cx="449832" cy="375837"/>
            <a:chOff x="3903387" y="2991934"/>
            <a:chExt cx="476972" cy="398512"/>
          </a:xfrm>
        </p:grpSpPr>
        <p:sp>
          <p:nvSpPr>
            <p:cNvPr id="2675" name="Google Shape;2675;p65"/>
            <p:cNvSpPr/>
            <p:nvPr/>
          </p:nvSpPr>
          <p:spPr>
            <a:xfrm>
              <a:off x="4087281" y="3050353"/>
              <a:ext cx="182530" cy="64594"/>
            </a:xfrm>
            <a:custGeom>
              <a:avLst/>
              <a:gdLst/>
              <a:ahLst/>
              <a:cxnLst/>
              <a:rect l="l" t="t" r="r" b="b"/>
              <a:pathLst>
                <a:path w="4818" h="1705" extrusionOk="0">
                  <a:moveTo>
                    <a:pt x="3377" y="359"/>
                  </a:moveTo>
                  <a:lnTo>
                    <a:pt x="2399" y="656"/>
                  </a:lnTo>
                  <a:lnTo>
                    <a:pt x="1422" y="359"/>
                  </a:lnTo>
                  <a:close/>
                  <a:moveTo>
                    <a:pt x="361" y="431"/>
                  </a:moveTo>
                  <a:lnTo>
                    <a:pt x="1764" y="855"/>
                  </a:lnTo>
                  <a:lnTo>
                    <a:pt x="361" y="1279"/>
                  </a:lnTo>
                  <a:lnTo>
                    <a:pt x="361" y="431"/>
                  </a:lnTo>
                  <a:close/>
                  <a:moveTo>
                    <a:pt x="4425" y="431"/>
                  </a:moveTo>
                  <a:lnTo>
                    <a:pt x="4425" y="1279"/>
                  </a:lnTo>
                  <a:lnTo>
                    <a:pt x="3021" y="855"/>
                  </a:lnTo>
                  <a:lnTo>
                    <a:pt x="4425" y="431"/>
                  </a:lnTo>
                  <a:close/>
                  <a:moveTo>
                    <a:pt x="2399" y="1047"/>
                  </a:moveTo>
                  <a:lnTo>
                    <a:pt x="3377" y="1343"/>
                  </a:lnTo>
                  <a:lnTo>
                    <a:pt x="1422" y="1343"/>
                  </a:lnTo>
                  <a:lnTo>
                    <a:pt x="2399" y="1047"/>
                  </a:lnTo>
                  <a:close/>
                  <a:moveTo>
                    <a:pt x="186" y="0"/>
                  </a:moveTo>
                  <a:cubicBezTo>
                    <a:pt x="83" y="0"/>
                    <a:pt x="1" y="82"/>
                    <a:pt x="1" y="184"/>
                  </a:cubicBezTo>
                  <a:lnTo>
                    <a:pt x="1" y="1520"/>
                  </a:lnTo>
                  <a:cubicBezTo>
                    <a:pt x="1" y="1621"/>
                    <a:pt x="83" y="1704"/>
                    <a:pt x="186" y="1704"/>
                  </a:cubicBezTo>
                  <a:lnTo>
                    <a:pt x="4633" y="1704"/>
                  </a:lnTo>
                  <a:cubicBezTo>
                    <a:pt x="4735" y="1704"/>
                    <a:pt x="4817" y="1621"/>
                    <a:pt x="4817" y="1520"/>
                  </a:cubicBezTo>
                  <a:lnTo>
                    <a:pt x="4817" y="184"/>
                  </a:lnTo>
                  <a:cubicBezTo>
                    <a:pt x="4817" y="82"/>
                    <a:pt x="4735" y="0"/>
                    <a:pt x="46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a:off x="3979271" y="3050353"/>
              <a:ext cx="91947" cy="157753"/>
            </a:xfrm>
            <a:custGeom>
              <a:avLst/>
              <a:gdLst/>
              <a:ahLst/>
              <a:cxnLst/>
              <a:rect l="l" t="t" r="r" b="b"/>
              <a:pathLst>
                <a:path w="2427" h="4164" extrusionOk="0">
                  <a:moveTo>
                    <a:pt x="216" y="0"/>
                  </a:moveTo>
                  <a:cubicBezTo>
                    <a:pt x="116" y="0"/>
                    <a:pt x="33" y="81"/>
                    <a:pt x="33" y="183"/>
                  </a:cubicBezTo>
                  <a:lnTo>
                    <a:pt x="33" y="1331"/>
                  </a:lnTo>
                  <a:cubicBezTo>
                    <a:pt x="33" y="1419"/>
                    <a:pt x="91" y="1500"/>
                    <a:pt x="178" y="1517"/>
                  </a:cubicBezTo>
                  <a:cubicBezTo>
                    <a:pt x="190" y="1519"/>
                    <a:pt x="203" y="1521"/>
                    <a:pt x="215" y="1521"/>
                  </a:cubicBezTo>
                  <a:cubicBezTo>
                    <a:pt x="314" y="1521"/>
                    <a:pt x="393" y="1438"/>
                    <a:pt x="393" y="1337"/>
                  </a:cubicBezTo>
                  <a:lnTo>
                    <a:pt x="393" y="361"/>
                  </a:lnTo>
                  <a:lnTo>
                    <a:pt x="2064" y="361"/>
                  </a:lnTo>
                  <a:lnTo>
                    <a:pt x="2064" y="3802"/>
                  </a:lnTo>
                  <a:lnTo>
                    <a:pt x="393" y="3802"/>
                  </a:lnTo>
                  <a:lnTo>
                    <a:pt x="393" y="2180"/>
                  </a:lnTo>
                  <a:cubicBezTo>
                    <a:pt x="393" y="2096"/>
                    <a:pt x="341" y="2019"/>
                    <a:pt x="260" y="1996"/>
                  </a:cubicBezTo>
                  <a:cubicBezTo>
                    <a:pt x="239" y="1990"/>
                    <a:pt x="217" y="1987"/>
                    <a:pt x="196" y="1987"/>
                  </a:cubicBezTo>
                  <a:cubicBezTo>
                    <a:pt x="88" y="1987"/>
                    <a:pt x="1" y="2069"/>
                    <a:pt x="1" y="2171"/>
                  </a:cubicBezTo>
                  <a:lnTo>
                    <a:pt x="1" y="3978"/>
                  </a:lnTo>
                  <a:cubicBezTo>
                    <a:pt x="1" y="4081"/>
                    <a:pt x="83" y="4163"/>
                    <a:pt x="185" y="4163"/>
                  </a:cubicBezTo>
                  <a:lnTo>
                    <a:pt x="2241" y="4163"/>
                  </a:lnTo>
                  <a:cubicBezTo>
                    <a:pt x="2343" y="4163"/>
                    <a:pt x="2425" y="4081"/>
                    <a:pt x="2425" y="3978"/>
                  </a:cubicBezTo>
                  <a:lnTo>
                    <a:pt x="2425" y="183"/>
                  </a:lnTo>
                  <a:cubicBezTo>
                    <a:pt x="2426" y="82"/>
                    <a:pt x="2343" y="0"/>
                    <a:pt x="2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a:off x="4088001" y="3132260"/>
              <a:ext cx="121497" cy="13676"/>
            </a:xfrm>
            <a:custGeom>
              <a:avLst/>
              <a:gdLst/>
              <a:ahLst/>
              <a:cxnLst/>
              <a:rect l="l" t="t" r="r" b="b"/>
              <a:pathLst>
                <a:path w="3207" h="361" extrusionOk="0">
                  <a:moveTo>
                    <a:pt x="198" y="1"/>
                  </a:moveTo>
                  <a:cubicBezTo>
                    <a:pt x="102" y="1"/>
                    <a:pt x="17" y="70"/>
                    <a:pt x="10" y="164"/>
                  </a:cubicBezTo>
                  <a:cubicBezTo>
                    <a:pt x="0" y="271"/>
                    <a:pt x="84" y="360"/>
                    <a:pt x="189" y="360"/>
                  </a:cubicBezTo>
                  <a:lnTo>
                    <a:pt x="3008" y="360"/>
                  </a:lnTo>
                  <a:cubicBezTo>
                    <a:pt x="3105" y="360"/>
                    <a:pt x="3190" y="291"/>
                    <a:pt x="3197" y="197"/>
                  </a:cubicBezTo>
                  <a:cubicBezTo>
                    <a:pt x="3206" y="90"/>
                    <a:pt x="3123" y="1"/>
                    <a:pt x="3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a:off x="4088001" y="3163250"/>
              <a:ext cx="121497" cy="13714"/>
            </a:xfrm>
            <a:custGeom>
              <a:avLst/>
              <a:gdLst/>
              <a:ahLst/>
              <a:cxnLst/>
              <a:rect l="l" t="t" r="r" b="b"/>
              <a:pathLst>
                <a:path w="3207" h="362" extrusionOk="0">
                  <a:moveTo>
                    <a:pt x="198" y="1"/>
                  </a:moveTo>
                  <a:cubicBezTo>
                    <a:pt x="102" y="1"/>
                    <a:pt x="17" y="70"/>
                    <a:pt x="10" y="164"/>
                  </a:cubicBezTo>
                  <a:cubicBezTo>
                    <a:pt x="0" y="272"/>
                    <a:pt x="84" y="361"/>
                    <a:pt x="189" y="361"/>
                  </a:cubicBezTo>
                  <a:lnTo>
                    <a:pt x="3008" y="361"/>
                  </a:lnTo>
                  <a:cubicBezTo>
                    <a:pt x="3105" y="361"/>
                    <a:pt x="3190" y="291"/>
                    <a:pt x="3197" y="197"/>
                  </a:cubicBezTo>
                  <a:cubicBezTo>
                    <a:pt x="3206" y="91"/>
                    <a:pt x="3123" y="1"/>
                    <a:pt x="3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a:off x="4087433" y="3194278"/>
              <a:ext cx="75959" cy="13714"/>
            </a:xfrm>
            <a:custGeom>
              <a:avLst/>
              <a:gdLst/>
              <a:ahLst/>
              <a:cxnLst/>
              <a:rect l="l" t="t" r="r" b="b"/>
              <a:pathLst>
                <a:path w="2005" h="362" extrusionOk="0">
                  <a:moveTo>
                    <a:pt x="199" y="1"/>
                  </a:moveTo>
                  <a:cubicBezTo>
                    <a:pt x="103" y="1"/>
                    <a:pt x="18" y="70"/>
                    <a:pt x="10" y="164"/>
                  </a:cubicBezTo>
                  <a:cubicBezTo>
                    <a:pt x="1" y="272"/>
                    <a:pt x="85" y="361"/>
                    <a:pt x="189" y="361"/>
                  </a:cubicBezTo>
                  <a:lnTo>
                    <a:pt x="1806" y="361"/>
                  </a:lnTo>
                  <a:cubicBezTo>
                    <a:pt x="1902" y="361"/>
                    <a:pt x="1987" y="292"/>
                    <a:pt x="1995" y="198"/>
                  </a:cubicBezTo>
                  <a:cubicBezTo>
                    <a:pt x="2004" y="90"/>
                    <a:pt x="1921" y="1"/>
                    <a:pt x="1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a:off x="3903387" y="2991934"/>
              <a:ext cx="476972" cy="398512"/>
            </a:xfrm>
            <a:custGeom>
              <a:avLst/>
              <a:gdLst/>
              <a:ahLst/>
              <a:cxnLst/>
              <a:rect l="l" t="t" r="r" b="b"/>
              <a:pathLst>
                <a:path w="12590" h="10519" extrusionOk="0">
                  <a:moveTo>
                    <a:pt x="9906" y="1181"/>
                  </a:moveTo>
                  <a:cubicBezTo>
                    <a:pt x="9957" y="1181"/>
                    <a:pt x="9999" y="1223"/>
                    <a:pt x="9999" y="1273"/>
                  </a:cubicBezTo>
                  <a:lnTo>
                    <a:pt x="9999" y="3705"/>
                  </a:lnTo>
                  <a:lnTo>
                    <a:pt x="9199" y="3705"/>
                  </a:lnTo>
                  <a:cubicBezTo>
                    <a:pt x="8881" y="3705"/>
                    <a:pt x="8623" y="3963"/>
                    <a:pt x="8623" y="4281"/>
                  </a:cubicBezTo>
                  <a:lnTo>
                    <a:pt x="8623" y="6064"/>
                  </a:lnTo>
                  <a:lnTo>
                    <a:pt x="1769" y="6064"/>
                  </a:lnTo>
                  <a:cubicBezTo>
                    <a:pt x="1718" y="6064"/>
                    <a:pt x="1676" y="6022"/>
                    <a:pt x="1676" y="5970"/>
                  </a:cubicBezTo>
                  <a:lnTo>
                    <a:pt x="1676" y="1273"/>
                  </a:lnTo>
                  <a:cubicBezTo>
                    <a:pt x="1676" y="1223"/>
                    <a:pt x="1718" y="1181"/>
                    <a:pt x="1768" y="1181"/>
                  </a:cubicBezTo>
                  <a:close/>
                  <a:moveTo>
                    <a:pt x="10300" y="361"/>
                  </a:moveTo>
                  <a:cubicBezTo>
                    <a:pt x="10533" y="361"/>
                    <a:pt x="10721" y="549"/>
                    <a:pt x="10721" y="783"/>
                  </a:cubicBezTo>
                  <a:lnTo>
                    <a:pt x="10720" y="3705"/>
                  </a:lnTo>
                  <a:lnTo>
                    <a:pt x="10361" y="3705"/>
                  </a:lnTo>
                  <a:lnTo>
                    <a:pt x="10361" y="1282"/>
                  </a:lnTo>
                  <a:cubicBezTo>
                    <a:pt x="10361" y="1027"/>
                    <a:pt x="10153" y="822"/>
                    <a:pt x="9900" y="822"/>
                  </a:cubicBezTo>
                  <a:lnTo>
                    <a:pt x="1779" y="822"/>
                  </a:lnTo>
                  <a:cubicBezTo>
                    <a:pt x="1523" y="822"/>
                    <a:pt x="1318" y="1028"/>
                    <a:pt x="1318" y="1282"/>
                  </a:cubicBezTo>
                  <a:lnTo>
                    <a:pt x="1318" y="5995"/>
                  </a:lnTo>
                  <a:cubicBezTo>
                    <a:pt x="1318" y="6251"/>
                    <a:pt x="1524" y="6456"/>
                    <a:pt x="1779" y="6456"/>
                  </a:cubicBezTo>
                  <a:lnTo>
                    <a:pt x="8624" y="6456"/>
                  </a:lnTo>
                  <a:lnTo>
                    <a:pt x="8624" y="6882"/>
                  </a:lnTo>
                  <a:lnTo>
                    <a:pt x="1377" y="6882"/>
                  </a:lnTo>
                  <a:cubicBezTo>
                    <a:pt x="1145" y="6882"/>
                    <a:pt x="956" y="6693"/>
                    <a:pt x="956" y="6461"/>
                  </a:cubicBezTo>
                  <a:lnTo>
                    <a:pt x="956" y="783"/>
                  </a:lnTo>
                  <a:cubicBezTo>
                    <a:pt x="956" y="549"/>
                    <a:pt x="1145" y="361"/>
                    <a:pt x="1377" y="361"/>
                  </a:cubicBezTo>
                  <a:close/>
                  <a:moveTo>
                    <a:pt x="8624" y="7242"/>
                  </a:moveTo>
                  <a:lnTo>
                    <a:pt x="8624" y="7963"/>
                  </a:lnTo>
                  <a:lnTo>
                    <a:pt x="994" y="7963"/>
                  </a:lnTo>
                  <a:cubicBezTo>
                    <a:pt x="642" y="7963"/>
                    <a:pt x="355" y="7683"/>
                    <a:pt x="355" y="7338"/>
                  </a:cubicBezTo>
                  <a:cubicBezTo>
                    <a:pt x="355" y="7285"/>
                    <a:pt x="400" y="7242"/>
                    <a:pt x="453" y="7242"/>
                  </a:cubicBezTo>
                  <a:close/>
                  <a:moveTo>
                    <a:pt x="12227" y="9436"/>
                  </a:moveTo>
                  <a:lnTo>
                    <a:pt x="12227" y="9437"/>
                  </a:lnTo>
                  <a:lnTo>
                    <a:pt x="12227" y="9918"/>
                  </a:lnTo>
                  <a:cubicBezTo>
                    <a:pt x="12227" y="10032"/>
                    <a:pt x="12134" y="10125"/>
                    <a:pt x="12021" y="10125"/>
                  </a:cubicBezTo>
                  <a:lnTo>
                    <a:pt x="9222" y="10125"/>
                  </a:lnTo>
                  <a:cubicBezTo>
                    <a:pt x="9109" y="10125"/>
                    <a:pt x="9016" y="10032"/>
                    <a:pt x="9016" y="9918"/>
                  </a:cubicBezTo>
                  <a:lnTo>
                    <a:pt x="9016" y="9436"/>
                  </a:lnTo>
                  <a:close/>
                  <a:moveTo>
                    <a:pt x="1387" y="0"/>
                  </a:moveTo>
                  <a:cubicBezTo>
                    <a:pt x="951" y="0"/>
                    <a:pt x="597" y="354"/>
                    <a:pt x="597" y="790"/>
                  </a:cubicBezTo>
                  <a:lnTo>
                    <a:pt x="597" y="6461"/>
                  </a:lnTo>
                  <a:cubicBezTo>
                    <a:pt x="597" y="6614"/>
                    <a:pt x="642" y="6759"/>
                    <a:pt x="720" y="6882"/>
                  </a:cubicBezTo>
                  <a:lnTo>
                    <a:pt x="475" y="6882"/>
                  </a:lnTo>
                  <a:cubicBezTo>
                    <a:pt x="223" y="6882"/>
                    <a:pt x="13" y="7082"/>
                    <a:pt x="9" y="7334"/>
                  </a:cubicBezTo>
                  <a:cubicBezTo>
                    <a:pt x="0" y="7896"/>
                    <a:pt x="456" y="8356"/>
                    <a:pt x="1016" y="8356"/>
                  </a:cubicBezTo>
                  <a:lnTo>
                    <a:pt x="8625" y="8356"/>
                  </a:lnTo>
                  <a:lnTo>
                    <a:pt x="8625" y="9943"/>
                  </a:lnTo>
                  <a:cubicBezTo>
                    <a:pt x="8625" y="10261"/>
                    <a:pt x="8884" y="10519"/>
                    <a:pt x="9201" y="10519"/>
                  </a:cubicBezTo>
                  <a:lnTo>
                    <a:pt x="12399" y="10519"/>
                  </a:lnTo>
                  <a:cubicBezTo>
                    <a:pt x="12504" y="10519"/>
                    <a:pt x="12589" y="10432"/>
                    <a:pt x="12589" y="10327"/>
                  </a:cubicBezTo>
                  <a:lnTo>
                    <a:pt x="12589" y="6902"/>
                  </a:lnTo>
                  <a:cubicBezTo>
                    <a:pt x="12589" y="6887"/>
                    <a:pt x="12584" y="6871"/>
                    <a:pt x="12573" y="6860"/>
                  </a:cubicBezTo>
                  <a:cubicBezTo>
                    <a:pt x="12519" y="6805"/>
                    <a:pt x="12462" y="6782"/>
                    <a:pt x="12410" y="6782"/>
                  </a:cubicBezTo>
                  <a:cubicBezTo>
                    <a:pt x="12310" y="6782"/>
                    <a:pt x="12230" y="6865"/>
                    <a:pt x="12230" y="6967"/>
                  </a:cubicBezTo>
                  <a:lnTo>
                    <a:pt x="12230" y="9079"/>
                  </a:lnTo>
                  <a:lnTo>
                    <a:pt x="9018" y="9079"/>
                  </a:lnTo>
                  <a:lnTo>
                    <a:pt x="9018" y="4304"/>
                  </a:lnTo>
                  <a:cubicBezTo>
                    <a:pt x="9018" y="4190"/>
                    <a:pt x="9111" y="4098"/>
                    <a:pt x="9225" y="4098"/>
                  </a:cubicBezTo>
                  <a:lnTo>
                    <a:pt x="12008" y="4098"/>
                  </a:lnTo>
                  <a:cubicBezTo>
                    <a:pt x="12008" y="4098"/>
                    <a:pt x="12215" y="4173"/>
                    <a:pt x="12230" y="4287"/>
                  </a:cubicBezTo>
                  <a:lnTo>
                    <a:pt x="12230" y="6107"/>
                  </a:lnTo>
                  <a:cubicBezTo>
                    <a:pt x="12214" y="6209"/>
                    <a:pt x="12296" y="6291"/>
                    <a:pt x="12399" y="6291"/>
                  </a:cubicBezTo>
                  <a:cubicBezTo>
                    <a:pt x="12500" y="6291"/>
                    <a:pt x="12583" y="6209"/>
                    <a:pt x="12588" y="6107"/>
                  </a:cubicBezTo>
                  <a:lnTo>
                    <a:pt x="12588" y="4287"/>
                  </a:lnTo>
                  <a:cubicBezTo>
                    <a:pt x="12583" y="3969"/>
                    <a:pt x="12007" y="3703"/>
                    <a:pt x="12007" y="3703"/>
                  </a:cubicBezTo>
                  <a:lnTo>
                    <a:pt x="11115" y="3703"/>
                  </a:lnTo>
                  <a:lnTo>
                    <a:pt x="11115" y="790"/>
                  </a:lnTo>
                  <a:cubicBezTo>
                    <a:pt x="11115" y="354"/>
                    <a:pt x="10761" y="0"/>
                    <a:pt x="103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a:off x="4252346" y="3168213"/>
              <a:ext cx="105585" cy="60919"/>
            </a:xfrm>
            <a:custGeom>
              <a:avLst/>
              <a:gdLst/>
              <a:ahLst/>
              <a:cxnLst/>
              <a:rect l="l" t="t" r="r" b="b"/>
              <a:pathLst>
                <a:path w="2787" h="1608" extrusionOk="0">
                  <a:moveTo>
                    <a:pt x="1841" y="362"/>
                  </a:moveTo>
                  <a:lnTo>
                    <a:pt x="1399" y="586"/>
                  </a:lnTo>
                  <a:lnTo>
                    <a:pt x="958" y="362"/>
                  </a:lnTo>
                  <a:close/>
                  <a:moveTo>
                    <a:pt x="2427" y="477"/>
                  </a:moveTo>
                  <a:lnTo>
                    <a:pt x="2427" y="1108"/>
                  </a:lnTo>
                  <a:lnTo>
                    <a:pt x="1807" y="793"/>
                  </a:lnTo>
                  <a:lnTo>
                    <a:pt x="2427" y="477"/>
                  </a:lnTo>
                  <a:close/>
                  <a:moveTo>
                    <a:pt x="362" y="478"/>
                  </a:moveTo>
                  <a:lnTo>
                    <a:pt x="982" y="794"/>
                  </a:lnTo>
                  <a:lnTo>
                    <a:pt x="362" y="1110"/>
                  </a:lnTo>
                  <a:lnTo>
                    <a:pt x="362" y="478"/>
                  </a:lnTo>
                  <a:close/>
                  <a:moveTo>
                    <a:pt x="1399" y="988"/>
                  </a:moveTo>
                  <a:lnTo>
                    <a:pt x="1841" y="1213"/>
                  </a:lnTo>
                  <a:lnTo>
                    <a:pt x="958" y="1213"/>
                  </a:lnTo>
                  <a:lnTo>
                    <a:pt x="1399" y="988"/>
                  </a:lnTo>
                  <a:close/>
                  <a:moveTo>
                    <a:pt x="185" y="1"/>
                  </a:moveTo>
                  <a:cubicBezTo>
                    <a:pt x="83" y="1"/>
                    <a:pt x="1" y="84"/>
                    <a:pt x="1" y="185"/>
                  </a:cubicBezTo>
                  <a:lnTo>
                    <a:pt x="1" y="1422"/>
                  </a:lnTo>
                  <a:cubicBezTo>
                    <a:pt x="1" y="1525"/>
                    <a:pt x="83" y="1607"/>
                    <a:pt x="185" y="1607"/>
                  </a:cubicBezTo>
                  <a:lnTo>
                    <a:pt x="2602" y="1607"/>
                  </a:lnTo>
                  <a:cubicBezTo>
                    <a:pt x="2705" y="1607"/>
                    <a:pt x="2787" y="1525"/>
                    <a:pt x="2787" y="1422"/>
                  </a:cubicBezTo>
                  <a:lnTo>
                    <a:pt x="2787" y="185"/>
                  </a:lnTo>
                  <a:cubicBezTo>
                    <a:pt x="2787" y="84"/>
                    <a:pt x="2705" y="1"/>
                    <a:pt x="2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a:off x="4253407" y="3243983"/>
              <a:ext cx="103881" cy="13639"/>
            </a:xfrm>
            <a:custGeom>
              <a:avLst/>
              <a:gdLst/>
              <a:ahLst/>
              <a:cxnLst/>
              <a:rect l="l" t="t" r="r" b="b"/>
              <a:pathLst>
                <a:path w="2742" h="360" extrusionOk="0">
                  <a:moveTo>
                    <a:pt x="198" y="0"/>
                  </a:moveTo>
                  <a:cubicBezTo>
                    <a:pt x="102" y="0"/>
                    <a:pt x="18" y="69"/>
                    <a:pt x="9" y="164"/>
                  </a:cubicBezTo>
                  <a:cubicBezTo>
                    <a:pt x="1" y="270"/>
                    <a:pt x="85" y="359"/>
                    <a:pt x="189" y="359"/>
                  </a:cubicBezTo>
                  <a:lnTo>
                    <a:pt x="2544" y="359"/>
                  </a:lnTo>
                  <a:cubicBezTo>
                    <a:pt x="2640" y="359"/>
                    <a:pt x="2725" y="290"/>
                    <a:pt x="2732" y="196"/>
                  </a:cubicBezTo>
                  <a:cubicBezTo>
                    <a:pt x="2742" y="89"/>
                    <a:pt x="2658" y="0"/>
                    <a:pt x="2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a:off x="4253407" y="3271223"/>
              <a:ext cx="103615" cy="13714"/>
            </a:xfrm>
            <a:custGeom>
              <a:avLst/>
              <a:gdLst/>
              <a:ahLst/>
              <a:cxnLst/>
              <a:rect l="l" t="t" r="r" b="b"/>
              <a:pathLst>
                <a:path w="2735" h="362" extrusionOk="0">
                  <a:moveTo>
                    <a:pt x="198" y="1"/>
                  </a:moveTo>
                  <a:cubicBezTo>
                    <a:pt x="102" y="1"/>
                    <a:pt x="18" y="70"/>
                    <a:pt x="9" y="164"/>
                  </a:cubicBezTo>
                  <a:cubicBezTo>
                    <a:pt x="1" y="272"/>
                    <a:pt x="85" y="361"/>
                    <a:pt x="189" y="361"/>
                  </a:cubicBezTo>
                  <a:lnTo>
                    <a:pt x="2553" y="361"/>
                  </a:lnTo>
                  <a:cubicBezTo>
                    <a:pt x="2554" y="361"/>
                    <a:pt x="2554" y="361"/>
                    <a:pt x="2555" y="361"/>
                  </a:cubicBezTo>
                  <a:cubicBezTo>
                    <a:pt x="2654" y="361"/>
                    <a:pt x="2734" y="280"/>
                    <a:pt x="2734" y="182"/>
                  </a:cubicBezTo>
                  <a:cubicBezTo>
                    <a:pt x="2734" y="82"/>
                    <a:pt x="2653" y="1"/>
                    <a:pt x="2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a:off x="4252952" y="3299788"/>
              <a:ext cx="65768" cy="13714"/>
            </a:xfrm>
            <a:custGeom>
              <a:avLst/>
              <a:gdLst/>
              <a:ahLst/>
              <a:cxnLst/>
              <a:rect l="l" t="t" r="r" b="b"/>
              <a:pathLst>
                <a:path w="1736" h="362" extrusionOk="0">
                  <a:moveTo>
                    <a:pt x="189" y="1"/>
                  </a:moveTo>
                  <a:cubicBezTo>
                    <a:pt x="84" y="1"/>
                    <a:pt x="0" y="90"/>
                    <a:pt x="10" y="198"/>
                  </a:cubicBezTo>
                  <a:cubicBezTo>
                    <a:pt x="18" y="292"/>
                    <a:pt x="104" y="361"/>
                    <a:pt x="198" y="361"/>
                  </a:cubicBezTo>
                  <a:lnTo>
                    <a:pt x="1538" y="361"/>
                  </a:lnTo>
                  <a:cubicBezTo>
                    <a:pt x="1633" y="361"/>
                    <a:pt x="1718" y="292"/>
                    <a:pt x="1726" y="198"/>
                  </a:cubicBezTo>
                  <a:cubicBezTo>
                    <a:pt x="1736" y="90"/>
                    <a:pt x="1652" y="1"/>
                    <a:pt x="1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 name="Google Shape;2685;p65"/>
          <p:cNvGrpSpPr/>
          <p:nvPr/>
        </p:nvGrpSpPr>
        <p:grpSpPr>
          <a:xfrm>
            <a:off x="4839345" y="3426003"/>
            <a:ext cx="249355" cy="449547"/>
            <a:chOff x="4855362" y="2952837"/>
            <a:chExt cx="264399" cy="476669"/>
          </a:xfrm>
        </p:grpSpPr>
        <p:sp>
          <p:nvSpPr>
            <p:cNvPr id="2686" name="Google Shape;2686;p65"/>
            <p:cNvSpPr/>
            <p:nvPr/>
          </p:nvSpPr>
          <p:spPr>
            <a:xfrm>
              <a:off x="4972464" y="3378665"/>
              <a:ext cx="29247" cy="13676"/>
            </a:xfrm>
            <a:custGeom>
              <a:avLst/>
              <a:gdLst/>
              <a:ahLst/>
              <a:cxnLst/>
              <a:rect l="l" t="t" r="r" b="b"/>
              <a:pathLst>
                <a:path w="772" h="361" extrusionOk="0">
                  <a:moveTo>
                    <a:pt x="199" y="1"/>
                  </a:moveTo>
                  <a:cubicBezTo>
                    <a:pt x="104" y="1"/>
                    <a:pt x="18" y="70"/>
                    <a:pt x="10" y="164"/>
                  </a:cubicBezTo>
                  <a:cubicBezTo>
                    <a:pt x="1" y="270"/>
                    <a:pt x="85" y="360"/>
                    <a:pt x="189" y="360"/>
                  </a:cubicBezTo>
                  <a:lnTo>
                    <a:pt x="575" y="360"/>
                  </a:lnTo>
                  <a:cubicBezTo>
                    <a:pt x="670" y="360"/>
                    <a:pt x="755" y="291"/>
                    <a:pt x="762" y="197"/>
                  </a:cubicBezTo>
                  <a:cubicBezTo>
                    <a:pt x="772" y="89"/>
                    <a:pt x="688" y="1"/>
                    <a:pt x="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a:off x="4855362" y="2952837"/>
              <a:ext cx="264399" cy="476669"/>
            </a:xfrm>
            <a:custGeom>
              <a:avLst/>
              <a:gdLst/>
              <a:ahLst/>
              <a:cxnLst/>
              <a:rect l="l" t="t" r="r" b="b"/>
              <a:pathLst>
                <a:path w="6979" h="12582" extrusionOk="0">
                  <a:moveTo>
                    <a:pt x="6585" y="1994"/>
                  </a:moveTo>
                  <a:lnTo>
                    <a:pt x="6585" y="5870"/>
                  </a:lnTo>
                  <a:lnTo>
                    <a:pt x="4485" y="4200"/>
                  </a:lnTo>
                  <a:lnTo>
                    <a:pt x="6585" y="1994"/>
                  </a:lnTo>
                  <a:close/>
                  <a:moveTo>
                    <a:pt x="359" y="2309"/>
                  </a:moveTo>
                  <a:lnTo>
                    <a:pt x="5072" y="6058"/>
                  </a:lnTo>
                  <a:lnTo>
                    <a:pt x="1379" y="10223"/>
                  </a:lnTo>
                  <a:lnTo>
                    <a:pt x="358" y="10223"/>
                  </a:lnTo>
                  <a:lnTo>
                    <a:pt x="358" y="2309"/>
                  </a:lnTo>
                  <a:close/>
                  <a:moveTo>
                    <a:pt x="6050" y="360"/>
                  </a:moveTo>
                  <a:cubicBezTo>
                    <a:pt x="6207" y="360"/>
                    <a:pt x="6348" y="428"/>
                    <a:pt x="6447" y="535"/>
                  </a:cubicBezTo>
                  <a:lnTo>
                    <a:pt x="5572" y="1455"/>
                  </a:lnTo>
                  <a:cubicBezTo>
                    <a:pt x="5501" y="1528"/>
                    <a:pt x="5505" y="1644"/>
                    <a:pt x="5578" y="1715"/>
                  </a:cubicBezTo>
                  <a:cubicBezTo>
                    <a:pt x="5613" y="1749"/>
                    <a:pt x="5659" y="1766"/>
                    <a:pt x="5704" y="1766"/>
                  </a:cubicBezTo>
                  <a:cubicBezTo>
                    <a:pt x="5753" y="1766"/>
                    <a:pt x="5802" y="1746"/>
                    <a:pt x="5839" y="1708"/>
                  </a:cubicBezTo>
                  <a:lnTo>
                    <a:pt x="6586" y="921"/>
                  </a:lnTo>
                  <a:lnTo>
                    <a:pt x="6586" y="1450"/>
                  </a:lnTo>
                  <a:lnTo>
                    <a:pt x="6585" y="1450"/>
                  </a:lnTo>
                  <a:lnTo>
                    <a:pt x="4081" y="4082"/>
                  </a:lnTo>
                  <a:cubicBezTo>
                    <a:pt x="4045" y="4120"/>
                    <a:pt x="4027" y="4169"/>
                    <a:pt x="4030" y="4222"/>
                  </a:cubicBezTo>
                  <a:cubicBezTo>
                    <a:pt x="4034" y="4274"/>
                    <a:pt x="4060" y="4321"/>
                    <a:pt x="4100" y="4353"/>
                  </a:cubicBezTo>
                  <a:lnTo>
                    <a:pt x="6585" y="6330"/>
                  </a:lnTo>
                  <a:lnTo>
                    <a:pt x="6585" y="6793"/>
                  </a:lnTo>
                  <a:lnTo>
                    <a:pt x="6024" y="6348"/>
                  </a:lnTo>
                  <a:cubicBezTo>
                    <a:pt x="5991" y="6321"/>
                    <a:pt x="5950" y="6308"/>
                    <a:pt x="5911" y="6308"/>
                  </a:cubicBezTo>
                  <a:cubicBezTo>
                    <a:pt x="5859" y="6308"/>
                    <a:pt x="5809" y="6330"/>
                    <a:pt x="5772" y="6371"/>
                  </a:cubicBezTo>
                  <a:lnTo>
                    <a:pt x="2357" y="10223"/>
                  </a:lnTo>
                  <a:lnTo>
                    <a:pt x="1872" y="10223"/>
                  </a:lnTo>
                  <a:lnTo>
                    <a:pt x="5475" y="6158"/>
                  </a:lnTo>
                  <a:cubicBezTo>
                    <a:pt x="5509" y="6120"/>
                    <a:pt x="5525" y="6070"/>
                    <a:pt x="5521" y="6020"/>
                  </a:cubicBezTo>
                  <a:cubicBezTo>
                    <a:pt x="5516" y="5969"/>
                    <a:pt x="5491" y="5923"/>
                    <a:pt x="5452" y="5891"/>
                  </a:cubicBezTo>
                  <a:lnTo>
                    <a:pt x="359" y="1841"/>
                  </a:lnTo>
                  <a:lnTo>
                    <a:pt x="359" y="1377"/>
                  </a:lnTo>
                  <a:lnTo>
                    <a:pt x="3525" y="3895"/>
                  </a:lnTo>
                  <a:cubicBezTo>
                    <a:pt x="3559" y="3922"/>
                    <a:pt x="3600" y="3935"/>
                    <a:pt x="3641" y="3935"/>
                  </a:cubicBezTo>
                  <a:cubicBezTo>
                    <a:pt x="3689" y="3935"/>
                    <a:pt x="3738" y="3916"/>
                    <a:pt x="3774" y="3878"/>
                  </a:cubicBezTo>
                  <a:lnTo>
                    <a:pt x="5243" y="2333"/>
                  </a:lnTo>
                  <a:cubicBezTo>
                    <a:pt x="5305" y="2268"/>
                    <a:pt x="5317" y="2169"/>
                    <a:pt x="5266" y="2096"/>
                  </a:cubicBezTo>
                  <a:cubicBezTo>
                    <a:pt x="5229" y="2042"/>
                    <a:pt x="5172" y="2015"/>
                    <a:pt x="5115" y="2015"/>
                  </a:cubicBezTo>
                  <a:cubicBezTo>
                    <a:pt x="5066" y="2015"/>
                    <a:pt x="5018" y="2035"/>
                    <a:pt x="4981" y="2074"/>
                  </a:cubicBezTo>
                  <a:lnTo>
                    <a:pt x="3624" y="3501"/>
                  </a:lnTo>
                  <a:lnTo>
                    <a:pt x="361" y="906"/>
                  </a:lnTo>
                  <a:lnTo>
                    <a:pt x="361" y="898"/>
                  </a:lnTo>
                  <a:cubicBezTo>
                    <a:pt x="361" y="601"/>
                    <a:pt x="602" y="360"/>
                    <a:pt x="899" y="360"/>
                  </a:cubicBezTo>
                  <a:close/>
                  <a:moveTo>
                    <a:pt x="5933" y="6745"/>
                  </a:moveTo>
                  <a:lnTo>
                    <a:pt x="6586" y="7264"/>
                  </a:lnTo>
                  <a:lnTo>
                    <a:pt x="6586" y="10225"/>
                  </a:lnTo>
                  <a:lnTo>
                    <a:pt x="2849" y="10225"/>
                  </a:lnTo>
                  <a:lnTo>
                    <a:pt x="5933" y="6745"/>
                  </a:lnTo>
                  <a:close/>
                  <a:moveTo>
                    <a:pt x="6585" y="10616"/>
                  </a:moveTo>
                  <a:lnTo>
                    <a:pt x="6585" y="11684"/>
                  </a:lnTo>
                  <a:cubicBezTo>
                    <a:pt x="6585" y="11981"/>
                    <a:pt x="6344" y="12222"/>
                    <a:pt x="6046" y="12222"/>
                  </a:cubicBezTo>
                  <a:lnTo>
                    <a:pt x="898" y="12222"/>
                  </a:lnTo>
                  <a:cubicBezTo>
                    <a:pt x="600" y="12222"/>
                    <a:pt x="359" y="11981"/>
                    <a:pt x="359" y="11684"/>
                  </a:cubicBezTo>
                  <a:lnTo>
                    <a:pt x="359" y="10616"/>
                  </a:lnTo>
                  <a:close/>
                  <a:moveTo>
                    <a:pt x="906" y="1"/>
                  </a:moveTo>
                  <a:cubicBezTo>
                    <a:pt x="405" y="1"/>
                    <a:pt x="0" y="407"/>
                    <a:pt x="0" y="907"/>
                  </a:cubicBezTo>
                  <a:lnTo>
                    <a:pt x="0" y="11676"/>
                  </a:lnTo>
                  <a:cubicBezTo>
                    <a:pt x="0" y="12175"/>
                    <a:pt x="405" y="12582"/>
                    <a:pt x="906" y="12582"/>
                  </a:cubicBezTo>
                  <a:lnTo>
                    <a:pt x="6072" y="12582"/>
                  </a:lnTo>
                  <a:cubicBezTo>
                    <a:pt x="6572" y="12582"/>
                    <a:pt x="6978" y="12175"/>
                    <a:pt x="6978" y="11676"/>
                  </a:cubicBezTo>
                  <a:lnTo>
                    <a:pt x="6978" y="907"/>
                  </a:lnTo>
                  <a:cubicBezTo>
                    <a:pt x="6979" y="408"/>
                    <a:pt x="6570" y="1"/>
                    <a:pt x="6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a:off x="4882752" y="3132147"/>
              <a:ext cx="109412" cy="139871"/>
            </a:xfrm>
            <a:custGeom>
              <a:avLst/>
              <a:gdLst/>
              <a:ahLst/>
              <a:cxnLst/>
              <a:rect l="l" t="t" r="r" b="b"/>
              <a:pathLst>
                <a:path w="2888" h="3692" extrusionOk="0">
                  <a:moveTo>
                    <a:pt x="1451" y="1"/>
                  </a:moveTo>
                  <a:cubicBezTo>
                    <a:pt x="1307" y="1"/>
                    <a:pt x="1161" y="21"/>
                    <a:pt x="1018" y="64"/>
                  </a:cubicBezTo>
                  <a:cubicBezTo>
                    <a:pt x="536" y="208"/>
                    <a:pt x="187" y="572"/>
                    <a:pt x="61" y="1065"/>
                  </a:cubicBezTo>
                  <a:cubicBezTo>
                    <a:pt x="11" y="1261"/>
                    <a:pt x="1" y="1456"/>
                    <a:pt x="32" y="1645"/>
                  </a:cubicBezTo>
                  <a:cubicBezTo>
                    <a:pt x="114" y="2146"/>
                    <a:pt x="415" y="2503"/>
                    <a:pt x="705" y="2847"/>
                  </a:cubicBezTo>
                  <a:cubicBezTo>
                    <a:pt x="891" y="3071"/>
                    <a:pt x="1069" y="3282"/>
                    <a:pt x="1184" y="3525"/>
                  </a:cubicBezTo>
                  <a:cubicBezTo>
                    <a:pt x="1233" y="3628"/>
                    <a:pt x="1333" y="3692"/>
                    <a:pt x="1447" y="3692"/>
                  </a:cubicBezTo>
                  <a:cubicBezTo>
                    <a:pt x="1561" y="3692"/>
                    <a:pt x="1662" y="3628"/>
                    <a:pt x="1710" y="3525"/>
                  </a:cubicBezTo>
                  <a:cubicBezTo>
                    <a:pt x="1825" y="3283"/>
                    <a:pt x="2002" y="3071"/>
                    <a:pt x="2191" y="2847"/>
                  </a:cubicBezTo>
                  <a:cubicBezTo>
                    <a:pt x="2482" y="2502"/>
                    <a:pt x="2782" y="2144"/>
                    <a:pt x="2864" y="1645"/>
                  </a:cubicBezTo>
                  <a:cubicBezTo>
                    <a:pt x="2886" y="1508"/>
                    <a:pt x="2887" y="1367"/>
                    <a:pt x="2867" y="1225"/>
                  </a:cubicBezTo>
                  <a:cubicBezTo>
                    <a:pt x="2855" y="1134"/>
                    <a:pt x="2776" y="1067"/>
                    <a:pt x="2686" y="1067"/>
                  </a:cubicBezTo>
                  <a:cubicBezTo>
                    <a:pt x="2678" y="1067"/>
                    <a:pt x="2669" y="1068"/>
                    <a:pt x="2660" y="1069"/>
                  </a:cubicBezTo>
                  <a:cubicBezTo>
                    <a:pt x="2558" y="1084"/>
                    <a:pt x="2489" y="1177"/>
                    <a:pt x="2504" y="1278"/>
                  </a:cubicBezTo>
                  <a:cubicBezTo>
                    <a:pt x="2519" y="1382"/>
                    <a:pt x="2519" y="1486"/>
                    <a:pt x="2501" y="1585"/>
                  </a:cubicBezTo>
                  <a:cubicBezTo>
                    <a:pt x="2435" y="1986"/>
                    <a:pt x="2180" y="2289"/>
                    <a:pt x="1909" y="2610"/>
                  </a:cubicBezTo>
                  <a:cubicBezTo>
                    <a:pt x="1746" y="2804"/>
                    <a:pt x="1578" y="3005"/>
                    <a:pt x="1448" y="3232"/>
                  </a:cubicBezTo>
                  <a:cubicBezTo>
                    <a:pt x="1319" y="3005"/>
                    <a:pt x="1151" y="2804"/>
                    <a:pt x="987" y="2610"/>
                  </a:cubicBezTo>
                  <a:cubicBezTo>
                    <a:pt x="718" y="2288"/>
                    <a:pt x="463" y="1984"/>
                    <a:pt x="396" y="1585"/>
                  </a:cubicBezTo>
                  <a:cubicBezTo>
                    <a:pt x="373" y="1446"/>
                    <a:pt x="380" y="1303"/>
                    <a:pt x="417" y="1157"/>
                  </a:cubicBezTo>
                  <a:cubicBezTo>
                    <a:pt x="511" y="793"/>
                    <a:pt x="767" y="523"/>
                    <a:pt x="1123" y="418"/>
                  </a:cubicBezTo>
                  <a:cubicBezTo>
                    <a:pt x="1228" y="386"/>
                    <a:pt x="1338" y="371"/>
                    <a:pt x="1446" y="371"/>
                  </a:cubicBezTo>
                  <a:cubicBezTo>
                    <a:pt x="1717" y="371"/>
                    <a:pt x="1983" y="466"/>
                    <a:pt x="2177" y="643"/>
                  </a:cubicBezTo>
                  <a:cubicBezTo>
                    <a:pt x="2213" y="675"/>
                    <a:pt x="2257" y="691"/>
                    <a:pt x="2302" y="691"/>
                  </a:cubicBezTo>
                  <a:cubicBezTo>
                    <a:pt x="2352" y="691"/>
                    <a:pt x="2402" y="670"/>
                    <a:pt x="2438" y="630"/>
                  </a:cubicBezTo>
                  <a:cubicBezTo>
                    <a:pt x="2506" y="556"/>
                    <a:pt x="2501" y="439"/>
                    <a:pt x="2426" y="371"/>
                  </a:cubicBezTo>
                  <a:cubicBezTo>
                    <a:pt x="2162" y="129"/>
                    <a:pt x="1811" y="1"/>
                    <a:pt x="1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a:off x="4907946" y="3156469"/>
              <a:ext cx="59176" cy="59176"/>
            </a:xfrm>
            <a:custGeom>
              <a:avLst/>
              <a:gdLst/>
              <a:ahLst/>
              <a:cxnLst/>
              <a:rect l="l" t="t" r="r" b="b"/>
              <a:pathLst>
                <a:path w="1562" h="1562" extrusionOk="0">
                  <a:moveTo>
                    <a:pt x="781" y="368"/>
                  </a:moveTo>
                  <a:cubicBezTo>
                    <a:pt x="1007" y="368"/>
                    <a:pt x="1192" y="553"/>
                    <a:pt x="1192" y="779"/>
                  </a:cubicBezTo>
                  <a:cubicBezTo>
                    <a:pt x="1192" y="1007"/>
                    <a:pt x="1007" y="1191"/>
                    <a:pt x="781" y="1191"/>
                  </a:cubicBezTo>
                  <a:cubicBezTo>
                    <a:pt x="555" y="1191"/>
                    <a:pt x="370" y="1005"/>
                    <a:pt x="370" y="779"/>
                  </a:cubicBezTo>
                  <a:cubicBezTo>
                    <a:pt x="370" y="553"/>
                    <a:pt x="555" y="368"/>
                    <a:pt x="781" y="368"/>
                  </a:cubicBezTo>
                  <a:close/>
                  <a:moveTo>
                    <a:pt x="781" y="1"/>
                  </a:moveTo>
                  <a:cubicBezTo>
                    <a:pt x="352" y="1"/>
                    <a:pt x="1" y="350"/>
                    <a:pt x="1" y="781"/>
                  </a:cubicBezTo>
                  <a:cubicBezTo>
                    <a:pt x="1" y="1211"/>
                    <a:pt x="351" y="1561"/>
                    <a:pt x="781" y="1561"/>
                  </a:cubicBezTo>
                  <a:cubicBezTo>
                    <a:pt x="1212" y="1561"/>
                    <a:pt x="1561" y="1212"/>
                    <a:pt x="1561" y="781"/>
                  </a:cubicBezTo>
                  <a:cubicBezTo>
                    <a:pt x="1561" y="350"/>
                    <a:pt x="1212" y="1"/>
                    <a:pt x="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 name="Google Shape;2690;p65"/>
          <p:cNvGrpSpPr/>
          <p:nvPr/>
        </p:nvGrpSpPr>
        <p:grpSpPr>
          <a:xfrm>
            <a:off x="932842" y="3451800"/>
            <a:ext cx="449582" cy="398061"/>
            <a:chOff x="713167" y="2980190"/>
            <a:chExt cx="476707" cy="422077"/>
          </a:xfrm>
        </p:grpSpPr>
        <p:sp>
          <p:nvSpPr>
            <p:cNvPr id="2691" name="Google Shape;2691;p65"/>
            <p:cNvSpPr/>
            <p:nvPr/>
          </p:nvSpPr>
          <p:spPr>
            <a:xfrm>
              <a:off x="816176" y="3244514"/>
              <a:ext cx="270650" cy="54744"/>
            </a:xfrm>
            <a:custGeom>
              <a:avLst/>
              <a:gdLst/>
              <a:ahLst/>
              <a:cxnLst/>
              <a:rect l="l" t="t" r="r" b="b"/>
              <a:pathLst>
                <a:path w="7144" h="1445" extrusionOk="0">
                  <a:moveTo>
                    <a:pt x="185" y="1"/>
                  </a:moveTo>
                  <a:cubicBezTo>
                    <a:pt x="83" y="1"/>
                    <a:pt x="0" y="84"/>
                    <a:pt x="0" y="186"/>
                  </a:cubicBezTo>
                  <a:lnTo>
                    <a:pt x="0" y="1261"/>
                  </a:lnTo>
                  <a:cubicBezTo>
                    <a:pt x="0" y="1361"/>
                    <a:pt x="83" y="1444"/>
                    <a:pt x="185" y="1444"/>
                  </a:cubicBezTo>
                  <a:lnTo>
                    <a:pt x="1873" y="1444"/>
                  </a:lnTo>
                  <a:cubicBezTo>
                    <a:pt x="1968" y="1444"/>
                    <a:pt x="2053" y="1375"/>
                    <a:pt x="2061" y="1281"/>
                  </a:cubicBezTo>
                  <a:cubicBezTo>
                    <a:pt x="2071" y="1173"/>
                    <a:pt x="1986" y="1084"/>
                    <a:pt x="1881" y="1084"/>
                  </a:cubicBezTo>
                  <a:lnTo>
                    <a:pt x="362" y="1084"/>
                  </a:lnTo>
                  <a:lnTo>
                    <a:pt x="362" y="362"/>
                  </a:lnTo>
                  <a:lnTo>
                    <a:pt x="6750" y="362"/>
                  </a:lnTo>
                  <a:lnTo>
                    <a:pt x="6750" y="1084"/>
                  </a:lnTo>
                  <a:lnTo>
                    <a:pt x="2821" y="1084"/>
                  </a:lnTo>
                  <a:cubicBezTo>
                    <a:pt x="2725" y="1084"/>
                    <a:pt x="2640" y="1153"/>
                    <a:pt x="2632" y="1247"/>
                  </a:cubicBezTo>
                  <a:cubicBezTo>
                    <a:pt x="2623" y="1355"/>
                    <a:pt x="2707" y="1444"/>
                    <a:pt x="2811" y="1444"/>
                  </a:cubicBezTo>
                  <a:lnTo>
                    <a:pt x="6959" y="1444"/>
                  </a:lnTo>
                  <a:cubicBezTo>
                    <a:pt x="7062" y="1444"/>
                    <a:pt x="7143" y="1361"/>
                    <a:pt x="7143" y="1260"/>
                  </a:cubicBezTo>
                  <a:lnTo>
                    <a:pt x="7143" y="186"/>
                  </a:lnTo>
                  <a:cubicBezTo>
                    <a:pt x="7143" y="84"/>
                    <a:pt x="7062" y="1"/>
                    <a:pt x="6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5"/>
            <p:cNvSpPr/>
            <p:nvPr/>
          </p:nvSpPr>
          <p:spPr>
            <a:xfrm>
              <a:off x="816176" y="3314033"/>
              <a:ext cx="270650" cy="54706"/>
            </a:xfrm>
            <a:custGeom>
              <a:avLst/>
              <a:gdLst/>
              <a:ahLst/>
              <a:cxnLst/>
              <a:rect l="l" t="t" r="r" b="b"/>
              <a:pathLst>
                <a:path w="7144" h="1444" extrusionOk="0">
                  <a:moveTo>
                    <a:pt x="6750" y="362"/>
                  </a:moveTo>
                  <a:lnTo>
                    <a:pt x="6750" y="1084"/>
                  </a:lnTo>
                  <a:lnTo>
                    <a:pt x="362" y="1084"/>
                  </a:lnTo>
                  <a:lnTo>
                    <a:pt x="362" y="362"/>
                  </a:lnTo>
                  <a:close/>
                  <a:moveTo>
                    <a:pt x="185" y="1"/>
                  </a:moveTo>
                  <a:cubicBezTo>
                    <a:pt x="83" y="1"/>
                    <a:pt x="0" y="83"/>
                    <a:pt x="0" y="185"/>
                  </a:cubicBezTo>
                  <a:lnTo>
                    <a:pt x="0" y="1260"/>
                  </a:lnTo>
                  <a:cubicBezTo>
                    <a:pt x="0" y="1362"/>
                    <a:pt x="83" y="1443"/>
                    <a:pt x="185" y="1443"/>
                  </a:cubicBezTo>
                  <a:lnTo>
                    <a:pt x="6959" y="1443"/>
                  </a:lnTo>
                  <a:cubicBezTo>
                    <a:pt x="7060" y="1443"/>
                    <a:pt x="7143" y="1361"/>
                    <a:pt x="7143" y="1259"/>
                  </a:cubicBezTo>
                  <a:lnTo>
                    <a:pt x="7143" y="185"/>
                  </a:lnTo>
                  <a:cubicBezTo>
                    <a:pt x="7143" y="84"/>
                    <a:pt x="7060" y="1"/>
                    <a:pt x="6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5"/>
            <p:cNvSpPr/>
            <p:nvPr/>
          </p:nvSpPr>
          <p:spPr>
            <a:xfrm>
              <a:off x="942030" y="3170411"/>
              <a:ext cx="18677" cy="18677"/>
            </a:xfrm>
            <a:custGeom>
              <a:avLst/>
              <a:gdLst/>
              <a:ahLst/>
              <a:cxnLst/>
              <a:rect l="l" t="t" r="r" b="b"/>
              <a:pathLst>
                <a:path w="493" h="493" extrusionOk="0">
                  <a:moveTo>
                    <a:pt x="248" y="0"/>
                  </a:moveTo>
                  <a:cubicBezTo>
                    <a:pt x="248" y="0"/>
                    <a:pt x="247" y="0"/>
                    <a:pt x="247" y="0"/>
                  </a:cubicBezTo>
                  <a:cubicBezTo>
                    <a:pt x="110" y="0"/>
                    <a:pt x="0" y="110"/>
                    <a:pt x="0" y="247"/>
                  </a:cubicBezTo>
                  <a:cubicBezTo>
                    <a:pt x="0" y="383"/>
                    <a:pt x="110" y="493"/>
                    <a:pt x="247" y="493"/>
                  </a:cubicBezTo>
                  <a:cubicBezTo>
                    <a:pt x="383" y="493"/>
                    <a:pt x="493" y="383"/>
                    <a:pt x="493" y="247"/>
                  </a:cubicBezTo>
                  <a:cubicBezTo>
                    <a:pt x="493" y="110"/>
                    <a:pt x="382" y="0"/>
                    <a:pt x="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5"/>
            <p:cNvSpPr/>
            <p:nvPr/>
          </p:nvSpPr>
          <p:spPr>
            <a:xfrm>
              <a:off x="896872" y="3073804"/>
              <a:ext cx="109260" cy="154647"/>
            </a:xfrm>
            <a:custGeom>
              <a:avLst/>
              <a:gdLst/>
              <a:ahLst/>
              <a:cxnLst/>
              <a:rect l="l" t="t" r="r" b="b"/>
              <a:pathLst>
                <a:path w="2884" h="4082" extrusionOk="0">
                  <a:moveTo>
                    <a:pt x="1425" y="387"/>
                  </a:moveTo>
                  <a:cubicBezTo>
                    <a:pt x="1744" y="387"/>
                    <a:pt x="2000" y="654"/>
                    <a:pt x="2000" y="979"/>
                  </a:cubicBezTo>
                  <a:lnTo>
                    <a:pt x="2000" y="1526"/>
                  </a:lnTo>
                  <a:lnTo>
                    <a:pt x="853" y="1526"/>
                  </a:lnTo>
                  <a:lnTo>
                    <a:pt x="853" y="964"/>
                  </a:lnTo>
                  <a:cubicBezTo>
                    <a:pt x="853" y="661"/>
                    <a:pt x="1085" y="412"/>
                    <a:pt x="1379" y="389"/>
                  </a:cubicBezTo>
                  <a:cubicBezTo>
                    <a:pt x="1394" y="387"/>
                    <a:pt x="1410" y="387"/>
                    <a:pt x="1425" y="387"/>
                  </a:cubicBezTo>
                  <a:close/>
                  <a:moveTo>
                    <a:pt x="2310" y="1886"/>
                  </a:moveTo>
                  <a:cubicBezTo>
                    <a:pt x="2411" y="1886"/>
                    <a:pt x="2492" y="1968"/>
                    <a:pt x="2492" y="2069"/>
                  </a:cubicBezTo>
                  <a:lnTo>
                    <a:pt x="2492" y="3541"/>
                  </a:lnTo>
                  <a:cubicBezTo>
                    <a:pt x="2492" y="3641"/>
                    <a:pt x="2411" y="3721"/>
                    <a:pt x="2311" y="3721"/>
                  </a:cubicBezTo>
                  <a:lnTo>
                    <a:pt x="544" y="3721"/>
                  </a:lnTo>
                  <a:cubicBezTo>
                    <a:pt x="444" y="3721"/>
                    <a:pt x="362" y="3641"/>
                    <a:pt x="362" y="3540"/>
                  </a:cubicBezTo>
                  <a:lnTo>
                    <a:pt x="362" y="2069"/>
                  </a:lnTo>
                  <a:cubicBezTo>
                    <a:pt x="361" y="1968"/>
                    <a:pt x="442" y="1886"/>
                    <a:pt x="543" y="1886"/>
                  </a:cubicBezTo>
                  <a:close/>
                  <a:moveTo>
                    <a:pt x="1441" y="1"/>
                  </a:moveTo>
                  <a:cubicBezTo>
                    <a:pt x="917" y="1"/>
                    <a:pt x="492" y="427"/>
                    <a:pt x="492" y="950"/>
                  </a:cubicBezTo>
                  <a:lnTo>
                    <a:pt x="492" y="1516"/>
                  </a:lnTo>
                  <a:cubicBezTo>
                    <a:pt x="215" y="1549"/>
                    <a:pt x="1" y="1781"/>
                    <a:pt x="1" y="2062"/>
                  </a:cubicBezTo>
                  <a:lnTo>
                    <a:pt x="1" y="3532"/>
                  </a:lnTo>
                  <a:cubicBezTo>
                    <a:pt x="1" y="3836"/>
                    <a:pt x="252" y="4082"/>
                    <a:pt x="560" y="4082"/>
                  </a:cubicBezTo>
                  <a:lnTo>
                    <a:pt x="2334" y="4082"/>
                  </a:lnTo>
                  <a:cubicBezTo>
                    <a:pt x="2638" y="4082"/>
                    <a:pt x="2884" y="3836"/>
                    <a:pt x="2884" y="3532"/>
                  </a:cubicBezTo>
                  <a:lnTo>
                    <a:pt x="2884" y="2062"/>
                  </a:lnTo>
                  <a:cubicBezTo>
                    <a:pt x="2884" y="1782"/>
                    <a:pt x="2669" y="1549"/>
                    <a:pt x="2393" y="1516"/>
                  </a:cubicBezTo>
                  <a:lnTo>
                    <a:pt x="2393" y="964"/>
                  </a:lnTo>
                  <a:cubicBezTo>
                    <a:pt x="2393" y="500"/>
                    <a:pt x="2065" y="91"/>
                    <a:pt x="1607" y="15"/>
                  </a:cubicBezTo>
                  <a:cubicBezTo>
                    <a:pt x="1551" y="5"/>
                    <a:pt x="1496" y="1"/>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a:off x="713167" y="2980190"/>
              <a:ext cx="476707" cy="422077"/>
            </a:xfrm>
            <a:custGeom>
              <a:avLst/>
              <a:gdLst/>
              <a:ahLst/>
              <a:cxnLst/>
              <a:rect l="l" t="t" r="r" b="b"/>
              <a:pathLst>
                <a:path w="12583" h="11141" extrusionOk="0">
                  <a:moveTo>
                    <a:pt x="12223" y="1966"/>
                  </a:moveTo>
                  <a:lnTo>
                    <a:pt x="12223" y="10528"/>
                  </a:lnTo>
                  <a:cubicBezTo>
                    <a:pt x="12222" y="10667"/>
                    <a:pt x="12108" y="10781"/>
                    <a:pt x="11971" y="10781"/>
                  </a:cubicBezTo>
                  <a:lnTo>
                    <a:pt x="613" y="10781"/>
                  </a:lnTo>
                  <a:cubicBezTo>
                    <a:pt x="475" y="10781"/>
                    <a:pt x="362" y="10667"/>
                    <a:pt x="362" y="10528"/>
                  </a:cubicBezTo>
                  <a:lnTo>
                    <a:pt x="362" y="1966"/>
                  </a:lnTo>
                  <a:close/>
                  <a:moveTo>
                    <a:pt x="621" y="0"/>
                  </a:moveTo>
                  <a:cubicBezTo>
                    <a:pt x="278" y="0"/>
                    <a:pt x="0" y="278"/>
                    <a:pt x="0" y="622"/>
                  </a:cubicBezTo>
                  <a:lnTo>
                    <a:pt x="0" y="10520"/>
                  </a:lnTo>
                  <a:cubicBezTo>
                    <a:pt x="0" y="10863"/>
                    <a:pt x="278" y="11140"/>
                    <a:pt x="621" y="11140"/>
                  </a:cubicBezTo>
                  <a:lnTo>
                    <a:pt x="11961" y="11140"/>
                  </a:lnTo>
                  <a:cubicBezTo>
                    <a:pt x="12305" y="11140"/>
                    <a:pt x="12582" y="10863"/>
                    <a:pt x="12582" y="10520"/>
                  </a:cubicBezTo>
                  <a:lnTo>
                    <a:pt x="12582" y="622"/>
                  </a:lnTo>
                  <a:cubicBezTo>
                    <a:pt x="12582" y="278"/>
                    <a:pt x="12305" y="0"/>
                    <a:pt x="11961" y="0"/>
                  </a:cubicBezTo>
                  <a:lnTo>
                    <a:pt x="9634" y="0"/>
                  </a:lnTo>
                  <a:cubicBezTo>
                    <a:pt x="9538" y="0"/>
                    <a:pt x="9453" y="70"/>
                    <a:pt x="9445" y="164"/>
                  </a:cubicBezTo>
                  <a:cubicBezTo>
                    <a:pt x="9436" y="272"/>
                    <a:pt x="9520" y="361"/>
                    <a:pt x="9624" y="361"/>
                  </a:cubicBezTo>
                  <a:lnTo>
                    <a:pt x="11968" y="361"/>
                  </a:lnTo>
                  <a:cubicBezTo>
                    <a:pt x="12108" y="361"/>
                    <a:pt x="12220" y="473"/>
                    <a:pt x="12220" y="612"/>
                  </a:cubicBezTo>
                  <a:lnTo>
                    <a:pt x="12220" y="1573"/>
                  </a:lnTo>
                  <a:lnTo>
                    <a:pt x="359" y="1573"/>
                  </a:lnTo>
                  <a:lnTo>
                    <a:pt x="359" y="551"/>
                  </a:lnTo>
                  <a:cubicBezTo>
                    <a:pt x="359" y="446"/>
                    <a:pt x="444" y="361"/>
                    <a:pt x="550" y="361"/>
                  </a:cubicBezTo>
                  <a:lnTo>
                    <a:pt x="8797" y="361"/>
                  </a:lnTo>
                  <a:cubicBezTo>
                    <a:pt x="8845" y="361"/>
                    <a:pt x="8891" y="337"/>
                    <a:pt x="8917" y="298"/>
                  </a:cubicBezTo>
                  <a:cubicBezTo>
                    <a:pt x="9015" y="153"/>
                    <a:pt x="8912" y="0"/>
                    <a:pt x="8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a:off x="762152" y="3007770"/>
              <a:ext cx="18715" cy="18677"/>
            </a:xfrm>
            <a:custGeom>
              <a:avLst/>
              <a:gdLst/>
              <a:ahLst/>
              <a:cxnLst/>
              <a:rect l="l" t="t" r="r" b="b"/>
              <a:pathLst>
                <a:path w="494" h="493" extrusionOk="0">
                  <a:moveTo>
                    <a:pt x="247" y="0"/>
                  </a:moveTo>
                  <a:cubicBezTo>
                    <a:pt x="111" y="0"/>
                    <a:pt x="1" y="110"/>
                    <a:pt x="1" y="246"/>
                  </a:cubicBezTo>
                  <a:cubicBezTo>
                    <a:pt x="1" y="383"/>
                    <a:pt x="111" y="493"/>
                    <a:pt x="247" y="493"/>
                  </a:cubicBezTo>
                  <a:cubicBezTo>
                    <a:pt x="383" y="493"/>
                    <a:pt x="493" y="383"/>
                    <a:pt x="493" y="246"/>
                  </a:cubicBezTo>
                  <a:cubicBezTo>
                    <a:pt x="493" y="110"/>
                    <a:pt x="382"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a:off x="797878" y="3007770"/>
              <a:ext cx="18677" cy="18677"/>
            </a:xfrm>
            <a:custGeom>
              <a:avLst/>
              <a:gdLst/>
              <a:ahLst/>
              <a:cxnLst/>
              <a:rect l="l" t="t" r="r" b="b"/>
              <a:pathLst>
                <a:path w="493" h="493" extrusionOk="0">
                  <a:moveTo>
                    <a:pt x="247" y="0"/>
                  </a:moveTo>
                  <a:cubicBezTo>
                    <a:pt x="110" y="0"/>
                    <a:pt x="0" y="110"/>
                    <a:pt x="0" y="246"/>
                  </a:cubicBezTo>
                  <a:cubicBezTo>
                    <a:pt x="0" y="383"/>
                    <a:pt x="110" y="493"/>
                    <a:pt x="247" y="493"/>
                  </a:cubicBezTo>
                  <a:cubicBezTo>
                    <a:pt x="383" y="493"/>
                    <a:pt x="493" y="383"/>
                    <a:pt x="493" y="246"/>
                  </a:cubicBezTo>
                  <a:cubicBezTo>
                    <a:pt x="493" y="110"/>
                    <a:pt x="383"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5"/>
            <p:cNvSpPr/>
            <p:nvPr/>
          </p:nvSpPr>
          <p:spPr>
            <a:xfrm>
              <a:off x="833641" y="3007770"/>
              <a:ext cx="18677" cy="18677"/>
            </a:xfrm>
            <a:custGeom>
              <a:avLst/>
              <a:gdLst/>
              <a:ahLst/>
              <a:cxnLst/>
              <a:rect l="l" t="t" r="r" b="b"/>
              <a:pathLst>
                <a:path w="493" h="493" extrusionOk="0">
                  <a:moveTo>
                    <a:pt x="246" y="0"/>
                  </a:moveTo>
                  <a:cubicBezTo>
                    <a:pt x="110" y="0"/>
                    <a:pt x="0" y="110"/>
                    <a:pt x="0" y="246"/>
                  </a:cubicBezTo>
                  <a:cubicBezTo>
                    <a:pt x="0" y="383"/>
                    <a:pt x="110" y="493"/>
                    <a:pt x="246" y="493"/>
                  </a:cubicBezTo>
                  <a:cubicBezTo>
                    <a:pt x="382" y="493"/>
                    <a:pt x="492" y="383"/>
                    <a:pt x="492" y="246"/>
                  </a:cubicBezTo>
                  <a:cubicBezTo>
                    <a:pt x="492" y="110"/>
                    <a:pt x="382" y="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65"/>
          <p:cNvGrpSpPr/>
          <p:nvPr/>
        </p:nvGrpSpPr>
        <p:grpSpPr>
          <a:xfrm>
            <a:off x="3239189" y="3464126"/>
            <a:ext cx="449654" cy="373443"/>
            <a:chOff x="3158720" y="2993260"/>
            <a:chExt cx="476783" cy="395974"/>
          </a:xfrm>
        </p:grpSpPr>
        <p:sp>
          <p:nvSpPr>
            <p:cNvPr id="2700" name="Google Shape;2700;p65"/>
            <p:cNvSpPr/>
            <p:nvPr/>
          </p:nvSpPr>
          <p:spPr>
            <a:xfrm>
              <a:off x="3158720" y="2993260"/>
              <a:ext cx="476783" cy="395974"/>
            </a:xfrm>
            <a:custGeom>
              <a:avLst/>
              <a:gdLst/>
              <a:ahLst/>
              <a:cxnLst/>
              <a:rect l="l" t="t" r="r" b="b"/>
              <a:pathLst>
                <a:path w="12585" h="10452" extrusionOk="0">
                  <a:moveTo>
                    <a:pt x="11306" y="1211"/>
                  </a:moveTo>
                  <a:cubicBezTo>
                    <a:pt x="11340" y="1211"/>
                    <a:pt x="11370" y="1240"/>
                    <a:pt x="11370" y="1275"/>
                  </a:cubicBezTo>
                  <a:lnTo>
                    <a:pt x="11370" y="7108"/>
                  </a:lnTo>
                  <a:lnTo>
                    <a:pt x="1180" y="7108"/>
                  </a:lnTo>
                  <a:lnTo>
                    <a:pt x="1180" y="1275"/>
                  </a:lnTo>
                  <a:cubicBezTo>
                    <a:pt x="1180" y="1239"/>
                    <a:pt x="1209" y="1211"/>
                    <a:pt x="1244" y="1211"/>
                  </a:cubicBezTo>
                  <a:close/>
                  <a:moveTo>
                    <a:pt x="11936" y="358"/>
                  </a:moveTo>
                  <a:cubicBezTo>
                    <a:pt x="12094" y="358"/>
                    <a:pt x="12223" y="487"/>
                    <a:pt x="12223" y="645"/>
                  </a:cubicBezTo>
                  <a:lnTo>
                    <a:pt x="12223" y="7108"/>
                  </a:lnTo>
                  <a:lnTo>
                    <a:pt x="11731" y="7108"/>
                  </a:lnTo>
                  <a:lnTo>
                    <a:pt x="11731" y="1283"/>
                  </a:lnTo>
                  <a:cubicBezTo>
                    <a:pt x="11731" y="1043"/>
                    <a:pt x="11537" y="849"/>
                    <a:pt x="11297" y="849"/>
                  </a:cubicBezTo>
                  <a:lnTo>
                    <a:pt x="1252" y="849"/>
                  </a:lnTo>
                  <a:cubicBezTo>
                    <a:pt x="1012" y="849"/>
                    <a:pt x="819" y="1043"/>
                    <a:pt x="819" y="1283"/>
                  </a:cubicBezTo>
                  <a:lnTo>
                    <a:pt x="819" y="7108"/>
                  </a:lnTo>
                  <a:lnTo>
                    <a:pt x="360" y="7108"/>
                  </a:lnTo>
                  <a:lnTo>
                    <a:pt x="360" y="645"/>
                  </a:lnTo>
                  <a:cubicBezTo>
                    <a:pt x="360" y="487"/>
                    <a:pt x="489" y="358"/>
                    <a:pt x="647" y="358"/>
                  </a:cubicBezTo>
                  <a:close/>
                  <a:moveTo>
                    <a:pt x="7023" y="8683"/>
                  </a:moveTo>
                  <a:cubicBezTo>
                    <a:pt x="7071" y="8973"/>
                    <a:pt x="7193" y="9601"/>
                    <a:pt x="7404" y="10091"/>
                  </a:cubicBezTo>
                  <a:lnTo>
                    <a:pt x="5166" y="10091"/>
                  </a:lnTo>
                  <a:cubicBezTo>
                    <a:pt x="5378" y="9601"/>
                    <a:pt x="5499" y="8973"/>
                    <a:pt x="5547" y="8683"/>
                  </a:cubicBezTo>
                  <a:close/>
                  <a:moveTo>
                    <a:pt x="655" y="0"/>
                  </a:moveTo>
                  <a:cubicBezTo>
                    <a:pt x="294" y="0"/>
                    <a:pt x="1" y="293"/>
                    <a:pt x="1" y="655"/>
                  </a:cubicBezTo>
                  <a:lnTo>
                    <a:pt x="1" y="8028"/>
                  </a:lnTo>
                  <a:cubicBezTo>
                    <a:pt x="1" y="8389"/>
                    <a:pt x="294" y="8683"/>
                    <a:pt x="655" y="8683"/>
                  </a:cubicBezTo>
                  <a:lnTo>
                    <a:pt x="5171" y="8683"/>
                  </a:lnTo>
                  <a:cubicBezTo>
                    <a:pt x="5113" y="9015"/>
                    <a:pt x="4978" y="9668"/>
                    <a:pt x="4758" y="10091"/>
                  </a:cubicBezTo>
                  <a:lnTo>
                    <a:pt x="3742" y="10091"/>
                  </a:lnTo>
                  <a:cubicBezTo>
                    <a:pt x="3646" y="10091"/>
                    <a:pt x="3562" y="10160"/>
                    <a:pt x="3552" y="10255"/>
                  </a:cubicBezTo>
                  <a:cubicBezTo>
                    <a:pt x="3543" y="10363"/>
                    <a:pt x="3628" y="10452"/>
                    <a:pt x="3735" y="10452"/>
                  </a:cubicBezTo>
                  <a:lnTo>
                    <a:pt x="8832" y="10452"/>
                  </a:lnTo>
                  <a:cubicBezTo>
                    <a:pt x="8928" y="10452"/>
                    <a:pt x="9013" y="10381"/>
                    <a:pt x="9021" y="10287"/>
                  </a:cubicBezTo>
                  <a:cubicBezTo>
                    <a:pt x="9031" y="10180"/>
                    <a:pt x="8946" y="10091"/>
                    <a:pt x="8838" y="10091"/>
                  </a:cubicBezTo>
                  <a:lnTo>
                    <a:pt x="7815" y="10091"/>
                  </a:lnTo>
                  <a:cubicBezTo>
                    <a:pt x="7595" y="9668"/>
                    <a:pt x="7459" y="9015"/>
                    <a:pt x="7401" y="8683"/>
                  </a:cubicBezTo>
                  <a:lnTo>
                    <a:pt x="9789" y="8683"/>
                  </a:lnTo>
                  <a:cubicBezTo>
                    <a:pt x="9884" y="8683"/>
                    <a:pt x="9969" y="8613"/>
                    <a:pt x="9978" y="8519"/>
                  </a:cubicBezTo>
                  <a:cubicBezTo>
                    <a:pt x="9987" y="8411"/>
                    <a:pt x="9903" y="8322"/>
                    <a:pt x="9799" y="8322"/>
                  </a:cubicBezTo>
                  <a:lnTo>
                    <a:pt x="650" y="8322"/>
                  </a:lnTo>
                  <a:cubicBezTo>
                    <a:pt x="491" y="8322"/>
                    <a:pt x="363" y="8194"/>
                    <a:pt x="363" y="8035"/>
                  </a:cubicBezTo>
                  <a:lnTo>
                    <a:pt x="363" y="7470"/>
                  </a:lnTo>
                  <a:lnTo>
                    <a:pt x="12224" y="7470"/>
                  </a:lnTo>
                  <a:lnTo>
                    <a:pt x="12224" y="8132"/>
                  </a:lnTo>
                  <a:cubicBezTo>
                    <a:pt x="12224" y="8236"/>
                    <a:pt x="12139" y="8322"/>
                    <a:pt x="12033" y="8322"/>
                  </a:cubicBezTo>
                  <a:lnTo>
                    <a:pt x="10671" y="8322"/>
                  </a:lnTo>
                  <a:cubicBezTo>
                    <a:pt x="10632" y="8322"/>
                    <a:pt x="10594" y="8339"/>
                    <a:pt x="10570" y="8370"/>
                  </a:cubicBezTo>
                  <a:cubicBezTo>
                    <a:pt x="10459" y="8520"/>
                    <a:pt x="10561" y="8683"/>
                    <a:pt x="10702" y="8683"/>
                  </a:cubicBezTo>
                  <a:lnTo>
                    <a:pt x="11930" y="8683"/>
                  </a:lnTo>
                  <a:cubicBezTo>
                    <a:pt x="12291" y="8683"/>
                    <a:pt x="12584" y="8389"/>
                    <a:pt x="12584" y="8028"/>
                  </a:cubicBezTo>
                  <a:lnTo>
                    <a:pt x="12584" y="655"/>
                  </a:lnTo>
                  <a:cubicBezTo>
                    <a:pt x="12581" y="293"/>
                    <a:pt x="12288" y="0"/>
                    <a:pt x="11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5"/>
            <p:cNvSpPr/>
            <p:nvPr/>
          </p:nvSpPr>
          <p:spPr>
            <a:xfrm>
              <a:off x="3216987" y="3063954"/>
              <a:ext cx="122975" cy="173816"/>
            </a:xfrm>
            <a:custGeom>
              <a:avLst/>
              <a:gdLst/>
              <a:ahLst/>
              <a:cxnLst/>
              <a:rect l="l" t="t" r="r" b="b"/>
              <a:pathLst>
                <a:path w="3246" h="4588" extrusionOk="0">
                  <a:moveTo>
                    <a:pt x="185" y="0"/>
                  </a:moveTo>
                  <a:cubicBezTo>
                    <a:pt x="83" y="0"/>
                    <a:pt x="0" y="83"/>
                    <a:pt x="0" y="186"/>
                  </a:cubicBezTo>
                  <a:lnTo>
                    <a:pt x="0" y="1098"/>
                  </a:lnTo>
                  <a:cubicBezTo>
                    <a:pt x="0" y="1181"/>
                    <a:pt x="52" y="1257"/>
                    <a:pt x="133" y="1281"/>
                  </a:cubicBezTo>
                  <a:cubicBezTo>
                    <a:pt x="155" y="1288"/>
                    <a:pt x="177" y="1291"/>
                    <a:pt x="198" y="1291"/>
                  </a:cubicBezTo>
                  <a:cubicBezTo>
                    <a:pt x="307" y="1291"/>
                    <a:pt x="395" y="1208"/>
                    <a:pt x="395" y="1107"/>
                  </a:cubicBezTo>
                  <a:lnTo>
                    <a:pt x="395" y="361"/>
                  </a:lnTo>
                  <a:lnTo>
                    <a:pt x="2884" y="361"/>
                  </a:lnTo>
                  <a:lnTo>
                    <a:pt x="2884" y="4226"/>
                  </a:lnTo>
                  <a:lnTo>
                    <a:pt x="361" y="4226"/>
                  </a:lnTo>
                  <a:lnTo>
                    <a:pt x="361" y="1974"/>
                  </a:lnTo>
                  <a:cubicBezTo>
                    <a:pt x="361" y="1886"/>
                    <a:pt x="305" y="1805"/>
                    <a:pt x="218" y="1788"/>
                  </a:cubicBezTo>
                  <a:cubicBezTo>
                    <a:pt x="205" y="1786"/>
                    <a:pt x="193" y="1784"/>
                    <a:pt x="180" y="1784"/>
                  </a:cubicBezTo>
                  <a:cubicBezTo>
                    <a:pt x="82" y="1784"/>
                    <a:pt x="2" y="1867"/>
                    <a:pt x="2" y="1968"/>
                  </a:cubicBezTo>
                  <a:lnTo>
                    <a:pt x="2" y="4403"/>
                  </a:lnTo>
                  <a:cubicBezTo>
                    <a:pt x="2" y="4505"/>
                    <a:pt x="85" y="4588"/>
                    <a:pt x="187" y="4588"/>
                  </a:cubicBezTo>
                  <a:lnTo>
                    <a:pt x="3061" y="4588"/>
                  </a:lnTo>
                  <a:cubicBezTo>
                    <a:pt x="3164" y="4588"/>
                    <a:pt x="3246" y="4506"/>
                    <a:pt x="3246" y="4403"/>
                  </a:cubicBezTo>
                  <a:lnTo>
                    <a:pt x="3246" y="185"/>
                  </a:lnTo>
                  <a:cubicBezTo>
                    <a:pt x="3246" y="83"/>
                    <a:pt x="3162" y="0"/>
                    <a:pt x="3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5"/>
            <p:cNvSpPr/>
            <p:nvPr/>
          </p:nvSpPr>
          <p:spPr>
            <a:xfrm>
              <a:off x="3254569" y="3104945"/>
              <a:ext cx="52206" cy="91947"/>
            </a:xfrm>
            <a:custGeom>
              <a:avLst/>
              <a:gdLst/>
              <a:ahLst/>
              <a:cxnLst/>
              <a:rect l="l" t="t" r="r" b="b"/>
              <a:pathLst>
                <a:path w="1378" h="2427" extrusionOk="0">
                  <a:moveTo>
                    <a:pt x="451" y="675"/>
                  </a:moveTo>
                  <a:lnTo>
                    <a:pt x="451" y="824"/>
                  </a:lnTo>
                  <a:cubicBezTo>
                    <a:pt x="436" y="798"/>
                    <a:pt x="429" y="760"/>
                    <a:pt x="437" y="719"/>
                  </a:cubicBezTo>
                  <a:cubicBezTo>
                    <a:pt x="439" y="709"/>
                    <a:pt x="442" y="693"/>
                    <a:pt x="451" y="675"/>
                  </a:cubicBezTo>
                  <a:close/>
                  <a:moveTo>
                    <a:pt x="812" y="1409"/>
                  </a:moveTo>
                  <a:cubicBezTo>
                    <a:pt x="902" y="1469"/>
                    <a:pt x="903" y="1561"/>
                    <a:pt x="894" y="1615"/>
                  </a:cubicBezTo>
                  <a:cubicBezTo>
                    <a:pt x="885" y="1671"/>
                    <a:pt x="858" y="1728"/>
                    <a:pt x="812" y="1771"/>
                  </a:cubicBezTo>
                  <a:lnTo>
                    <a:pt x="812" y="1409"/>
                  </a:lnTo>
                  <a:close/>
                  <a:moveTo>
                    <a:pt x="633" y="1"/>
                  </a:moveTo>
                  <a:cubicBezTo>
                    <a:pt x="532" y="1"/>
                    <a:pt x="452" y="81"/>
                    <a:pt x="452" y="180"/>
                  </a:cubicBezTo>
                  <a:lnTo>
                    <a:pt x="452" y="247"/>
                  </a:lnTo>
                  <a:cubicBezTo>
                    <a:pt x="451" y="247"/>
                    <a:pt x="450" y="249"/>
                    <a:pt x="448" y="249"/>
                  </a:cubicBezTo>
                  <a:cubicBezTo>
                    <a:pt x="262" y="305"/>
                    <a:pt x="122" y="463"/>
                    <a:pt x="85" y="663"/>
                  </a:cubicBezTo>
                  <a:cubicBezTo>
                    <a:pt x="49" y="849"/>
                    <a:pt x="111" y="1027"/>
                    <a:pt x="243" y="1130"/>
                  </a:cubicBezTo>
                  <a:cubicBezTo>
                    <a:pt x="299" y="1173"/>
                    <a:pt x="366" y="1213"/>
                    <a:pt x="452" y="1256"/>
                  </a:cubicBezTo>
                  <a:lnTo>
                    <a:pt x="452" y="1819"/>
                  </a:lnTo>
                  <a:cubicBezTo>
                    <a:pt x="405" y="1806"/>
                    <a:pt x="365" y="1785"/>
                    <a:pt x="306" y="1745"/>
                  </a:cubicBezTo>
                  <a:cubicBezTo>
                    <a:pt x="275" y="1725"/>
                    <a:pt x="241" y="1715"/>
                    <a:pt x="207" y="1715"/>
                  </a:cubicBezTo>
                  <a:cubicBezTo>
                    <a:pt x="148" y="1715"/>
                    <a:pt x="91" y="1744"/>
                    <a:pt x="56" y="1798"/>
                  </a:cubicBezTo>
                  <a:cubicBezTo>
                    <a:pt x="1" y="1881"/>
                    <a:pt x="25" y="1992"/>
                    <a:pt x="109" y="2048"/>
                  </a:cubicBezTo>
                  <a:cubicBezTo>
                    <a:pt x="238" y="2133"/>
                    <a:pt x="336" y="2169"/>
                    <a:pt x="451" y="2184"/>
                  </a:cubicBezTo>
                  <a:lnTo>
                    <a:pt x="451" y="2237"/>
                  </a:lnTo>
                  <a:cubicBezTo>
                    <a:pt x="451" y="2333"/>
                    <a:pt x="520" y="2418"/>
                    <a:pt x="615" y="2426"/>
                  </a:cubicBezTo>
                  <a:cubicBezTo>
                    <a:pt x="620" y="2426"/>
                    <a:pt x="626" y="2427"/>
                    <a:pt x="631" y="2427"/>
                  </a:cubicBezTo>
                  <a:cubicBezTo>
                    <a:pt x="732" y="2427"/>
                    <a:pt x="812" y="2346"/>
                    <a:pt x="812" y="2247"/>
                  </a:cubicBezTo>
                  <a:lnTo>
                    <a:pt x="812" y="2165"/>
                  </a:lnTo>
                  <a:cubicBezTo>
                    <a:pt x="1057" y="2092"/>
                    <a:pt x="1212" y="1878"/>
                    <a:pt x="1248" y="1668"/>
                  </a:cubicBezTo>
                  <a:cubicBezTo>
                    <a:pt x="1295" y="1386"/>
                    <a:pt x="1143" y="1131"/>
                    <a:pt x="869" y="1034"/>
                  </a:cubicBezTo>
                  <a:cubicBezTo>
                    <a:pt x="850" y="1028"/>
                    <a:pt x="832" y="1021"/>
                    <a:pt x="813" y="1014"/>
                  </a:cubicBezTo>
                  <a:lnTo>
                    <a:pt x="813" y="610"/>
                  </a:lnTo>
                  <a:cubicBezTo>
                    <a:pt x="864" y="629"/>
                    <a:pt x="888" y="677"/>
                    <a:pt x="924" y="714"/>
                  </a:cubicBezTo>
                  <a:cubicBezTo>
                    <a:pt x="964" y="754"/>
                    <a:pt x="1018" y="778"/>
                    <a:pt x="1070" y="778"/>
                  </a:cubicBezTo>
                  <a:cubicBezTo>
                    <a:pt x="1112" y="778"/>
                    <a:pt x="1152" y="763"/>
                    <a:pt x="1186" y="730"/>
                  </a:cubicBezTo>
                  <a:cubicBezTo>
                    <a:pt x="1377" y="547"/>
                    <a:pt x="1007" y="283"/>
                    <a:pt x="850" y="244"/>
                  </a:cubicBezTo>
                  <a:cubicBezTo>
                    <a:pt x="838" y="242"/>
                    <a:pt x="825" y="238"/>
                    <a:pt x="813" y="237"/>
                  </a:cubicBezTo>
                  <a:lnTo>
                    <a:pt x="813" y="190"/>
                  </a:lnTo>
                  <a:cubicBezTo>
                    <a:pt x="813" y="95"/>
                    <a:pt x="744" y="9"/>
                    <a:pt x="649" y="1"/>
                  </a:cubicBezTo>
                  <a:cubicBezTo>
                    <a:pt x="644" y="1"/>
                    <a:pt x="638"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5"/>
            <p:cNvSpPr/>
            <p:nvPr/>
          </p:nvSpPr>
          <p:spPr>
            <a:xfrm>
              <a:off x="3353903" y="3063499"/>
              <a:ext cx="51486" cy="58646"/>
            </a:xfrm>
            <a:custGeom>
              <a:avLst/>
              <a:gdLst/>
              <a:ahLst/>
              <a:cxnLst/>
              <a:rect l="l" t="t" r="r" b="b"/>
              <a:pathLst>
                <a:path w="1359" h="1548" extrusionOk="0">
                  <a:moveTo>
                    <a:pt x="676" y="665"/>
                  </a:moveTo>
                  <a:lnTo>
                    <a:pt x="763" y="897"/>
                  </a:lnTo>
                  <a:lnTo>
                    <a:pt x="587" y="897"/>
                  </a:lnTo>
                  <a:lnTo>
                    <a:pt x="676" y="665"/>
                  </a:lnTo>
                  <a:close/>
                  <a:moveTo>
                    <a:pt x="678" y="1"/>
                  </a:moveTo>
                  <a:cubicBezTo>
                    <a:pt x="591" y="1"/>
                    <a:pt x="516" y="52"/>
                    <a:pt x="483" y="132"/>
                  </a:cubicBezTo>
                  <a:cubicBezTo>
                    <a:pt x="483" y="133"/>
                    <a:pt x="481" y="134"/>
                    <a:pt x="481" y="136"/>
                  </a:cubicBezTo>
                  <a:lnTo>
                    <a:pt x="39" y="1296"/>
                  </a:lnTo>
                  <a:cubicBezTo>
                    <a:pt x="0" y="1393"/>
                    <a:pt x="49" y="1499"/>
                    <a:pt x="144" y="1535"/>
                  </a:cubicBezTo>
                  <a:cubicBezTo>
                    <a:pt x="166" y="1544"/>
                    <a:pt x="188" y="1548"/>
                    <a:pt x="210" y="1548"/>
                  </a:cubicBezTo>
                  <a:cubicBezTo>
                    <a:pt x="284" y="1548"/>
                    <a:pt x="354" y="1502"/>
                    <a:pt x="383" y="1429"/>
                  </a:cubicBezTo>
                  <a:lnTo>
                    <a:pt x="448" y="1259"/>
                  </a:lnTo>
                  <a:lnTo>
                    <a:pt x="904" y="1259"/>
                  </a:lnTo>
                  <a:lnTo>
                    <a:pt x="968" y="1429"/>
                  </a:lnTo>
                  <a:cubicBezTo>
                    <a:pt x="997" y="1503"/>
                    <a:pt x="1067" y="1548"/>
                    <a:pt x="1141" y="1548"/>
                  </a:cubicBezTo>
                  <a:cubicBezTo>
                    <a:pt x="1267" y="1548"/>
                    <a:pt x="1359" y="1419"/>
                    <a:pt x="1314" y="1299"/>
                  </a:cubicBezTo>
                  <a:lnTo>
                    <a:pt x="876" y="137"/>
                  </a:lnTo>
                  <a:cubicBezTo>
                    <a:pt x="874" y="136"/>
                    <a:pt x="874" y="133"/>
                    <a:pt x="873" y="132"/>
                  </a:cubicBezTo>
                  <a:cubicBezTo>
                    <a:pt x="840" y="52"/>
                    <a:pt x="764" y="1"/>
                    <a:pt x="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5"/>
            <p:cNvSpPr/>
            <p:nvPr/>
          </p:nvSpPr>
          <p:spPr>
            <a:xfrm>
              <a:off x="3413117" y="3065242"/>
              <a:ext cx="43757" cy="57320"/>
            </a:xfrm>
            <a:custGeom>
              <a:avLst/>
              <a:gdLst/>
              <a:ahLst/>
              <a:cxnLst/>
              <a:rect l="l" t="t" r="r" b="b"/>
              <a:pathLst>
                <a:path w="1155" h="1513" extrusionOk="0">
                  <a:moveTo>
                    <a:pt x="508" y="359"/>
                  </a:moveTo>
                  <a:cubicBezTo>
                    <a:pt x="766" y="359"/>
                    <a:pt x="786" y="656"/>
                    <a:pt x="786" y="747"/>
                  </a:cubicBezTo>
                  <a:cubicBezTo>
                    <a:pt x="786" y="935"/>
                    <a:pt x="702" y="1128"/>
                    <a:pt x="514" y="1132"/>
                  </a:cubicBezTo>
                  <a:cubicBezTo>
                    <a:pt x="481" y="1132"/>
                    <a:pt x="425" y="1133"/>
                    <a:pt x="371" y="1133"/>
                  </a:cubicBezTo>
                  <a:cubicBezTo>
                    <a:pt x="371" y="1002"/>
                    <a:pt x="369" y="497"/>
                    <a:pt x="369" y="359"/>
                  </a:cubicBezTo>
                  <a:close/>
                  <a:moveTo>
                    <a:pt x="188" y="1"/>
                  </a:moveTo>
                  <a:cubicBezTo>
                    <a:pt x="165" y="1"/>
                    <a:pt x="143" y="3"/>
                    <a:pt x="123" y="11"/>
                  </a:cubicBezTo>
                  <a:cubicBezTo>
                    <a:pt x="47" y="40"/>
                    <a:pt x="1" y="111"/>
                    <a:pt x="1" y="185"/>
                  </a:cubicBezTo>
                  <a:cubicBezTo>
                    <a:pt x="1" y="185"/>
                    <a:pt x="1" y="185"/>
                    <a:pt x="1" y="185"/>
                  </a:cubicBezTo>
                  <a:lnTo>
                    <a:pt x="1" y="185"/>
                  </a:lnTo>
                  <a:cubicBezTo>
                    <a:pt x="0" y="185"/>
                    <a:pt x="1" y="1328"/>
                    <a:pt x="1" y="1328"/>
                  </a:cubicBezTo>
                  <a:cubicBezTo>
                    <a:pt x="1" y="1377"/>
                    <a:pt x="21" y="1423"/>
                    <a:pt x="57" y="1458"/>
                  </a:cubicBezTo>
                  <a:cubicBezTo>
                    <a:pt x="90" y="1492"/>
                    <a:pt x="188" y="1511"/>
                    <a:pt x="188" y="1511"/>
                  </a:cubicBezTo>
                  <a:cubicBezTo>
                    <a:pt x="194" y="1511"/>
                    <a:pt x="299" y="1512"/>
                    <a:pt x="396" y="1512"/>
                  </a:cubicBezTo>
                  <a:cubicBezTo>
                    <a:pt x="444" y="1512"/>
                    <a:pt x="491" y="1512"/>
                    <a:pt x="522" y="1511"/>
                  </a:cubicBezTo>
                  <a:cubicBezTo>
                    <a:pt x="888" y="1505"/>
                    <a:pt x="1154" y="1186"/>
                    <a:pt x="1154" y="756"/>
                  </a:cubicBezTo>
                  <a:cubicBezTo>
                    <a:pt x="1154" y="305"/>
                    <a:pt x="896"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5"/>
            <p:cNvSpPr/>
            <p:nvPr/>
          </p:nvSpPr>
          <p:spPr>
            <a:xfrm>
              <a:off x="3462141" y="3063916"/>
              <a:ext cx="44666" cy="58608"/>
            </a:xfrm>
            <a:custGeom>
              <a:avLst/>
              <a:gdLst/>
              <a:ahLst/>
              <a:cxnLst/>
              <a:rect l="l" t="t" r="r" b="b"/>
              <a:pathLst>
                <a:path w="1179" h="1547" extrusionOk="0">
                  <a:moveTo>
                    <a:pt x="596" y="0"/>
                  </a:moveTo>
                  <a:cubicBezTo>
                    <a:pt x="539" y="0"/>
                    <a:pt x="479" y="8"/>
                    <a:pt x="417" y="27"/>
                  </a:cubicBezTo>
                  <a:cubicBezTo>
                    <a:pt x="240" y="80"/>
                    <a:pt x="116" y="219"/>
                    <a:pt x="92" y="392"/>
                  </a:cubicBezTo>
                  <a:cubicBezTo>
                    <a:pt x="68" y="554"/>
                    <a:pt x="139" y="710"/>
                    <a:pt x="275" y="799"/>
                  </a:cubicBezTo>
                  <a:cubicBezTo>
                    <a:pt x="385" y="871"/>
                    <a:pt x="532" y="912"/>
                    <a:pt x="654" y="957"/>
                  </a:cubicBezTo>
                  <a:cubicBezTo>
                    <a:pt x="723" y="981"/>
                    <a:pt x="795" y="1027"/>
                    <a:pt x="785" y="1075"/>
                  </a:cubicBezTo>
                  <a:cubicBezTo>
                    <a:pt x="778" y="1117"/>
                    <a:pt x="718" y="1179"/>
                    <a:pt x="616" y="1179"/>
                  </a:cubicBezTo>
                  <a:cubicBezTo>
                    <a:pt x="509" y="1179"/>
                    <a:pt x="407" y="1136"/>
                    <a:pt x="343" y="1064"/>
                  </a:cubicBezTo>
                  <a:cubicBezTo>
                    <a:pt x="307" y="1024"/>
                    <a:pt x="257" y="1004"/>
                    <a:pt x="207" y="1004"/>
                  </a:cubicBezTo>
                  <a:cubicBezTo>
                    <a:pt x="162" y="1004"/>
                    <a:pt x="118" y="1020"/>
                    <a:pt x="82" y="1052"/>
                  </a:cubicBezTo>
                  <a:cubicBezTo>
                    <a:pt x="6" y="1120"/>
                    <a:pt x="1" y="1236"/>
                    <a:pt x="69" y="1313"/>
                  </a:cubicBezTo>
                  <a:cubicBezTo>
                    <a:pt x="205" y="1461"/>
                    <a:pt x="404" y="1546"/>
                    <a:pt x="616" y="1546"/>
                  </a:cubicBezTo>
                  <a:cubicBezTo>
                    <a:pt x="883" y="1546"/>
                    <a:pt x="1106" y="1376"/>
                    <a:pt x="1147" y="1140"/>
                  </a:cubicBezTo>
                  <a:cubicBezTo>
                    <a:pt x="1179" y="960"/>
                    <a:pt x="1100" y="727"/>
                    <a:pt x="781" y="609"/>
                  </a:cubicBezTo>
                  <a:cubicBezTo>
                    <a:pt x="644" y="559"/>
                    <a:pt x="514" y="503"/>
                    <a:pt x="469" y="482"/>
                  </a:cubicBezTo>
                  <a:cubicBezTo>
                    <a:pt x="424" y="440"/>
                    <a:pt x="486" y="389"/>
                    <a:pt x="523" y="378"/>
                  </a:cubicBezTo>
                  <a:cubicBezTo>
                    <a:pt x="548" y="371"/>
                    <a:pt x="573" y="368"/>
                    <a:pt x="596" y="368"/>
                  </a:cubicBezTo>
                  <a:cubicBezTo>
                    <a:pt x="713" y="368"/>
                    <a:pt x="810" y="443"/>
                    <a:pt x="814" y="447"/>
                  </a:cubicBezTo>
                  <a:cubicBezTo>
                    <a:pt x="849" y="475"/>
                    <a:pt x="891" y="489"/>
                    <a:pt x="932" y="489"/>
                  </a:cubicBezTo>
                  <a:cubicBezTo>
                    <a:pt x="985" y="489"/>
                    <a:pt x="1036" y="467"/>
                    <a:pt x="1072" y="423"/>
                  </a:cubicBezTo>
                  <a:cubicBezTo>
                    <a:pt x="1137" y="345"/>
                    <a:pt x="1127" y="230"/>
                    <a:pt x="1050" y="164"/>
                  </a:cubicBezTo>
                  <a:cubicBezTo>
                    <a:pt x="966" y="94"/>
                    <a:pt x="796"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5"/>
            <p:cNvSpPr/>
            <p:nvPr/>
          </p:nvSpPr>
          <p:spPr>
            <a:xfrm>
              <a:off x="3354017" y="3138474"/>
              <a:ext cx="223143" cy="13714"/>
            </a:xfrm>
            <a:custGeom>
              <a:avLst/>
              <a:gdLst/>
              <a:ahLst/>
              <a:cxnLst/>
              <a:rect l="l" t="t" r="r" b="b"/>
              <a:pathLst>
                <a:path w="5890" h="362" extrusionOk="0">
                  <a:moveTo>
                    <a:pt x="210" y="0"/>
                  </a:moveTo>
                  <a:cubicBezTo>
                    <a:pt x="123" y="0"/>
                    <a:pt x="41" y="58"/>
                    <a:pt x="25" y="144"/>
                  </a:cubicBezTo>
                  <a:cubicBezTo>
                    <a:pt x="1" y="259"/>
                    <a:pt x="92" y="362"/>
                    <a:pt x="205" y="362"/>
                  </a:cubicBezTo>
                  <a:lnTo>
                    <a:pt x="5680" y="362"/>
                  </a:lnTo>
                  <a:cubicBezTo>
                    <a:pt x="5768" y="362"/>
                    <a:pt x="5849" y="304"/>
                    <a:pt x="5866" y="217"/>
                  </a:cubicBezTo>
                  <a:cubicBezTo>
                    <a:pt x="5890" y="101"/>
                    <a:pt x="5800" y="0"/>
                    <a:pt x="56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5"/>
            <p:cNvSpPr/>
            <p:nvPr/>
          </p:nvSpPr>
          <p:spPr>
            <a:xfrm>
              <a:off x="3354017" y="3167001"/>
              <a:ext cx="223143" cy="13639"/>
            </a:xfrm>
            <a:custGeom>
              <a:avLst/>
              <a:gdLst/>
              <a:ahLst/>
              <a:cxnLst/>
              <a:rect l="l" t="t" r="r" b="b"/>
              <a:pathLst>
                <a:path w="5890" h="360" extrusionOk="0">
                  <a:moveTo>
                    <a:pt x="210" y="0"/>
                  </a:moveTo>
                  <a:cubicBezTo>
                    <a:pt x="123" y="0"/>
                    <a:pt x="41" y="58"/>
                    <a:pt x="25" y="144"/>
                  </a:cubicBezTo>
                  <a:cubicBezTo>
                    <a:pt x="1" y="259"/>
                    <a:pt x="92" y="360"/>
                    <a:pt x="205" y="360"/>
                  </a:cubicBezTo>
                  <a:lnTo>
                    <a:pt x="5680" y="360"/>
                  </a:lnTo>
                  <a:cubicBezTo>
                    <a:pt x="5768" y="360"/>
                    <a:pt x="5849" y="302"/>
                    <a:pt x="5866" y="216"/>
                  </a:cubicBezTo>
                  <a:cubicBezTo>
                    <a:pt x="5890" y="101"/>
                    <a:pt x="5800" y="0"/>
                    <a:pt x="56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5"/>
            <p:cNvSpPr/>
            <p:nvPr/>
          </p:nvSpPr>
          <p:spPr>
            <a:xfrm>
              <a:off x="3354017" y="3195528"/>
              <a:ext cx="223143" cy="13752"/>
            </a:xfrm>
            <a:custGeom>
              <a:avLst/>
              <a:gdLst/>
              <a:ahLst/>
              <a:cxnLst/>
              <a:rect l="l" t="t" r="r" b="b"/>
              <a:pathLst>
                <a:path w="5890" h="363" extrusionOk="0">
                  <a:moveTo>
                    <a:pt x="210" y="0"/>
                  </a:moveTo>
                  <a:cubicBezTo>
                    <a:pt x="123" y="0"/>
                    <a:pt x="41" y="58"/>
                    <a:pt x="25" y="145"/>
                  </a:cubicBezTo>
                  <a:cubicBezTo>
                    <a:pt x="1" y="260"/>
                    <a:pt x="92" y="363"/>
                    <a:pt x="205" y="363"/>
                  </a:cubicBezTo>
                  <a:lnTo>
                    <a:pt x="5680" y="363"/>
                  </a:lnTo>
                  <a:cubicBezTo>
                    <a:pt x="5768" y="363"/>
                    <a:pt x="5849" y="305"/>
                    <a:pt x="5866" y="218"/>
                  </a:cubicBezTo>
                  <a:cubicBezTo>
                    <a:pt x="5890" y="102"/>
                    <a:pt x="5800" y="0"/>
                    <a:pt x="56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5"/>
            <p:cNvSpPr/>
            <p:nvPr/>
          </p:nvSpPr>
          <p:spPr>
            <a:xfrm>
              <a:off x="3354017" y="3224132"/>
              <a:ext cx="223143" cy="13639"/>
            </a:xfrm>
            <a:custGeom>
              <a:avLst/>
              <a:gdLst/>
              <a:ahLst/>
              <a:cxnLst/>
              <a:rect l="l" t="t" r="r" b="b"/>
              <a:pathLst>
                <a:path w="5890" h="360" extrusionOk="0">
                  <a:moveTo>
                    <a:pt x="210" y="1"/>
                  </a:moveTo>
                  <a:cubicBezTo>
                    <a:pt x="123" y="1"/>
                    <a:pt x="41" y="57"/>
                    <a:pt x="25" y="144"/>
                  </a:cubicBezTo>
                  <a:cubicBezTo>
                    <a:pt x="1" y="259"/>
                    <a:pt x="92" y="360"/>
                    <a:pt x="205" y="360"/>
                  </a:cubicBezTo>
                  <a:lnTo>
                    <a:pt x="5680" y="360"/>
                  </a:lnTo>
                  <a:cubicBezTo>
                    <a:pt x="5768" y="360"/>
                    <a:pt x="5849" y="302"/>
                    <a:pt x="5866" y="216"/>
                  </a:cubicBezTo>
                  <a:cubicBezTo>
                    <a:pt x="5890" y="101"/>
                    <a:pt x="5800" y="1"/>
                    <a:pt x="5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 name="Google Shape;2710;p65"/>
          <p:cNvGrpSpPr/>
          <p:nvPr/>
        </p:nvGrpSpPr>
        <p:grpSpPr>
          <a:xfrm>
            <a:off x="1729838" y="3464019"/>
            <a:ext cx="449547" cy="373479"/>
            <a:chOff x="1558268" y="2993147"/>
            <a:chExt cx="476669" cy="396012"/>
          </a:xfrm>
        </p:grpSpPr>
        <p:sp>
          <p:nvSpPr>
            <p:cNvPr id="2711" name="Google Shape;2711;p65"/>
            <p:cNvSpPr/>
            <p:nvPr/>
          </p:nvSpPr>
          <p:spPr>
            <a:xfrm>
              <a:off x="1819220" y="3109908"/>
              <a:ext cx="25345" cy="13676"/>
            </a:xfrm>
            <a:custGeom>
              <a:avLst/>
              <a:gdLst/>
              <a:ahLst/>
              <a:cxnLst/>
              <a:rect l="l" t="t" r="r" b="b"/>
              <a:pathLst>
                <a:path w="669" h="361" extrusionOk="0">
                  <a:moveTo>
                    <a:pt x="199" y="0"/>
                  </a:moveTo>
                  <a:cubicBezTo>
                    <a:pt x="104" y="0"/>
                    <a:pt x="19" y="69"/>
                    <a:pt x="11" y="164"/>
                  </a:cubicBezTo>
                  <a:cubicBezTo>
                    <a:pt x="0" y="270"/>
                    <a:pt x="84" y="361"/>
                    <a:pt x="190" y="361"/>
                  </a:cubicBezTo>
                  <a:lnTo>
                    <a:pt x="470" y="361"/>
                  </a:lnTo>
                  <a:cubicBezTo>
                    <a:pt x="566" y="361"/>
                    <a:pt x="651" y="290"/>
                    <a:pt x="659" y="196"/>
                  </a:cubicBezTo>
                  <a:cubicBezTo>
                    <a:pt x="668" y="89"/>
                    <a:pt x="585"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5"/>
            <p:cNvSpPr/>
            <p:nvPr/>
          </p:nvSpPr>
          <p:spPr>
            <a:xfrm>
              <a:off x="1859870" y="3109908"/>
              <a:ext cx="54403" cy="13676"/>
            </a:xfrm>
            <a:custGeom>
              <a:avLst/>
              <a:gdLst/>
              <a:ahLst/>
              <a:cxnLst/>
              <a:rect l="l" t="t" r="r" b="b"/>
              <a:pathLst>
                <a:path w="1436" h="361" extrusionOk="0">
                  <a:moveTo>
                    <a:pt x="199" y="0"/>
                  </a:moveTo>
                  <a:cubicBezTo>
                    <a:pt x="103" y="0"/>
                    <a:pt x="17" y="69"/>
                    <a:pt x="10" y="164"/>
                  </a:cubicBezTo>
                  <a:cubicBezTo>
                    <a:pt x="1" y="270"/>
                    <a:pt x="84" y="361"/>
                    <a:pt x="189" y="361"/>
                  </a:cubicBezTo>
                  <a:lnTo>
                    <a:pt x="1238" y="361"/>
                  </a:lnTo>
                  <a:cubicBezTo>
                    <a:pt x="1334" y="361"/>
                    <a:pt x="1419" y="290"/>
                    <a:pt x="1426" y="196"/>
                  </a:cubicBezTo>
                  <a:cubicBezTo>
                    <a:pt x="1436" y="89"/>
                    <a:pt x="1352" y="0"/>
                    <a:pt x="1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5"/>
            <p:cNvSpPr/>
            <p:nvPr/>
          </p:nvSpPr>
          <p:spPr>
            <a:xfrm>
              <a:off x="1819220" y="3139686"/>
              <a:ext cx="25345" cy="13714"/>
            </a:xfrm>
            <a:custGeom>
              <a:avLst/>
              <a:gdLst/>
              <a:ahLst/>
              <a:cxnLst/>
              <a:rect l="l" t="t" r="r" b="b"/>
              <a:pathLst>
                <a:path w="669" h="362" extrusionOk="0">
                  <a:moveTo>
                    <a:pt x="198" y="1"/>
                  </a:moveTo>
                  <a:cubicBezTo>
                    <a:pt x="103" y="1"/>
                    <a:pt x="17" y="70"/>
                    <a:pt x="10" y="164"/>
                  </a:cubicBezTo>
                  <a:cubicBezTo>
                    <a:pt x="0" y="272"/>
                    <a:pt x="84" y="361"/>
                    <a:pt x="190" y="361"/>
                  </a:cubicBezTo>
                  <a:lnTo>
                    <a:pt x="470" y="361"/>
                  </a:lnTo>
                  <a:cubicBezTo>
                    <a:pt x="566" y="361"/>
                    <a:pt x="651" y="292"/>
                    <a:pt x="659" y="198"/>
                  </a:cubicBezTo>
                  <a:cubicBezTo>
                    <a:pt x="668" y="90"/>
                    <a:pt x="585" y="1"/>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5"/>
            <p:cNvSpPr/>
            <p:nvPr/>
          </p:nvSpPr>
          <p:spPr>
            <a:xfrm>
              <a:off x="1859870" y="3139686"/>
              <a:ext cx="54403" cy="13714"/>
            </a:xfrm>
            <a:custGeom>
              <a:avLst/>
              <a:gdLst/>
              <a:ahLst/>
              <a:cxnLst/>
              <a:rect l="l" t="t" r="r" b="b"/>
              <a:pathLst>
                <a:path w="1436" h="362" extrusionOk="0">
                  <a:moveTo>
                    <a:pt x="199" y="1"/>
                  </a:moveTo>
                  <a:cubicBezTo>
                    <a:pt x="103" y="1"/>
                    <a:pt x="17" y="70"/>
                    <a:pt x="10" y="164"/>
                  </a:cubicBezTo>
                  <a:cubicBezTo>
                    <a:pt x="1" y="272"/>
                    <a:pt x="84" y="361"/>
                    <a:pt x="189" y="361"/>
                  </a:cubicBezTo>
                  <a:lnTo>
                    <a:pt x="1238" y="361"/>
                  </a:lnTo>
                  <a:cubicBezTo>
                    <a:pt x="1334" y="361"/>
                    <a:pt x="1419" y="292"/>
                    <a:pt x="1426" y="198"/>
                  </a:cubicBezTo>
                  <a:cubicBezTo>
                    <a:pt x="1436" y="90"/>
                    <a:pt x="1352" y="1"/>
                    <a:pt x="1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5"/>
            <p:cNvSpPr/>
            <p:nvPr/>
          </p:nvSpPr>
          <p:spPr>
            <a:xfrm>
              <a:off x="1819220" y="3170714"/>
              <a:ext cx="25345" cy="13714"/>
            </a:xfrm>
            <a:custGeom>
              <a:avLst/>
              <a:gdLst/>
              <a:ahLst/>
              <a:cxnLst/>
              <a:rect l="l" t="t" r="r" b="b"/>
              <a:pathLst>
                <a:path w="669" h="362" extrusionOk="0">
                  <a:moveTo>
                    <a:pt x="199" y="1"/>
                  </a:moveTo>
                  <a:cubicBezTo>
                    <a:pt x="104" y="1"/>
                    <a:pt x="19" y="71"/>
                    <a:pt x="11" y="165"/>
                  </a:cubicBezTo>
                  <a:cubicBezTo>
                    <a:pt x="0" y="271"/>
                    <a:pt x="84" y="361"/>
                    <a:pt x="190" y="361"/>
                  </a:cubicBezTo>
                  <a:lnTo>
                    <a:pt x="470" y="361"/>
                  </a:lnTo>
                  <a:cubicBezTo>
                    <a:pt x="566" y="361"/>
                    <a:pt x="651" y="292"/>
                    <a:pt x="659" y="198"/>
                  </a:cubicBezTo>
                  <a:cubicBezTo>
                    <a:pt x="668" y="90"/>
                    <a:pt x="585" y="1"/>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5"/>
            <p:cNvSpPr/>
            <p:nvPr/>
          </p:nvSpPr>
          <p:spPr>
            <a:xfrm>
              <a:off x="1881124" y="3170714"/>
              <a:ext cx="91606" cy="13714"/>
            </a:xfrm>
            <a:custGeom>
              <a:avLst/>
              <a:gdLst/>
              <a:ahLst/>
              <a:cxnLst/>
              <a:rect l="l" t="t" r="r" b="b"/>
              <a:pathLst>
                <a:path w="2418" h="362" extrusionOk="0">
                  <a:moveTo>
                    <a:pt x="179" y="1"/>
                  </a:moveTo>
                  <a:cubicBezTo>
                    <a:pt x="81" y="1"/>
                    <a:pt x="0" y="82"/>
                    <a:pt x="0" y="181"/>
                  </a:cubicBezTo>
                  <a:cubicBezTo>
                    <a:pt x="0" y="280"/>
                    <a:pt x="82" y="361"/>
                    <a:pt x="181" y="361"/>
                  </a:cubicBezTo>
                  <a:lnTo>
                    <a:pt x="2219" y="361"/>
                  </a:lnTo>
                  <a:cubicBezTo>
                    <a:pt x="2315" y="361"/>
                    <a:pt x="2400" y="292"/>
                    <a:pt x="2408" y="198"/>
                  </a:cubicBezTo>
                  <a:cubicBezTo>
                    <a:pt x="2417" y="90"/>
                    <a:pt x="2334" y="1"/>
                    <a:pt x="2229" y="1"/>
                  </a:cubicBezTo>
                  <a:lnTo>
                    <a:pt x="181" y="1"/>
                  </a:lnTo>
                  <a:cubicBezTo>
                    <a:pt x="181" y="1"/>
                    <a:pt x="180"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5"/>
            <p:cNvSpPr/>
            <p:nvPr/>
          </p:nvSpPr>
          <p:spPr>
            <a:xfrm>
              <a:off x="1819220" y="3201742"/>
              <a:ext cx="25345" cy="13676"/>
            </a:xfrm>
            <a:custGeom>
              <a:avLst/>
              <a:gdLst/>
              <a:ahLst/>
              <a:cxnLst/>
              <a:rect l="l" t="t" r="r" b="b"/>
              <a:pathLst>
                <a:path w="669" h="361" extrusionOk="0">
                  <a:moveTo>
                    <a:pt x="199" y="1"/>
                  </a:moveTo>
                  <a:cubicBezTo>
                    <a:pt x="104" y="1"/>
                    <a:pt x="19" y="70"/>
                    <a:pt x="11" y="164"/>
                  </a:cubicBezTo>
                  <a:cubicBezTo>
                    <a:pt x="0" y="272"/>
                    <a:pt x="84" y="360"/>
                    <a:pt x="190" y="360"/>
                  </a:cubicBezTo>
                  <a:lnTo>
                    <a:pt x="470" y="360"/>
                  </a:lnTo>
                  <a:cubicBezTo>
                    <a:pt x="566" y="360"/>
                    <a:pt x="651" y="291"/>
                    <a:pt x="659" y="197"/>
                  </a:cubicBezTo>
                  <a:cubicBezTo>
                    <a:pt x="668" y="90"/>
                    <a:pt x="585" y="1"/>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5"/>
            <p:cNvSpPr/>
            <p:nvPr/>
          </p:nvSpPr>
          <p:spPr>
            <a:xfrm>
              <a:off x="1877108" y="3201742"/>
              <a:ext cx="56032" cy="13714"/>
            </a:xfrm>
            <a:custGeom>
              <a:avLst/>
              <a:gdLst/>
              <a:ahLst/>
              <a:cxnLst/>
              <a:rect l="l" t="t" r="r" b="b"/>
              <a:pathLst>
                <a:path w="1479" h="362" extrusionOk="0">
                  <a:moveTo>
                    <a:pt x="198" y="1"/>
                  </a:moveTo>
                  <a:cubicBezTo>
                    <a:pt x="102" y="1"/>
                    <a:pt x="17" y="70"/>
                    <a:pt x="9" y="164"/>
                  </a:cubicBezTo>
                  <a:cubicBezTo>
                    <a:pt x="0" y="272"/>
                    <a:pt x="84" y="361"/>
                    <a:pt x="189" y="361"/>
                  </a:cubicBezTo>
                  <a:lnTo>
                    <a:pt x="1297" y="361"/>
                  </a:lnTo>
                  <a:cubicBezTo>
                    <a:pt x="1397" y="360"/>
                    <a:pt x="1478" y="280"/>
                    <a:pt x="1478" y="181"/>
                  </a:cubicBezTo>
                  <a:cubicBezTo>
                    <a:pt x="1478" y="81"/>
                    <a:pt x="1397" y="1"/>
                    <a:pt x="1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5"/>
            <p:cNvSpPr/>
            <p:nvPr/>
          </p:nvSpPr>
          <p:spPr>
            <a:xfrm>
              <a:off x="1819220" y="3231519"/>
              <a:ext cx="25383" cy="13714"/>
            </a:xfrm>
            <a:custGeom>
              <a:avLst/>
              <a:gdLst/>
              <a:ahLst/>
              <a:cxnLst/>
              <a:rect l="l" t="t" r="r" b="b"/>
              <a:pathLst>
                <a:path w="670" h="362" extrusionOk="0">
                  <a:moveTo>
                    <a:pt x="200" y="0"/>
                  </a:moveTo>
                  <a:cubicBezTo>
                    <a:pt x="105" y="0"/>
                    <a:pt x="20" y="69"/>
                    <a:pt x="12" y="164"/>
                  </a:cubicBezTo>
                  <a:cubicBezTo>
                    <a:pt x="0" y="273"/>
                    <a:pt x="84" y="362"/>
                    <a:pt x="190" y="362"/>
                  </a:cubicBezTo>
                  <a:lnTo>
                    <a:pt x="471" y="362"/>
                  </a:lnTo>
                  <a:cubicBezTo>
                    <a:pt x="567" y="362"/>
                    <a:pt x="653" y="293"/>
                    <a:pt x="660" y="196"/>
                  </a:cubicBezTo>
                  <a:cubicBezTo>
                    <a:pt x="669" y="89"/>
                    <a:pt x="586" y="0"/>
                    <a:pt x="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5"/>
            <p:cNvSpPr/>
            <p:nvPr/>
          </p:nvSpPr>
          <p:spPr>
            <a:xfrm>
              <a:off x="1859605" y="3231519"/>
              <a:ext cx="26633" cy="13714"/>
            </a:xfrm>
            <a:custGeom>
              <a:avLst/>
              <a:gdLst/>
              <a:ahLst/>
              <a:cxnLst/>
              <a:rect l="l" t="t" r="r" b="b"/>
              <a:pathLst>
                <a:path w="703" h="362" extrusionOk="0">
                  <a:moveTo>
                    <a:pt x="197" y="0"/>
                  </a:moveTo>
                  <a:cubicBezTo>
                    <a:pt x="102" y="0"/>
                    <a:pt x="17" y="69"/>
                    <a:pt x="9" y="164"/>
                  </a:cubicBezTo>
                  <a:cubicBezTo>
                    <a:pt x="0" y="273"/>
                    <a:pt x="84" y="362"/>
                    <a:pt x="189" y="362"/>
                  </a:cubicBezTo>
                  <a:lnTo>
                    <a:pt x="504" y="362"/>
                  </a:lnTo>
                  <a:cubicBezTo>
                    <a:pt x="599" y="362"/>
                    <a:pt x="684" y="293"/>
                    <a:pt x="693" y="196"/>
                  </a:cubicBezTo>
                  <a:cubicBezTo>
                    <a:pt x="702" y="89"/>
                    <a:pt x="618" y="0"/>
                    <a:pt x="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5"/>
            <p:cNvSpPr/>
            <p:nvPr/>
          </p:nvSpPr>
          <p:spPr>
            <a:xfrm>
              <a:off x="1901089" y="3231557"/>
              <a:ext cx="71868" cy="13676"/>
            </a:xfrm>
            <a:custGeom>
              <a:avLst/>
              <a:gdLst/>
              <a:ahLst/>
              <a:cxnLst/>
              <a:rect l="l" t="t" r="r" b="b"/>
              <a:pathLst>
                <a:path w="1897" h="361" extrusionOk="0">
                  <a:moveTo>
                    <a:pt x="199" y="0"/>
                  </a:moveTo>
                  <a:cubicBezTo>
                    <a:pt x="102" y="0"/>
                    <a:pt x="18" y="70"/>
                    <a:pt x="10" y="164"/>
                  </a:cubicBezTo>
                  <a:cubicBezTo>
                    <a:pt x="1" y="272"/>
                    <a:pt x="85" y="361"/>
                    <a:pt x="189" y="361"/>
                  </a:cubicBezTo>
                  <a:lnTo>
                    <a:pt x="1699" y="361"/>
                  </a:lnTo>
                  <a:cubicBezTo>
                    <a:pt x="1794" y="361"/>
                    <a:pt x="1880" y="292"/>
                    <a:pt x="1887" y="195"/>
                  </a:cubicBezTo>
                  <a:cubicBezTo>
                    <a:pt x="1897" y="89"/>
                    <a:pt x="1813" y="0"/>
                    <a:pt x="1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5"/>
            <p:cNvSpPr/>
            <p:nvPr/>
          </p:nvSpPr>
          <p:spPr>
            <a:xfrm>
              <a:off x="1558268" y="2993147"/>
              <a:ext cx="476669" cy="396012"/>
            </a:xfrm>
            <a:custGeom>
              <a:avLst/>
              <a:gdLst/>
              <a:ahLst/>
              <a:cxnLst/>
              <a:rect l="l" t="t" r="r" b="b"/>
              <a:pathLst>
                <a:path w="12582" h="10453" extrusionOk="0">
                  <a:moveTo>
                    <a:pt x="11306" y="1214"/>
                  </a:moveTo>
                  <a:cubicBezTo>
                    <a:pt x="11338" y="1214"/>
                    <a:pt x="11370" y="1245"/>
                    <a:pt x="11370" y="1280"/>
                  </a:cubicBezTo>
                  <a:lnTo>
                    <a:pt x="11370" y="2262"/>
                  </a:lnTo>
                  <a:lnTo>
                    <a:pt x="1180" y="2262"/>
                  </a:lnTo>
                  <a:lnTo>
                    <a:pt x="1180" y="1278"/>
                  </a:lnTo>
                  <a:cubicBezTo>
                    <a:pt x="1180" y="1242"/>
                    <a:pt x="1208" y="1214"/>
                    <a:pt x="1244" y="1214"/>
                  </a:cubicBezTo>
                  <a:close/>
                  <a:moveTo>
                    <a:pt x="6093" y="2622"/>
                  </a:moveTo>
                  <a:lnTo>
                    <a:pt x="6093" y="7111"/>
                  </a:lnTo>
                  <a:lnTo>
                    <a:pt x="1179" y="7111"/>
                  </a:lnTo>
                  <a:lnTo>
                    <a:pt x="1179" y="2622"/>
                  </a:lnTo>
                  <a:close/>
                  <a:moveTo>
                    <a:pt x="11370" y="2622"/>
                  </a:moveTo>
                  <a:lnTo>
                    <a:pt x="11370" y="7111"/>
                  </a:lnTo>
                  <a:lnTo>
                    <a:pt x="6455" y="7111"/>
                  </a:lnTo>
                  <a:lnTo>
                    <a:pt x="6455" y="2622"/>
                  </a:lnTo>
                  <a:close/>
                  <a:moveTo>
                    <a:pt x="7021" y="8686"/>
                  </a:moveTo>
                  <a:cubicBezTo>
                    <a:pt x="7071" y="8976"/>
                    <a:pt x="7192" y="9604"/>
                    <a:pt x="7405" y="10094"/>
                  </a:cubicBezTo>
                  <a:lnTo>
                    <a:pt x="5166" y="10094"/>
                  </a:lnTo>
                  <a:cubicBezTo>
                    <a:pt x="5378" y="9604"/>
                    <a:pt x="5499" y="8976"/>
                    <a:pt x="5548" y="8686"/>
                  </a:cubicBezTo>
                  <a:close/>
                  <a:moveTo>
                    <a:pt x="650" y="1"/>
                  </a:moveTo>
                  <a:cubicBezTo>
                    <a:pt x="289" y="1"/>
                    <a:pt x="1" y="656"/>
                    <a:pt x="1" y="656"/>
                  </a:cubicBezTo>
                  <a:lnTo>
                    <a:pt x="1" y="8493"/>
                  </a:lnTo>
                  <a:cubicBezTo>
                    <a:pt x="1" y="8598"/>
                    <a:pt x="86" y="8685"/>
                    <a:pt x="191" y="8685"/>
                  </a:cubicBezTo>
                  <a:lnTo>
                    <a:pt x="2005" y="8685"/>
                  </a:lnTo>
                  <a:cubicBezTo>
                    <a:pt x="2019" y="8685"/>
                    <a:pt x="2034" y="8679"/>
                    <a:pt x="2044" y="8668"/>
                  </a:cubicBezTo>
                  <a:cubicBezTo>
                    <a:pt x="2201" y="8513"/>
                    <a:pt x="2094" y="8323"/>
                    <a:pt x="1941" y="8323"/>
                  </a:cubicBezTo>
                  <a:lnTo>
                    <a:pt x="647" y="8323"/>
                  </a:lnTo>
                  <a:cubicBezTo>
                    <a:pt x="489" y="8323"/>
                    <a:pt x="360" y="8194"/>
                    <a:pt x="360" y="8036"/>
                  </a:cubicBezTo>
                  <a:lnTo>
                    <a:pt x="360" y="7471"/>
                  </a:lnTo>
                  <a:lnTo>
                    <a:pt x="12221" y="7471"/>
                  </a:lnTo>
                  <a:lnTo>
                    <a:pt x="12221" y="8132"/>
                  </a:lnTo>
                  <a:cubicBezTo>
                    <a:pt x="12221" y="8237"/>
                    <a:pt x="12136" y="8323"/>
                    <a:pt x="12031" y="8323"/>
                  </a:cubicBezTo>
                  <a:lnTo>
                    <a:pt x="2806" y="8323"/>
                  </a:lnTo>
                  <a:cubicBezTo>
                    <a:pt x="2767" y="8323"/>
                    <a:pt x="2730" y="8340"/>
                    <a:pt x="2705" y="8371"/>
                  </a:cubicBezTo>
                  <a:cubicBezTo>
                    <a:pt x="2590" y="8520"/>
                    <a:pt x="2695" y="8685"/>
                    <a:pt x="2840" y="8685"/>
                  </a:cubicBezTo>
                  <a:lnTo>
                    <a:pt x="5174" y="8685"/>
                  </a:lnTo>
                  <a:cubicBezTo>
                    <a:pt x="5114" y="9017"/>
                    <a:pt x="4979" y="9670"/>
                    <a:pt x="4758" y="10093"/>
                  </a:cubicBezTo>
                  <a:lnTo>
                    <a:pt x="3739" y="10093"/>
                  </a:lnTo>
                  <a:cubicBezTo>
                    <a:pt x="3651" y="10093"/>
                    <a:pt x="3569" y="10151"/>
                    <a:pt x="3552" y="10237"/>
                  </a:cubicBezTo>
                  <a:cubicBezTo>
                    <a:pt x="3529" y="10352"/>
                    <a:pt x="3619" y="10452"/>
                    <a:pt x="3734" y="10452"/>
                  </a:cubicBezTo>
                  <a:lnTo>
                    <a:pt x="8831" y="10452"/>
                  </a:lnTo>
                  <a:cubicBezTo>
                    <a:pt x="8919" y="10452"/>
                    <a:pt x="9000" y="10395"/>
                    <a:pt x="9017" y="10309"/>
                  </a:cubicBezTo>
                  <a:cubicBezTo>
                    <a:pt x="9040" y="10194"/>
                    <a:pt x="8950" y="10093"/>
                    <a:pt x="8836" y="10093"/>
                  </a:cubicBezTo>
                  <a:lnTo>
                    <a:pt x="7825" y="10093"/>
                  </a:lnTo>
                  <a:cubicBezTo>
                    <a:pt x="7605" y="9670"/>
                    <a:pt x="7468" y="9017"/>
                    <a:pt x="7411" y="8685"/>
                  </a:cubicBezTo>
                  <a:lnTo>
                    <a:pt x="11927" y="8685"/>
                  </a:lnTo>
                  <a:cubicBezTo>
                    <a:pt x="12288" y="8685"/>
                    <a:pt x="12582" y="8391"/>
                    <a:pt x="12582" y="8030"/>
                  </a:cubicBezTo>
                  <a:lnTo>
                    <a:pt x="12582" y="642"/>
                  </a:lnTo>
                  <a:cubicBezTo>
                    <a:pt x="12582" y="289"/>
                    <a:pt x="12294" y="3"/>
                    <a:pt x="11942" y="3"/>
                  </a:cubicBezTo>
                  <a:lnTo>
                    <a:pt x="9072" y="3"/>
                  </a:lnTo>
                  <a:cubicBezTo>
                    <a:pt x="8977" y="3"/>
                    <a:pt x="8892" y="72"/>
                    <a:pt x="8883" y="166"/>
                  </a:cubicBezTo>
                  <a:cubicBezTo>
                    <a:pt x="8874" y="274"/>
                    <a:pt x="8958" y="363"/>
                    <a:pt x="9062" y="363"/>
                  </a:cubicBezTo>
                  <a:lnTo>
                    <a:pt x="11935" y="363"/>
                  </a:lnTo>
                  <a:cubicBezTo>
                    <a:pt x="12093" y="363"/>
                    <a:pt x="12222" y="491"/>
                    <a:pt x="12222" y="649"/>
                  </a:cubicBezTo>
                  <a:lnTo>
                    <a:pt x="12222" y="7113"/>
                  </a:lnTo>
                  <a:lnTo>
                    <a:pt x="11764" y="7113"/>
                  </a:lnTo>
                  <a:lnTo>
                    <a:pt x="11764" y="1287"/>
                  </a:lnTo>
                  <a:cubicBezTo>
                    <a:pt x="11764" y="1047"/>
                    <a:pt x="11570" y="853"/>
                    <a:pt x="11330" y="853"/>
                  </a:cubicBezTo>
                  <a:lnTo>
                    <a:pt x="1252" y="853"/>
                  </a:lnTo>
                  <a:cubicBezTo>
                    <a:pt x="1013" y="853"/>
                    <a:pt x="819" y="1047"/>
                    <a:pt x="819" y="1287"/>
                  </a:cubicBezTo>
                  <a:lnTo>
                    <a:pt x="819" y="7113"/>
                  </a:lnTo>
                  <a:lnTo>
                    <a:pt x="361" y="7113"/>
                  </a:lnTo>
                  <a:lnTo>
                    <a:pt x="361" y="658"/>
                  </a:lnTo>
                  <a:cubicBezTo>
                    <a:pt x="361" y="658"/>
                    <a:pt x="492" y="371"/>
                    <a:pt x="650" y="363"/>
                  </a:cubicBezTo>
                  <a:lnTo>
                    <a:pt x="8127" y="363"/>
                  </a:lnTo>
                  <a:cubicBezTo>
                    <a:pt x="8131" y="364"/>
                    <a:pt x="8136" y="364"/>
                    <a:pt x="8140" y="364"/>
                  </a:cubicBezTo>
                  <a:cubicBezTo>
                    <a:pt x="8235" y="364"/>
                    <a:pt x="8312" y="284"/>
                    <a:pt x="8312" y="186"/>
                  </a:cubicBezTo>
                  <a:cubicBezTo>
                    <a:pt x="8312" y="84"/>
                    <a:pt x="8229" y="1"/>
                    <a:pt x="8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5"/>
            <p:cNvSpPr/>
            <p:nvPr/>
          </p:nvSpPr>
          <p:spPr>
            <a:xfrm>
              <a:off x="1636425" y="3185527"/>
              <a:ext cx="50614" cy="58078"/>
            </a:xfrm>
            <a:custGeom>
              <a:avLst/>
              <a:gdLst/>
              <a:ahLst/>
              <a:cxnLst/>
              <a:rect l="l" t="t" r="r" b="b"/>
              <a:pathLst>
                <a:path w="1336" h="1533" extrusionOk="0">
                  <a:moveTo>
                    <a:pt x="668" y="671"/>
                  </a:moveTo>
                  <a:lnTo>
                    <a:pt x="750" y="887"/>
                  </a:lnTo>
                  <a:lnTo>
                    <a:pt x="586" y="887"/>
                  </a:lnTo>
                  <a:lnTo>
                    <a:pt x="668" y="671"/>
                  </a:lnTo>
                  <a:close/>
                  <a:moveTo>
                    <a:pt x="668" y="0"/>
                  </a:moveTo>
                  <a:cubicBezTo>
                    <a:pt x="582" y="0"/>
                    <a:pt x="506" y="52"/>
                    <a:pt x="473" y="131"/>
                  </a:cubicBezTo>
                  <a:cubicBezTo>
                    <a:pt x="473" y="132"/>
                    <a:pt x="472" y="135"/>
                    <a:pt x="472" y="136"/>
                  </a:cubicBezTo>
                  <a:lnTo>
                    <a:pt x="36" y="1279"/>
                  </a:lnTo>
                  <a:cubicBezTo>
                    <a:pt x="0" y="1378"/>
                    <a:pt x="48" y="1484"/>
                    <a:pt x="144" y="1520"/>
                  </a:cubicBezTo>
                  <a:cubicBezTo>
                    <a:pt x="165" y="1529"/>
                    <a:pt x="188" y="1532"/>
                    <a:pt x="209" y="1532"/>
                  </a:cubicBezTo>
                  <a:cubicBezTo>
                    <a:pt x="284" y="1532"/>
                    <a:pt x="354" y="1487"/>
                    <a:pt x="382" y="1413"/>
                  </a:cubicBezTo>
                  <a:lnTo>
                    <a:pt x="445" y="1247"/>
                  </a:lnTo>
                  <a:lnTo>
                    <a:pt x="890" y="1247"/>
                  </a:lnTo>
                  <a:lnTo>
                    <a:pt x="953" y="1412"/>
                  </a:lnTo>
                  <a:cubicBezTo>
                    <a:pt x="980" y="1487"/>
                    <a:pt x="1051" y="1531"/>
                    <a:pt x="1126" y="1531"/>
                  </a:cubicBezTo>
                  <a:cubicBezTo>
                    <a:pt x="1148" y="1531"/>
                    <a:pt x="1169" y="1528"/>
                    <a:pt x="1191" y="1519"/>
                  </a:cubicBezTo>
                  <a:cubicBezTo>
                    <a:pt x="1286" y="1482"/>
                    <a:pt x="1335" y="1377"/>
                    <a:pt x="1299" y="1281"/>
                  </a:cubicBezTo>
                  <a:lnTo>
                    <a:pt x="866" y="137"/>
                  </a:lnTo>
                  <a:cubicBezTo>
                    <a:pt x="866" y="136"/>
                    <a:pt x="865" y="133"/>
                    <a:pt x="865" y="132"/>
                  </a:cubicBezTo>
                  <a:cubicBezTo>
                    <a:pt x="834" y="53"/>
                    <a:pt x="757" y="0"/>
                    <a:pt x="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5"/>
            <p:cNvSpPr/>
            <p:nvPr/>
          </p:nvSpPr>
          <p:spPr>
            <a:xfrm>
              <a:off x="1740684" y="3186701"/>
              <a:ext cx="13714" cy="56600"/>
            </a:xfrm>
            <a:custGeom>
              <a:avLst/>
              <a:gdLst/>
              <a:ahLst/>
              <a:cxnLst/>
              <a:rect l="l" t="t" r="r" b="b"/>
              <a:pathLst>
                <a:path w="362" h="1494" extrusionOk="0">
                  <a:moveTo>
                    <a:pt x="182" y="1"/>
                  </a:moveTo>
                  <a:cubicBezTo>
                    <a:pt x="82" y="1"/>
                    <a:pt x="0" y="83"/>
                    <a:pt x="0" y="181"/>
                  </a:cubicBezTo>
                  <a:lnTo>
                    <a:pt x="0" y="1304"/>
                  </a:lnTo>
                  <a:cubicBezTo>
                    <a:pt x="0" y="1399"/>
                    <a:pt x="71" y="1484"/>
                    <a:pt x="164" y="1492"/>
                  </a:cubicBezTo>
                  <a:cubicBezTo>
                    <a:pt x="169" y="1493"/>
                    <a:pt x="175" y="1493"/>
                    <a:pt x="180" y="1493"/>
                  </a:cubicBezTo>
                  <a:cubicBezTo>
                    <a:pt x="281" y="1493"/>
                    <a:pt x="361" y="1412"/>
                    <a:pt x="361" y="1312"/>
                  </a:cubicBezTo>
                  <a:lnTo>
                    <a:pt x="361" y="181"/>
                  </a:lnTo>
                  <a:cubicBezTo>
                    <a:pt x="362" y="83"/>
                    <a:pt x="281"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5"/>
            <p:cNvSpPr/>
            <p:nvPr/>
          </p:nvSpPr>
          <p:spPr>
            <a:xfrm>
              <a:off x="1694768" y="3185603"/>
              <a:ext cx="37961" cy="57888"/>
            </a:xfrm>
            <a:custGeom>
              <a:avLst/>
              <a:gdLst/>
              <a:ahLst/>
              <a:cxnLst/>
              <a:rect l="l" t="t" r="r" b="b"/>
              <a:pathLst>
                <a:path w="1002" h="1528" extrusionOk="0">
                  <a:moveTo>
                    <a:pt x="508" y="395"/>
                  </a:moveTo>
                  <a:cubicBezTo>
                    <a:pt x="586" y="395"/>
                    <a:pt x="652" y="461"/>
                    <a:pt x="652" y="537"/>
                  </a:cubicBezTo>
                  <a:cubicBezTo>
                    <a:pt x="652" y="614"/>
                    <a:pt x="584" y="679"/>
                    <a:pt x="504" y="679"/>
                  </a:cubicBezTo>
                  <a:lnTo>
                    <a:pt x="368" y="679"/>
                  </a:lnTo>
                  <a:cubicBezTo>
                    <a:pt x="368" y="625"/>
                    <a:pt x="367" y="452"/>
                    <a:pt x="367" y="395"/>
                  </a:cubicBezTo>
                  <a:lnTo>
                    <a:pt x="504" y="395"/>
                  </a:lnTo>
                  <a:cubicBezTo>
                    <a:pt x="506" y="395"/>
                    <a:pt x="507" y="395"/>
                    <a:pt x="508" y="395"/>
                  </a:cubicBezTo>
                  <a:close/>
                  <a:moveTo>
                    <a:pt x="181" y="1"/>
                  </a:moveTo>
                  <a:cubicBezTo>
                    <a:pt x="84" y="1"/>
                    <a:pt x="1" y="86"/>
                    <a:pt x="1" y="186"/>
                  </a:cubicBezTo>
                  <a:lnTo>
                    <a:pt x="1" y="1338"/>
                  </a:lnTo>
                  <a:cubicBezTo>
                    <a:pt x="1" y="1426"/>
                    <a:pt x="58" y="1507"/>
                    <a:pt x="144" y="1523"/>
                  </a:cubicBezTo>
                  <a:cubicBezTo>
                    <a:pt x="157" y="1526"/>
                    <a:pt x="169" y="1527"/>
                    <a:pt x="182" y="1527"/>
                  </a:cubicBezTo>
                  <a:cubicBezTo>
                    <a:pt x="281" y="1527"/>
                    <a:pt x="362" y="1445"/>
                    <a:pt x="362" y="1343"/>
                  </a:cubicBezTo>
                  <a:lnTo>
                    <a:pt x="362" y="1024"/>
                  </a:lnTo>
                  <a:lnTo>
                    <a:pt x="497" y="1024"/>
                  </a:lnTo>
                  <a:cubicBezTo>
                    <a:pt x="776" y="1024"/>
                    <a:pt x="1002" y="794"/>
                    <a:pt x="1002" y="513"/>
                  </a:cubicBezTo>
                  <a:cubicBezTo>
                    <a:pt x="1002" y="232"/>
                    <a:pt x="776" y="3"/>
                    <a:pt x="497" y="3"/>
                  </a:cubicBezTo>
                  <a:cubicBezTo>
                    <a:pt x="497" y="1"/>
                    <a:pt x="181"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5"/>
            <p:cNvSpPr/>
            <p:nvPr/>
          </p:nvSpPr>
          <p:spPr>
            <a:xfrm>
              <a:off x="1684387" y="3110931"/>
              <a:ext cx="36332" cy="65352"/>
            </a:xfrm>
            <a:custGeom>
              <a:avLst/>
              <a:gdLst/>
              <a:ahLst/>
              <a:cxnLst/>
              <a:rect l="l" t="t" r="r" b="b"/>
              <a:pathLst>
                <a:path w="959" h="1725" extrusionOk="0">
                  <a:moveTo>
                    <a:pt x="749" y="0"/>
                  </a:moveTo>
                  <a:cubicBezTo>
                    <a:pt x="676" y="0"/>
                    <a:pt x="607" y="45"/>
                    <a:pt x="578" y="117"/>
                  </a:cubicBezTo>
                  <a:lnTo>
                    <a:pt x="39" y="1472"/>
                  </a:lnTo>
                  <a:cubicBezTo>
                    <a:pt x="0" y="1566"/>
                    <a:pt x="48" y="1674"/>
                    <a:pt x="143" y="1712"/>
                  </a:cubicBezTo>
                  <a:cubicBezTo>
                    <a:pt x="165" y="1721"/>
                    <a:pt x="188" y="1724"/>
                    <a:pt x="210" y="1724"/>
                  </a:cubicBezTo>
                  <a:cubicBezTo>
                    <a:pt x="283" y="1724"/>
                    <a:pt x="353" y="1680"/>
                    <a:pt x="382" y="1608"/>
                  </a:cubicBezTo>
                  <a:lnTo>
                    <a:pt x="921" y="253"/>
                  </a:lnTo>
                  <a:cubicBezTo>
                    <a:pt x="959" y="159"/>
                    <a:pt x="911" y="52"/>
                    <a:pt x="817" y="14"/>
                  </a:cubicBezTo>
                  <a:cubicBezTo>
                    <a:pt x="795" y="5"/>
                    <a:pt x="772" y="0"/>
                    <a:pt x="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5"/>
            <p:cNvSpPr/>
            <p:nvPr/>
          </p:nvSpPr>
          <p:spPr>
            <a:xfrm>
              <a:off x="1726742" y="3113470"/>
              <a:ext cx="29020" cy="60351"/>
            </a:xfrm>
            <a:custGeom>
              <a:avLst/>
              <a:gdLst/>
              <a:ahLst/>
              <a:cxnLst/>
              <a:rect l="l" t="t" r="r" b="b"/>
              <a:pathLst>
                <a:path w="766" h="1593" extrusionOk="0">
                  <a:moveTo>
                    <a:pt x="211" y="0"/>
                  </a:moveTo>
                  <a:cubicBezTo>
                    <a:pt x="179" y="0"/>
                    <a:pt x="146" y="9"/>
                    <a:pt x="116" y="27"/>
                  </a:cubicBezTo>
                  <a:cubicBezTo>
                    <a:pt x="28" y="79"/>
                    <a:pt x="1" y="193"/>
                    <a:pt x="53" y="279"/>
                  </a:cubicBezTo>
                  <a:lnTo>
                    <a:pt x="358" y="786"/>
                  </a:lnTo>
                  <a:lnTo>
                    <a:pt x="50" y="1316"/>
                  </a:lnTo>
                  <a:cubicBezTo>
                    <a:pt x="1" y="1404"/>
                    <a:pt x="31" y="1516"/>
                    <a:pt x="119" y="1567"/>
                  </a:cubicBezTo>
                  <a:cubicBezTo>
                    <a:pt x="147" y="1584"/>
                    <a:pt x="179" y="1592"/>
                    <a:pt x="210" y="1592"/>
                  </a:cubicBezTo>
                  <a:cubicBezTo>
                    <a:pt x="274" y="1592"/>
                    <a:pt x="336" y="1560"/>
                    <a:pt x="370" y="1500"/>
                  </a:cubicBezTo>
                  <a:lnTo>
                    <a:pt x="731" y="876"/>
                  </a:lnTo>
                  <a:cubicBezTo>
                    <a:pt x="765" y="818"/>
                    <a:pt x="764" y="746"/>
                    <a:pt x="730" y="689"/>
                  </a:cubicBezTo>
                  <a:lnTo>
                    <a:pt x="368" y="90"/>
                  </a:lnTo>
                  <a:cubicBezTo>
                    <a:pt x="334" y="32"/>
                    <a:pt x="273"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5"/>
            <p:cNvSpPr/>
            <p:nvPr/>
          </p:nvSpPr>
          <p:spPr>
            <a:xfrm>
              <a:off x="1647449" y="3113470"/>
              <a:ext cx="29020" cy="60351"/>
            </a:xfrm>
            <a:custGeom>
              <a:avLst/>
              <a:gdLst/>
              <a:ahLst/>
              <a:cxnLst/>
              <a:rect l="l" t="t" r="r" b="b"/>
              <a:pathLst>
                <a:path w="766" h="1593" extrusionOk="0">
                  <a:moveTo>
                    <a:pt x="554" y="0"/>
                  </a:moveTo>
                  <a:cubicBezTo>
                    <a:pt x="492" y="0"/>
                    <a:pt x="432" y="32"/>
                    <a:pt x="397" y="90"/>
                  </a:cubicBezTo>
                  <a:lnTo>
                    <a:pt x="36" y="689"/>
                  </a:lnTo>
                  <a:cubicBezTo>
                    <a:pt x="0" y="746"/>
                    <a:pt x="0" y="818"/>
                    <a:pt x="35" y="876"/>
                  </a:cubicBezTo>
                  <a:lnTo>
                    <a:pt x="397" y="1500"/>
                  </a:lnTo>
                  <a:cubicBezTo>
                    <a:pt x="432" y="1560"/>
                    <a:pt x="492" y="1592"/>
                    <a:pt x="556" y="1592"/>
                  </a:cubicBezTo>
                  <a:cubicBezTo>
                    <a:pt x="589" y="1592"/>
                    <a:pt x="620" y="1584"/>
                    <a:pt x="649" y="1567"/>
                  </a:cubicBezTo>
                  <a:cubicBezTo>
                    <a:pt x="736" y="1516"/>
                    <a:pt x="766" y="1404"/>
                    <a:pt x="716" y="1316"/>
                  </a:cubicBezTo>
                  <a:lnTo>
                    <a:pt x="408" y="786"/>
                  </a:lnTo>
                  <a:lnTo>
                    <a:pt x="712" y="279"/>
                  </a:lnTo>
                  <a:cubicBezTo>
                    <a:pt x="765" y="191"/>
                    <a:pt x="738" y="79"/>
                    <a:pt x="650" y="27"/>
                  </a:cubicBezTo>
                  <a:cubicBezTo>
                    <a:pt x="620" y="9"/>
                    <a:pt x="587" y="0"/>
                    <a:pt x="5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65"/>
          <p:cNvGrpSpPr/>
          <p:nvPr/>
        </p:nvGrpSpPr>
        <p:grpSpPr>
          <a:xfrm>
            <a:off x="7760505" y="2705592"/>
            <a:ext cx="449725" cy="443580"/>
            <a:chOff x="7952763" y="2188962"/>
            <a:chExt cx="476858" cy="470342"/>
          </a:xfrm>
        </p:grpSpPr>
        <p:sp>
          <p:nvSpPr>
            <p:cNvPr id="2730" name="Google Shape;2730;p65"/>
            <p:cNvSpPr/>
            <p:nvPr/>
          </p:nvSpPr>
          <p:spPr>
            <a:xfrm>
              <a:off x="8005764" y="2378804"/>
              <a:ext cx="42696" cy="91341"/>
            </a:xfrm>
            <a:custGeom>
              <a:avLst/>
              <a:gdLst/>
              <a:ahLst/>
              <a:cxnLst/>
              <a:rect l="l" t="t" r="r" b="b"/>
              <a:pathLst>
                <a:path w="1127" h="2411" extrusionOk="0">
                  <a:moveTo>
                    <a:pt x="922" y="1"/>
                  </a:moveTo>
                  <a:cubicBezTo>
                    <a:pt x="563" y="1"/>
                    <a:pt x="271" y="262"/>
                    <a:pt x="271" y="581"/>
                  </a:cubicBezTo>
                  <a:lnTo>
                    <a:pt x="271" y="882"/>
                  </a:lnTo>
                  <a:cubicBezTo>
                    <a:pt x="252" y="965"/>
                    <a:pt x="217" y="1007"/>
                    <a:pt x="144" y="1033"/>
                  </a:cubicBezTo>
                  <a:cubicBezTo>
                    <a:pt x="84" y="1054"/>
                    <a:pt x="37" y="1102"/>
                    <a:pt x="23" y="1163"/>
                  </a:cubicBezTo>
                  <a:cubicBezTo>
                    <a:pt x="0" y="1257"/>
                    <a:pt x="55" y="1347"/>
                    <a:pt x="140" y="1377"/>
                  </a:cubicBezTo>
                  <a:cubicBezTo>
                    <a:pt x="215" y="1403"/>
                    <a:pt x="252" y="1445"/>
                    <a:pt x="271" y="1530"/>
                  </a:cubicBezTo>
                  <a:lnTo>
                    <a:pt x="271" y="1830"/>
                  </a:lnTo>
                  <a:cubicBezTo>
                    <a:pt x="271" y="2148"/>
                    <a:pt x="558" y="2405"/>
                    <a:pt x="914" y="2411"/>
                  </a:cubicBezTo>
                  <a:cubicBezTo>
                    <a:pt x="914" y="2411"/>
                    <a:pt x="915" y="2411"/>
                    <a:pt x="916" y="2411"/>
                  </a:cubicBezTo>
                  <a:cubicBezTo>
                    <a:pt x="1011" y="2411"/>
                    <a:pt x="1095" y="2338"/>
                    <a:pt x="1102" y="2243"/>
                  </a:cubicBezTo>
                  <a:cubicBezTo>
                    <a:pt x="1108" y="2138"/>
                    <a:pt x="1026" y="2050"/>
                    <a:pt x="922" y="2050"/>
                  </a:cubicBezTo>
                  <a:cubicBezTo>
                    <a:pt x="764" y="2050"/>
                    <a:pt x="631" y="1950"/>
                    <a:pt x="631" y="1833"/>
                  </a:cubicBezTo>
                  <a:lnTo>
                    <a:pt x="631" y="1514"/>
                  </a:lnTo>
                  <a:cubicBezTo>
                    <a:pt x="631" y="1504"/>
                    <a:pt x="629" y="1493"/>
                    <a:pt x="628" y="1484"/>
                  </a:cubicBezTo>
                  <a:cubicBezTo>
                    <a:pt x="608" y="1374"/>
                    <a:pt x="567" y="1281"/>
                    <a:pt x="508" y="1207"/>
                  </a:cubicBezTo>
                  <a:cubicBezTo>
                    <a:pt x="567" y="1134"/>
                    <a:pt x="608" y="1043"/>
                    <a:pt x="628" y="933"/>
                  </a:cubicBezTo>
                  <a:cubicBezTo>
                    <a:pt x="631" y="918"/>
                    <a:pt x="632" y="908"/>
                    <a:pt x="632" y="897"/>
                  </a:cubicBezTo>
                  <a:lnTo>
                    <a:pt x="632" y="579"/>
                  </a:lnTo>
                  <a:cubicBezTo>
                    <a:pt x="632" y="462"/>
                    <a:pt x="762" y="363"/>
                    <a:pt x="916" y="361"/>
                  </a:cubicBezTo>
                  <a:cubicBezTo>
                    <a:pt x="1000" y="359"/>
                    <a:pt x="1076" y="309"/>
                    <a:pt x="1097" y="228"/>
                  </a:cubicBezTo>
                  <a:cubicBezTo>
                    <a:pt x="1126" y="108"/>
                    <a:pt x="1037"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5"/>
            <p:cNvSpPr/>
            <p:nvPr/>
          </p:nvSpPr>
          <p:spPr>
            <a:xfrm>
              <a:off x="8067631" y="2393768"/>
              <a:ext cx="36067" cy="13676"/>
            </a:xfrm>
            <a:custGeom>
              <a:avLst/>
              <a:gdLst/>
              <a:ahLst/>
              <a:cxnLst/>
              <a:rect l="l" t="t" r="r" b="b"/>
              <a:pathLst>
                <a:path w="952" h="361" extrusionOk="0">
                  <a:moveTo>
                    <a:pt x="198" y="1"/>
                  </a:moveTo>
                  <a:cubicBezTo>
                    <a:pt x="103" y="1"/>
                    <a:pt x="17" y="71"/>
                    <a:pt x="10" y="165"/>
                  </a:cubicBezTo>
                  <a:cubicBezTo>
                    <a:pt x="0" y="271"/>
                    <a:pt x="84" y="361"/>
                    <a:pt x="189" y="361"/>
                  </a:cubicBezTo>
                  <a:lnTo>
                    <a:pt x="753" y="361"/>
                  </a:lnTo>
                  <a:cubicBezTo>
                    <a:pt x="849" y="361"/>
                    <a:pt x="933" y="292"/>
                    <a:pt x="942" y="198"/>
                  </a:cubicBezTo>
                  <a:cubicBezTo>
                    <a:pt x="951" y="90"/>
                    <a:pt x="867"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5"/>
            <p:cNvSpPr/>
            <p:nvPr/>
          </p:nvSpPr>
          <p:spPr>
            <a:xfrm>
              <a:off x="8066797" y="2541482"/>
              <a:ext cx="182378" cy="13714"/>
            </a:xfrm>
            <a:custGeom>
              <a:avLst/>
              <a:gdLst/>
              <a:ahLst/>
              <a:cxnLst/>
              <a:rect l="l" t="t" r="r" b="b"/>
              <a:pathLst>
                <a:path w="4814" h="362" extrusionOk="0">
                  <a:moveTo>
                    <a:pt x="210" y="1"/>
                  </a:moveTo>
                  <a:cubicBezTo>
                    <a:pt x="122" y="1"/>
                    <a:pt x="42" y="59"/>
                    <a:pt x="23" y="144"/>
                  </a:cubicBezTo>
                  <a:cubicBezTo>
                    <a:pt x="0" y="259"/>
                    <a:pt x="90" y="361"/>
                    <a:pt x="204" y="361"/>
                  </a:cubicBezTo>
                  <a:lnTo>
                    <a:pt x="4615" y="361"/>
                  </a:lnTo>
                  <a:cubicBezTo>
                    <a:pt x="4710" y="361"/>
                    <a:pt x="4795" y="291"/>
                    <a:pt x="4804" y="197"/>
                  </a:cubicBezTo>
                  <a:cubicBezTo>
                    <a:pt x="4814" y="90"/>
                    <a:pt x="4729" y="1"/>
                    <a:pt x="4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5"/>
            <p:cNvSpPr/>
            <p:nvPr/>
          </p:nvSpPr>
          <p:spPr>
            <a:xfrm>
              <a:off x="8067631" y="2453361"/>
              <a:ext cx="36067" cy="13639"/>
            </a:xfrm>
            <a:custGeom>
              <a:avLst/>
              <a:gdLst/>
              <a:ahLst/>
              <a:cxnLst/>
              <a:rect l="l" t="t" r="r" b="b"/>
              <a:pathLst>
                <a:path w="952" h="360" extrusionOk="0">
                  <a:moveTo>
                    <a:pt x="198" y="1"/>
                  </a:moveTo>
                  <a:cubicBezTo>
                    <a:pt x="103" y="1"/>
                    <a:pt x="17" y="70"/>
                    <a:pt x="10" y="164"/>
                  </a:cubicBezTo>
                  <a:cubicBezTo>
                    <a:pt x="0" y="270"/>
                    <a:pt x="84" y="360"/>
                    <a:pt x="189" y="360"/>
                  </a:cubicBezTo>
                  <a:lnTo>
                    <a:pt x="753" y="360"/>
                  </a:lnTo>
                  <a:cubicBezTo>
                    <a:pt x="849" y="360"/>
                    <a:pt x="933" y="291"/>
                    <a:pt x="942" y="197"/>
                  </a:cubicBezTo>
                  <a:cubicBezTo>
                    <a:pt x="951" y="90"/>
                    <a:pt x="867"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5"/>
            <p:cNvSpPr/>
            <p:nvPr/>
          </p:nvSpPr>
          <p:spPr>
            <a:xfrm>
              <a:off x="8067631" y="2483139"/>
              <a:ext cx="36067" cy="13639"/>
            </a:xfrm>
            <a:custGeom>
              <a:avLst/>
              <a:gdLst/>
              <a:ahLst/>
              <a:cxnLst/>
              <a:rect l="l" t="t" r="r" b="b"/>
              <a:pathLst>
                <a:path w="952" h="360" extrusionOk="0">
                  <a:moveTo>
                    <a:pt x="198" y="0"/>
                  </a:moveTo>
                  <a:cubicBezTo>
                    <a:pt x="103" y="0"/>
                    <a:pt x="17" y="69"/>
                    <a:pt x="10" y="165"/>
                  </a:cubicBezTo>
                  <a:cubicBezTo>
                    <a:pt x="0" y="270"/>
                    <a:pt x="84" y="359"/>
                    <a:pt x="189" y="359"/>
                  </a:cubicBezTo>
                  <a:lnTo>
                    <a:pt x="753" y="359"/>
                  </a:lnTo>
                  <a:cubicBezTo>
                    <a:pt x="849" y="359"/>
                    <a:pt x="933" y="290"/>
                    <a:pt x="942" y="196"/>
                  </a:cubicBezTo>
                  <a:cubicBezTo>
                    <a:pt x="951" y="89"/>
                    <a:pt x="86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5"/>
            <p:cNvSpPr/>
            <p:nvPr/>
          </p:nvSpPr>
          <p:spPr>
            <a:xfrm>
              <a:off x="8068047" y="2511704"/>
              <a:ext cx="78952" cy="13639"/>
            </a:xfrm>
            <a:custGeom>
              <a:avLst/>
              <a:gdLst/>
              <a:ahLst/>
              <a:cxnLst/>
              <a:rect l="l" t="t" r="r" b="b"/>
              <a:pathLst>
                <a:path w="2084" h="360" extrusionOk="0">
                  <a:moveTo>
                    <a:pt x="200" y="0"/>
                  </a:moveTo>
                  <a:cubicBezTo>
                    <a:pt x="104" y="0"/>
                    <a:pt x="20" y="69"/>
                    <a:pt x="11" y="164"/>
                  </a:cubicBezTo>
                  <a:cubicBezTo>
                    <a:pt x="1" y="271"/>
                    <a:pt x="85" y="360"/>
                    <a:pt x="191" y="360"/>
                  </a:cubicBezTo>
                  <a:lnTo>
                    <a:pt x="1886" y="360"/>
                  </a:lnTo>
                  <a:cubicBezTo>
                    <a:pt x="1982" y="360"/>
                    <a:pt x="2067" y="290"/>
                    <a:pt x="2074" y="196"/>
                  </a:cubicBezTo>
                  <a:cubicBezTo>
                    <a:pt x="2084" y="89"/>
                    <a:pt x="2000" y="0"/>
                    <a:pt x="1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5"/>
            <p:cNvSpPr/>
            <p:nvPr/>
          </p:nvSpPr>
          <p:spPr>
            <a:xfrm>
              <a:off x="8066797" y="2423546"/>
              <a:ext cx="182378" cy="13676"/>
            </a:xfrm>
            <a:custGeom>
              <a:avLst/>
              <a:gdLst/>
              <a:ahLst/>
              <a:cxnLst/>
              <a:rect l="l" t="t" r="r" b="b"/>
              <a:pathLst>
                <a:path w="4814" h="361" extrusionOk="0">
                  <a:moveTo>
                    <a:pt x="210" y="0"/>
                  </a:moveTo>
                  <a:cubicBezTo>
                    <a:pt x="122" y="0"/>
                    <a:pt x="41" y="58"/>
                    <a:pt x="23" y="145"/>
                  </a:cubicBezTo>
                  <a:cubicBezTo>
                    <a:pt x="0" y="260"/>
                    <a:pt x="90" y="360"/>
                    <a:pt x="204" y="360"/>
                  </a:cubicBezTo>
                  <a:lnTo>
                    <a:pt x="4615" y="360"/>
                  </a:lnTo>
                  <a:cubicBezTo>
                    <a:pt x="4710" y="360"/>
                    <a:pt x="4795" y="291"/>
                    <a:pt x="4804" y="197"/>
                  </a:cubicBezTo>
                  <a:cubicBezTo>
                    <a:pt x="4814" y="89"/>
                    <a:pt x="4729" y="0"/>
                    <a:pt x="4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5"/>
            <p:cNvSpPr/>
            <p:nvPr/>
          </p:nvSpPr>
          <p:spPr>
            <a:xfrm>
              <a:off x="8006068" y="2602855"/>
              <a:ext cx="13752" cy="32467"/>
            </a:xfrm>
            <a:custGeom>
              <a:avLst/>
              <a:gdLst/>
              <a:ahLst/>
              <a:cxnLst/>
              <a:rect l="l" t="t" r="r" b="b"/>
              <a:pathLst>
                <a:path w="363" h="857" extrusionOk="0">
                  <a:moveTo>
                    <a:pt x="184" y="1"/>
                  </a:moveTo>
                  <a:cubicBezTo>
                    <a:pt x="83" y="1"/>
                    <a:pt x="2" y="81"/>
                    <a:pt x="2" y="181"/>
                  </a:cubicBezTo>
                  <a:lnTo>
                    <a:pt x="2" y="676"/>
                  </a:lnTo>
                  <a:cubicBezTo>
                    <a:pt x="1" y="776"/>
                    <a:pt x="81" y="857"/>
                    <a:pt x="181" y="857"/>
                  </a:cubicBezTo>
                  <a:cubicBezTo>
                    <a:pt x="280" y="857"/>
                    <a:pt x="362" y="775"/>
                    <a:pt x="362" y="676"/>
                  </a:cubicBezTo>
                  <a:lnTo>
                    <a:pt x="362" y="190"/>
                  </a:lnTo>
                  <a:cubicBezTo>
                    <a:pt x="362" y="94"/>
                    <a:pt x="293" y="10"/>
                    <a:pt x="199" y="1"/>
                  </a:cubicBezTo>
                  <a:cubicBezTo>
                    <a:pt x="194" y="1"/>
                    <a:pt x="189"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5"/>
            <p:cNvSpPr/>
            <p:nvPr/>
          </p:nvSpPr>
          <p:spPr>
            <a:xfrm>
              <a:off x="7952763" y="2188962"/>
              <a:ext cx="476858" cy="470342"/>
            </a:xfrm>
            <a:custGeom>
              <a:avLst/>
              <a:gdLst/>
              <a:ahLst/>
              <a:cxnLst/>
              <a:rect l="l" t="t" r="r" b="b"/>
              <a:pathLst>
                <a:path w="12587" h="12415" extrusionOk="0">
                  <a:moveTo>
                    <a:pt x="7457" y="2981"/>
                  </a:moveTo>
                  <a:cubicBezTo>
                    <a:pt x="7508" y="3078"/>
                    <a:pt x="7613" y="3144"/>
                    <a:pt x="7736" y="3144"/>
                  </a:cubicBezTo>
                  <a:lnTo>
                    <a:pt x="8065" y="3144"/>
                  </a:lnTo>
                  <a:cubicBezTo>
                    <a:pt x="8102" y="3274"/>
                    <a:pt x="8154" y="3399"/>
                    <a:pt x="8217" y="3518"/>
                  </a:cubicBezTo>
                  <a:lnTo>
                    <a:pt x="7984" y="3755"/>
                  </a:lnTo>
                  <a:cubicBezTo>
                    <a:pt x="7924" y="3814"/>
                    <a:pt x="7893" y="3893"/>
                    <a:pt x="7893" y="3977"/>
                  </a:cubicBezTo>
                  <a:cubicBezTo>
                    <a:pt x="7893" y="3984"/>
                    <a:pt x="7893" y="3991"/>
                    <a:pt x="7895" y="3997"/>
                  </a:cubicBezTo>
                  <a:lnTo>
                    <a:pt x="360" y="3997"/>
                  </a:lnTo>
                  <a:lnTo>
                    <a:pt x="360" y="3179"/>
                  </a:lnTo>
                  <a:cubicBezTo>
                    <a:pt x="360" y="3069"/>
                    <a:pt x="449" y="2981"/>
                    <a:pt x="558" y="2981"/>
                  </a:cubicBezTo>
                  <a:close/>
                  <a:moveTo>
                    <a:pt x="10222" y="362"/>
                  </a:moveTo>
                  <a:lnTo>
                    <a:pt x="10222" y="821"/>
                  </a:lnTo>
                  <a:cubicBezTo>
                    <a:pt x="10222" y="907"/>
                    <a:pt x="10282" y="982"/>
                    <a:pt x="10368" y="1000"/>
                  </a:cubicBezTo>
                  <a:cubicBezTo>
                    <a:pt x="10556" y="1041"/>
                    <a:pt x="10734" y="1112"/>
                    <a:pt x="10897" y="1214"/>
                  </a:cubicBezTo>
                  <a:cubicBezTo>
                    <a:pt x="10926" y="1232"/>
                    <a:pt x="10959" y="1241"/>
                    <a:pt x="10992" y="1241"/>
                  </a:cubicBezTo>
                  <a:cubicBezTo>
                    <a:pt x="11039" y="1241"/>
                    <a:pt x="11085" y="1223"/>
                    <a:pt x="11120" y="1189"/>
                  </a:cubicBezTo>
                  <a:lnTo>
                    <a:pt x="11416" y="902"/>
                  </a:lnTo>
                  <a:lnTo>
                    <a:pt x="11727" y="1204"/>
                  </a:lnTo>
                  <a:lnTo>
                    <a:pt x="11434" y="1487"/>
                  </a:lnTo>
                  <a:cubicBezTo>
                    <a:pt x="11373" y="1546"/>
                    <a:pt x="11363" y="1639"/>
                    <a:pt x="11410" y="1709"/>
                  </a:cubicBezTo>
                  <a:cubicBezTo>
                    <a:pt x="11512" y="1866"/>
                    <a:pt x="11585" y="2036"/>
                    <a:pt x="11627" y="2215"/>
                  </a:cubicBezTo>
                  <a:cubicBezTo>
                    <a:pt x="11647" y="2299"/>
                    <a:pt x="11721" y="2358"/>
                    <a:pt x="11806" y="2358"/>
                  </a:cubicBezTo>
                  <a:lnTo>
                    <a:pt x="12223" y="2358"/>
                  </a:lnTo>
                  <a:lnTo>
                    <a:pt x="12221" y="2785"/>
                  </a:lnTo>
                  <a:lnTo>
                    <a:pt x="11761" y="2785"/>
                  </a:lnTo>
                  <a:cubicBezTo>
                    <a:pt x="11674" y="2785"/>
                    <a:pt x="11598" y="2845"/>
                    <a:pt x="11580" y="2930"/>
                  </a:cubicBezTo>
                  <a:cubicBezTo>
                    <a:pt x="11540" y="3116"/>
                    <a:pt x="11469" y="3293"/>
                    <a:pt x="11369" y="3455"/>
                  </a:cubicBezTo>
                  <a:cubicBezTo>
                    <a:pt x="11325" y="3529"/>
                    <a:pt x="11333" y="3624"/>
                    <a:pt x="11394" y="3686"/>
                  </a:cubicBezTo>
                  <a:lnTo>
                    <a:pt x="11678" y="3979"/>
                  </a:lnTo>
                  <a:lnTo>
                    <a:pt x="11377" y="4289"/>
                  </a:lnTo>
                  <a:lnTo>
                    <a:pt x="11093" y="3996"/>
                  </a:lnTo>
                  <a:cubicBezTo>
                    <a:pt x="11058" y="3960"/>
                    <a:pt x="11013" y="3941"/>
                    <a:pt x="10967" y="3941"/>
                  </a:cubicBezTo>
                  <a:cubicBezTo>
                    <a:pt x="10933" y="3941"/>
                    <a:pt x="10900" y="3951"/>
                    <a:pt x="10871" y="3971"/>
                  </a:cubicBezTo>
                  <a:cubicBezTo>
                    <a:pt x="10713" y="4073"/>
                    <a:pt x="10543" y="4147"/>
                    <a:pt x="10363" y="4189"/>
                  </a:cubicBezTo>
                  <a:cubicBezTo>
                    <a:pt x="10280" y="4207"/>
                    <a:pt x="10222" y="4283"/>
                    <a:pt x="10222" y="4369"/>
                  </a:cubicBezTo>
                  <a:lnTo>
                    <a:pt x="10222" y="4783"/>
                  </a:lnTo>
                  <a:lnTo>
                    <a:pt x="9797" y="4783"/>
                  </a:lnTo>
                  <a:lnTo>
                    <a:pt x="9797" y="4325"/>
                  </a:lnTo>
                  <a:cubicBezTo>
                    <a:pt x="9797" y="4238"/>
                    <a:pt x="9736" y="4162"/>
                    <a:pt x="9651" y="4144"/>
                  </a:cubicBezTo>
                  <a:cubicBezTo>
                    <a:pt x="9465" y="4103"/>
                    <a:pt x="9289" y="4032"/>
                    <a:pt x="9127" y="3933"/>
                  </a:cubicBezTo>
                  <a:cubicBezTo>
                    <a:pt x="9096" y="3914"/>
                    <a:pt x="9061" y="3905"/>
                    <a:pt x="9027" y="3905"/>
                  </a:cubicBezTo>
                  <a:cubicBezTo>
                    <a:pt x="8979" y="3905"/>
                    <a:pt x="8932" y="3923"/>
                    <a:pt x="8896" y="3958"/>
                  </a:cubicBezTo>
                  <a:lnTo>
                    <a:pt x="8603" y="4242"/>
                  </a:lnTo>
                  <a:lnTo>
                    <a:pt x="8291" y="3940"/>
                  </a:lnTo>
                  <a:lnTo>
                    <a:pt x="8584" y="3656"/>
                  </a:lnTo>
                  <a:cubicBezTo>
                    <a:pt x="8646" y="3598"/>
                    <a:pt x="8656" y="3505"/>
                    <a:pt x="8609" y="3432"/>
                  </a:cubicBezTo>
                  <a:cubicBezTo>
                    <a:pt x="8508" y="3277"/>
                    <a:pt x="8433" y="3107"/>
                    <a:pt x="8391" y="2928"/>
                  </a:cubicBezTo>
                  <a:cubicBezTo>
                    <a:pt x="8373" y="2844"/>
                    <a:pt x="8297" y="2785"/>
                    <a:pt x="8212" y="2785"/>
                  </a:cubicBezTo>
                  <a:lnTo>
                    <a:pt x="7797" y="2785"/>
                  </a:lnTo>
                  <a:lnTo>
                    <a:pt x="7797" y="2359"/>
                  </a:lnTo>
                  <a:lnTo>
                    <a:pt x="8255" y="2359"/>
                  </a:lnTo>
                  <a:cubicBezTo>
                    <a:pt x="8342" y="2359"/>
                    <a:pt x="8418" y="2299"/>
                    <a:pt x="8437" y="2214"/>
                  </a:cubicBezTo>
                  <a:cubicBezTo>
                    <a:pt x="8477" y="2028"/>
                    <a:pt x="8548" y="1851"/>
                    <a:pt x="8647" y="1689"/>
                  </a:cubicBezTo>
                  <a:cubicBezTo>
                    <a:pt x="8692" y="1615"/>
                    <a:pt x="8683" y="1520"/>
                    <a:pt x="8622" y="1458"/>
                  </a:cubicBezTo>
                  <a:lnTo>
                    <a:pt x="8338" y="1165"/>
                  </a:lnTo>
                  <a:lnTo>
                    <a:pt x="8640" y="855"/>
                  </a:lnTo>
                  <a:lnTo>
                    <a:pt x="8919" y="1144"/>
                  </a:lnTo>
                  <a:cubicBezTo>
                    <a:pt x="8956" y="1181"/>
                    <a:pt x="9004" y="1200"/>
                    <a:pt x="9052" y="1200"/>
                  </a:cubicBezTo>
                  <a:cubicBezTo>
                    <a:pt x="9087" y="1200"/>
                    <a:pt x="9122" y="1190"/>
                    <a:pt x="9153" y="1170"/>
                  </a:cubicBezTo>
                  <a:cubicBezTo>
                    <a:pt x="9307" y="1070"/>
                    <a:pt x="9475" y="997"/>
                    <a:pt x="9654" y="957"/>
                  </a:cubicBezTo>
                  <a:cubicBezTo>
                    <a:pt x="9737" y="938"/>
                    <a:pt x="9797" y="863"/>
                    <a:pt x="9797" y="777"/>
                  </a:cubicBezTo>
                  <a:lnTo>
                    <a:pt x="9797" y="362"/>
                  </a:lnTo>
                  <a:close/>
                  <a:moveTo>
                    <a:pt x="10681" y="10648"/>
                  </a:moveTo>
                  <a:lnTo>
                    <a:pt x="10681" y="11858"/>
                  </a:lnTo>
                  <a:cubicBezTo>
                    <a:pt x="10681" y="11968"/>
                    <a:pt x="10592" y="12056"/>
                    <a:pt x="10483" y="12056"/>
                  </a:cubicBezTo>
                  <a:lnTo>
                    <a:pt x="558" y="12056"/>
                  </a:lnTo>
                  <a:cubicBezTo>
                    <a:pt x="449" y="12056"/>
                    <a:pt x="360" y="11967"/>
                    <a:pt x="360" y="11857"/>
                  </a:cubicBezTo>
                  <a:lnTo>
                    <a:pt x="360" y="10648"/>
                  </a:lnTo>
                  <a:close/>
                  <a:moveTo>
                    <a:pt x="9747" y="0"/>
                  </a:moveTo>
                  <a:cubicBezTo>
                    <a:pt x="9576" y="0"/>
                    <a:pt x="9437" y="138"/>
                    <a:pt x="9437" y="310"/>
                  </a:cubicBezTo>
                  <a:lnTo>
                    <a:pt x="9437" y="669"/>
                  </a:lnTo>
                  <a:cubicBezTo>
                    <a:pt x="9310" y="707"/>
                    <a:pt x="9186" y="756"/>
                    <a:pt x="9069" y="818"/>
                  </a:cubicBezTo>
                  <a:lnTo>
                    <a:pt x="8840" y="593"/>
                  </a:lnTo>
                  <a:cubicBezTo>
                    <a:pt x="8798" y="551"/>
                    <a:pt x="8745" y="520"/>
                    <a:pt x="8688" y="506"/>
                  </a:cubicBezTo>
                  <a:cubicBezTo>
                    <a:pt x="8663" y="501"/>
                    <a:pt x="8639" y="498"/>
                    <a:pt x="8615" y="498"/>
                  </a:cubicBezTo>
                  <a:cubicBezTo>
                    <a:pt x="8531" y="498"/>
                    <a:pt x="8452" y="530"/>
                    <a:pt x="8394" y="588"/>
                  </a:cubicBezTo>
                  <a:lnTo>
                    <a:pt x="8000" y="974"/>
                  </a:lnTo>
                  <a:cubicBezTo>
                    <a:pt x="7877" y="1093"/>
                    <a:pt x="7877" y="1286"/>
                    <a:pt x="8000" y="1406"/>
                  </a:cubicBezTo>
                  <a:lnTo>
                    <a:pt x="8233" y="1635"/>
                  </a:lnTo>
                  <a:cubicBezTo>
                    <a:pt x="8170" y="1750"/>
                    <a:pt x="8119" y="1871"/>
                    <a:pt x="8080" y="1996"/>
                  </a:cubicBezTo>
                  <a:lnTo>
                    <a:pt x="7748" y="1996"/>
                  </a:lnTo>
                  <a:cubicBezTo>
                    <a:pt x="7577" y="1996"/>
                    <a:pt x="7437" y="2136"/>
                    <a:pt x="7437" y="2306"/>
                  </a:cubicBezTo>
                  <a:lnTo>
                    <a:pt x="7437" y="2620"/>
                  </a:lnTo>
                  <a:lnTo>
                    <a:pt x="191" y="2620"/>
                  </a:lnTo>
                  <a:cubicBezTo>
                    <a:pt x="85" y="2620"/>
                    <a:pt x="0" y="2704"/>
                    <a:pt x="0" y="2810"/>
                  </a:cubicBezTo>
                  <a:lnTo>
                    <a:pt x="0" y="7651"/>
                  </a:lnTo>
                  <a:cubicBezTo>
                    <a:pt x="0" y="7669"/>
                    <a:pt x="7" y="7686"/>
                    <a:pt x="21" y="7698"/>
                  </a:cubicBezTo>
                  <a:cubicBezTo>
                    <a:pt x="74" y="7750"/>
                    <a:pt x="130" y="7772"/>
                    <a:pt x="181" y="7772"/>
                  </a:cubicBezTo>
                  <a:cubicBezTo>
                    <a:pt x="281" y="7772"/>
                    <a:pt x="361" y="7689"/>
                    <a:pt x="361" y="7588"/>
                  </a:cubicBezTo>
                  <a:lnTo>
                    <a:pt x="361" y="4357"/>
                  </a:lnTo>
                  <a:lnTo>
                    <a:pt x="8150" y="4357"/>
                  </a:lnTo>
                  <a:lnTo>
                    <a:pt x="8368" y="4578"/>
                  </a:lnTo>
                  <a:cubicBezTo>
                    <a:pt x="8429" y="4639"/>
                    <a:pt x="8508" y="4669"/>
                    <a:pt x="8587" y="4669"/>
                  </a:cubicBezTo>
                  <a:cubicBezTo>
                    <a:pt x="8666" y="4669"/>
                    <a:pt x="8745" y="4639"/>
                    <a:pt x="8805" y="4578"/>
                  </a:cubicBezTo>
                  <a:lnTo>
                    <a:pt x="9038" y="4343"/>
                  </a:lnTo>
                  <a:cubicBezTo>
                    <a:pt x="9154" y="4405"/>
                    <a:pt x="9276" y="4458"/>
                    <a:pt x="9402" y="4495"/>
                  </a:cubicBezTo>
                  <a:lnTo>
                    <a:pt x="9402" y="4832"/>
                  </a:lnTo>
                  <a:cubicBezTo>
                    <a:pt x="9402" y="5003"/>
                    <a:pt x="9541" y="5143"/>
                    <a:pt x="9713" y="5143"/>
                  </a:cubicBezTo>
                  <a:lnTo>
                    <a:pt x="10274" y="5143"/>
                  </a:lnTo>
                  <a:cubicBezTo>
                    <a:pt x="10445" y="5143"/>
                    <a:pt x="10584" y="5003"/>
                    <a:pt x="10584" y="4832"/>
                  </a:cubicBezTo>
                  <a:lnTo>
                    <a:pt x="10584" y="4502"/>
                  </a:lnTo>
                  <a:cubicBezTo>
                    <a:pt x="10616" y="4491"/>
                    <a:pt x="10650" y="4479"/>
                    <a:pt x="10682" y="4465"/>
                  </a:cubicBezTo>
                  <a:lnTo>
                    <a:pt x="10682" y="10285"/>
                  </a:lnTo>
                  <a:lnTo>
                    <a:pt x="361" y="10285"/>
                  </a:lnTo>
                  <a:lnTo>
                    <a:pt x="361" y="8443"/>
                  </a:lnTo>
                  <a:cubicBezTo>
                    <a:pt x="361" y="8348"/>
                    <a:pt x="292" y="8262"/>
                    <a:pt x="198" y="8253"/>
                  </a:cubicBezTo>
                  <a:cubicBezTo>
                    <a:pt x="193" y="8253"/>
                    <a:pt x="187" y="8253"/>
                    <a:pt x="182" y="8253"/>
                  </a:cubicBezTo>
                  <a:cubicBezTo>
                    <a:pt x="81" y="8253"/>
                    <a:pt x="1" y="8334"/>
                    <a:pt x="1" y="8437"/>
                  </a:cubicBezTo>
                  <a:lnTo>
                    <a:pt x="1" y="11848"/>
                  </a:lnTo>
                  <a:cubicBezTo>
                    <a:pt x="1" y="12161"/>
                    <a:pt x="256" y="12414"/>
                    <a:pt x="569" y="12414"/>
                  </a:cubicBezTo>
                  <a:lnTo>
                    <a:pt x="10510" y="12414"/>
                  </a:lnTo>
                  <a:cubicBezTo>
                    <a:pt x="10823" y="12414"/>
                    <a:pt x="11077" y="12161"/>
                    <a:pt x="11077" y="11848"/>
                  </a:cubicBezTo>
                  <a:lnTo>
                    <a:pt x="11077" y="4486"/>
                  </a:lnTo>
                  <a:lnTo>
                    <a:pt x="11200" y="4610"/>
                  </a:lnTo>
                  <a:cubicBezTo>
                    <a:pt x="11261" y="4670"/>
                    <a:pt x="11340" y="4701"/>
                    <a:pt x="11419" y="4701"/>
                  </a:cubicBezTo>
                  <a:cubicBezTo>
                    <a:pt x="11498" y="4701"/>
                    <a:pt x="11577" y="4670"/>
                    <a:pt x="11637" y="4610"/>
                  </a:cubicBezTo>
                  <a:lnTo>
                    <a:pt x="12029" y="4216"/>
                  </a:lnTo>
                  <a:cubicBezTo>
                    <a:pt x="12149" y="4093"/>
                    <a:pt x="12149" y="3896"/>
                    <a:pt x="12029" y="3776"/>
                  </a:cubicBezTo>
                  <a:lnTo>
                    <a:pt x="11797" y="3541"/>
                  </a:lnTo>
                  <a:cubicBezTo>
                    <a:pt x="11860" y="3423"/>
                    <a:pt x="11910" y="3300"/>
                    <a:pt x="11949" y="3174"/>
                  </a:cubicBezTo>
                  <a:lnTo>
                    <a:pt x="12276" y="3174"/>
                  </a:lnTo>
                  <a:cubicBezTo>
                    <a:pt x="12448" y="3174"/>
                    <a:pt x="12586" y="3034"/>
                    <a:pt x="12586" y="2863"/>
                  </a:cubicBezTo>
                  <a:lnTo>
                    <a:pt x="12586" y="2305"/>
                  </a:lnTo>
                  <a:cubicBezTo>
                    <a:pt x="12582" y="2138"/>
                    <a:pt x="12443" y="1997"/>
                    <a:pt x="12271" y="1997"/>
                  </a:cubicBezTo>
                  <a:lnTo>
                    <a:pt x="11898" y="1997"/>
                  </a:lnTo>
                  <a:cubicBezTo>
                    <a:pt x="11860" y="1871"/>
                    <a:pt x="11812" y="1746"/>
                    <a:pt x="11750" y="1630"/>
                  </a:cubicBezTo>
                  <a:lnTo>
                    <a:pt x="11978" y="1395"/>
                  </a:lnTo>
                  <a:cubicBezTo>
                    <a:pt x="12096" y="1274"/>
                    <a:pt x="12096" y="1076"/>
                    <a:pt x="11978" y="954"/>
                  </a:cubicBezTo>
                  <a:lnTo>
                    <a:pt x="11595" y="561"/>
                  </a:lnTo>
                  <a:cubicBezTo>
                    <a:pt x="11538" y="502"/>
                    <a:pt x="11462" y="468"/>
                    <a:pt x="11383" y="468"/>
                  </a:cubicBezTo>
                  <a:cubicBezTo>
                    <a:pt x="11301" y="468"/>
                    <a:pt x="11226" y="502"/>
                    <a:pt x="11169" y="561"/>
                  </a:cubicBezTo>
                  <a:lnTo>
                    <a:pt x="10941" y="794"/>
                  </a:lnTo>
                  <a:cubicBezTo>
                    <a:pt x="10828" y="731"/>
                    <a:pt x="10708" y="681"/>
                    <a:pt x="10584" y="641"/>
                  </a:cubicBezTo>
                  <a:lnTo>
                    <a:pt x="10584" y="310"/>
                  </a:lnTo>
                  <a:cubicBezTo>
                    <a:pt x="10584" y="138"/>
                    <a:pt x="10445" y="0"/>
                    <a:pt x="10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9" name="Google Shape;2739;p65"/>
            <p:cNvGrpSpPr/>
            <p:nvPr/>
          </p:nvGrpSpPr>
          <p:grpSpPr>
            <a:xfrm>
              <a:off x="8122678" y="2237985"/>
              <a:ext cx="259550" cy="316340"/>
              <a:chOff x="8122678" y="2237985"/>
              <a:chExt cx="259550" cy="316340"/>
            </a:xfrm>
          </p:grpSpPr>
          <p:sp>
            <p:nvSpPr>
              <p:cNvPr id="2740" name="Google Shape;2740;p65"/>
              <p:cNvSpPr/>
              <p:nvPr/>
            </p:nvSpPr>
            <p:spPr>
              <a:xfrm>
                <a:off x="8276529" y="2462908"/>
                <a:ext cx="42696" cy="91417"/>
              </a:xfrm>
              <a:custGeom>
                <a:avLst/>
                <a:gdLst/>
                <a:ahLst/>
                <a:cxnLst/>
                <a:rect l="l" t="t" r="r" b="b"/>
                <a:pathLst>
                  <a:path w="1127" h="2413" extrusionOk="0">
                    <a:moveTo>
                      <a:pt x="205" y="0"/>
                    </a:moveTo>
                    <a:cubicBezTo>
                      <a:pt x="90" y="0"/>
                      <a:pt x="0" y="107"/>
                      <a:pt x="31" y="227"/>
                    </a:cubicBezTo>
                    <a:cubicBezTo>
                      <a:pt x="52" y="309"/>
                      <a:pt x="129" y="358"/>
                      <a:pt x="211" y="361"/>
                    </a:cubicBezTo>
                    <a:cubicBezTo>
                      <a:pt x="366" y="364"/>
                      <a:pt x="496" y="463"/>
                      <a:pt x="496" y="579"/>
                    </a:cubicBezTo>
                    <a:lnTo>
                      <a:pt x="496" y="899"/>
                    </a:lnTo>
                    <a:cubicBezTo>
                      <a:pt x="496" y="909"/>
                      <a:pt x="497" y="920"/>
                      <a:pt x="498" y="930"/>
                    </a:cubicBezTo>
                    <a:cubicBezTo>
                      <a:pt x="518" y="1040"/>
                      <a:pt x="559" y="1132"/>
                      <a:pt x="617" y="1206"/>
                    </a:cubicBezTo>
                    <a:cubicBezTo>
                      <a:pt x="559" y="1279"/>
                      <a:pt x="518" y="1370"/>
                      <a:pt x="498" y="1480"/>
                    </a:cubicBezTo>
                    <a:cubicBezTo>
                      <a:pt x="496" y="1490"/>
                      <a:pt x="496" y="1501"/>
                      <a:pt x="496" y="1512"/>
                    </a:cubicBezTo>
                    <a:lnTo>
                      <a:pt x="496" y="1832"/>
                    </a:lnTo>
                    <a:cubicBezTo>
                      <a:pt x="496" y="1949"/>
                      <a:pt x="366" y="2049"/>
                      <a:pt x="211" y="2051"/>
                    </a:cubicBezTo>
                    <a:cubicBezTo>
                      <a:pt x="127" y="2053"/>
                      <a:pt x="51" y="2103"/>
                      <a:pt x="31" y="2185"/>
                    </a:cubicBezTo>
                    <a:cubicBezTo>
                      <a:pt x="0" y="2305"/>
                      <a:pt x="90" y="2412"/>
                      <a:pt x="205" y="2412"/>
                    </a:cubicBezTo>
                    <a:cubicBezTo>
                      <a:pt x="565" y="2412"/>
                      <a:pt x="856" y="2152"/>
                      <a:pt x="856" y="1833"/>
                    </a:cubicBezTo>
                    <a:lnTo>
                      <a:pt x="856" y="1531"/>
                    </a:lnTo>
                    <a:cubicBezTo>
                      <a:pt x="875" y="1448"/>
                      <a:pt x="911" y="1406"/>
                      <a:pt x="984" y="1379"/>
                    </a:cubicBezTo>
                    <a:cubicBezTo>
                      <a:pt x="1043" y="1359"/>
                      <a:pt x="1090" y="1311"/>
                      <a:pt x="1104" y="1250"/>
                    </a:cubicBezTo>
                    <a:cubicBezTo>
                      <a:pt x="1126" y="1157"/>
                      <a:pt x="1074" y="1066"/>
                      <a:pt x="988" y="1037"/>
                    </a:cubicBezTo>
                    <a:cubicBezTo>
                      <a:pt x="912" y="1011"/>
                      <a:pt x="875" y="969"/>
                      <a:pt x="857" y="883"/>
                    </a:cubicBezTo>
                    <a:lnTo>
                      <a:pt x="857" y="582"/>
                    </a:lnTo>
                    <a:cubicBezTo>
                      <a:pt x="857" y="260"/>
                      <a:pt x="565"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5"/>
              <p:cNvSpPr/>
              <p:nvPr/>
            </p:nvSpPr>
            <p:spPr>
              <a:xfrm>
                <a:off x="8166397" y="2511704"/>
                <a:ext cx="35991" cy="13639"/>
              </a:xfrm>
              <a:custGeom>
                <a:avLst/>
                <a:gdLst/>
                <a:ahLst/>
                <a:cxnLst/>
                <a:rect l="l" t="t" r="r" b="b"/>
                <a:pathLst>
                  <a:path w="950" h="360" extrusionOk="0">
                    <a:moveTo>
                      <a:pt x="189" y="0"/>
                    </a:moveTo>
                    <a:cubicBezTo>
                      <a:pt x="84" y="0"/>
                      <a:pt x="0" y="89"/>
                      <a:pt x="9" y="196"/>
                    </a:cubicBezTo>
                    <a:cubicBezTo>
                      <a:pt x="17" y="290"/>
                      <a:pt x="104" y="360"/>
                      <a:pt x="198" y="360"/>
                    </a:cubicBezTo>
                    <a:lnTo>
                      <a:pt x="752" y="360"/>
                    </a:lnTo>
                    <a:cubicBezTo>
                      <a:pt x="848" y="360"/>
                      <a:pt x="933" y="290"/>
                      <a:pt x="941" y="196"/>
                    </a:cubicBezTo>
                    <a:cubicBezTo>
                      <a:pt x="950" y="89"/>
                      <a:pt x="866" y="0"/>
                      <a:pt x="7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5"/>
              <p:cNvSpPr/>
              <p:nvPr/>
            </p:nvSpPr>
            <p:spPr>
              <a:xfrm>
                <a:off x="8122678" y="2453361"/>
                <a:ext cx="36067" cy="13639"/>
              </a:xfrm>
              <a:custGeom>
                <a:avLst/>
                <a:gdLst/>
                <a:ahLst/>
                <a:cxnLst/>
                <a:rect l="l" t="t" r="r" b="b"/>
                <a:pathLst>
                  <a:path w="952" h="360" extrusionOk="0">
                    <a:moveTo>
                      <a:pt x="189" y="1"/>
                    </a:moveTo>
                    <a:cubicBezTo>
                      <a:pt x="85" y="1"/>
                      <a:pt x="1" y="90"/>
                      <a:pt x="9" y="197"/>
                    </a:cubicBezTo>
                    <a:cubicBezTo>
                      <a:pt x="18" y="291"/>
                      <a:pt x="104" y="360"/>
                      <a:pt x="198" y="360"/>
                    </a:cubicBezTo>
                    <a:lnTo>
                      <a:pt x="754" y="360"/>
                    </a:lnTo>
                    <a:cubicBezTo>
                      <a:pt x="850" y="360"/>
                      <a:pt x="935" y="291"/>
                      <a:pt x="942" y="197"/>
                    </a:cubicBezTo>
                    <a:cubicBezTo>
                      <a:pt x="952" y="90"/>
                      <a:pt x="868"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5"/>
              <p:cNvSpPr/>
              <p:nvPr/>
            </p:nvSpPr>
            <p:spPr>
              <a:xfrm>
                <a:off x="8172496" y="2453285"/>
                <a:ext cx="75505" cy="13676"/>
              </a:xfrm>
              <a:custGeom>
                <a:avLst/>
                <a:gdLst/>
                <a:ahLst/>
                <a:cxnLst/>
                <a:rect l="l" t="t" r="r" b="b"/>
                <a:pathLst>
                  <a:path w="1993" h="361" extrusionOk="0">
                    <a:moveTo>
                      <a:pt x="197" y="1"/>
                    </a:moveTo>
                    <a:cubicBezTo>
                      <a:pt x="102" y="1"/>
                      <a:pt x="17" y="71"/>
                      <a:pt x="9" y="165"/>
                    </a:cubicBezTo>
                    <a:cubicBezTo>
                      <a:pt x="0" y="272"/>
                      <a:pt x="84" y="361"/>
                      <a:pt x="189" y="361"/>
                    </a:cubicBezTo>
                    <a:lnTo>
                      <a:pt x="1812" y="361"/>
                    </a:lnTo>
                    <a:cubicBezTo>
                      <a:pt x="1813" y="361"/>
                      <a:pt x="1814" y="361"/>
                      <a:pt x="1814" y="361"/>
                    </a:cubicBezTo>
                    <a:cubicBezTo>
                      <a:pt x="1914" y="361"/>
                      <a:pt x="1992" y="281"/>
                      <a:pt x="1992" y="182"/>
                    </a:cubicBezTo>
                    <a:cubicBezTo>
                      <a:pt x="1992" y="82"/>
                      <a:pt x="1912" y="1"/>
                      <a:pt x="18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5"/>
              <p:cNvSpPr/>
              <p:nvPr/>
            </p:nvSpPr>
            <p:spPr>
              <a:xfrm>
                <a:off x="8124155" y="2393730"/>
                <a:ext cx="164459" cy="13676"/>
              </a:xfrm>
              <a:custGeom>
                <a:avLst/>
                <a:gdLst/>
                <a:ahLst/>
                <a:cxnLst/>
                <a:rect l="l" t="t" r="r" b="b"/>
                <a:pathLst>
                  <a:path w="4341" h="361" extrusionOk="0">
                    <a:moveTo>
                      <a:pt x="199" y="1"/>
                    </a:moveTo>
                    <a:cubicBezTo>
                      <a:pt x="103" y="1"/>
                      <a:pt x="17" y="70"/>
                      <a:pt x="10" y="164"/>
                    </a:cubicBezTo>
                    <a:cubicBezTo>
                      <a:pt x="1" y="272"/>
                      <a:pt x="84" y="361"/>
                      <a:pt x="189" y="361"/>
                    </a:cubicBezTo>
                    <a:lnTo>
                      <a:pt x="4143" y="361"/>
                    </a:lnTo>
                    <a:cubicBezTo>
                      <a:pt x="4238" y="361"/>
                      <a:pt x="4324" y="292"/>
                      <a:pt x="4331" y="197"/>
                    </a:cubicBezTo>
                    <a:cubicBezTo>
                      <a:pt x="4341" y="91"/>
                      <a:pt x="4257" y="1"/>
                      <a:pt x="4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5"/>
              <p:cNvSpPr/>
              <p:nvPr/>
            </p:nvSpPr>
            <p:spPr>
              <a:xfrm>
                <a:off x="8282325" y="2237985"/>
                <a:ext cx="99903" cy="97289"/>
              </a:xfrm>
              <a:custGeom>
                <a:avLst/>
                <a:gdLst/>
                <a:ahLst/>
                <a:cxnLst/>
                <a:rect l="l" t="t" r="r" b="b"/>
                <a:pathLst>
                  <a:path w="2637" h="2568" extrusionOk="0">
                    <a:moveTo>
                      <a:pt x="1801" y="1687"/>
                    </a:moveTo>
                    <a:cubicBezTo>
                      <a:pt x="1901" y="1687"/>
                      <a:pt x="1985" y="1763"/>
                      <a:pt x="1998" y="1861"/>
                    </a:cubicBezTo>
                    <a:cubicBezTo>
                      <a:pt x="1836" y="2059"/>
                      <a:pt x="1608" y="2177"/>
                      <a:pt x="1350" y="2189"/>
                    </a:cubicBezTo>
                    <a:cubicBezTo>
                      <a:pt x="1335" y="2189"/>
                      <a:pt x="1319" y="2190"/>
                      <a:pt x="1304" y="2190"/>
                    </a:cubicBezTo>
                    <a:cubicBezTo>
                      <a:pt x="1059" y="2190"/>
                      <a:pt x="831" y="2096"/>
                      <a:pt x="657" y="1922"/>
                    </a:cubicBezTo>
                    <a:cubicBezTo>
                      <a:pt x="586" y="1850"/>
                      <a:pt x="529" y="1772"/>
                      <a:pt x="486" y="1687"/>
                    </a:cubicBezTo>
                    <a:close/>
                    <a:moveTo>
                      <a:pt x="1296" y="0"/>
                    </a:moveTo>
                    <a:cubicBezTo>
                      <a:pt x="1275" y="0"/>
                      <a:pt x="1255" y="1"/>
                      <a:pt x="1234" y="2"/>
                    </a:cubicBezTo>
                    <a:cubicBezTo>
                      <a:pt x="586" y="36"/>
                      <a:pt x="52" y="570"/>
                      <a:pt x="19" y="1218"/>
                    </a:cubicBezTo>
                    <a:cubicBezTo>
                      <a:pt x="0" y="1581"/>
                      <a:pt x="137" y="1935"/>
                      <a:pt x="393" y="2192"/>
                    </a:cubicBezTo>
                    <a:cubicBezTo>
                      <a:pt x="634" y="2433"/>
                      <a:pt x="963" y="2568"/>
                      <a:pt x="1303" y="2568"/>
                    </a:cubicBezTo>
                    <a:cubicBezTo>
                      <a:pt x="1758" y="2568"/>
                      <a:pt x="2173" y="2323"/>
                      <a:pt x="2399" y="1932"/>
                    </a:cubicBezTo>
                    <a:cubicBezTo>
                      <a:pt x="2621" y="1547"/>
                      <a:pt x="2637" y="1073"/>
                      <a:pt x="2441" y="692"/>
                    </a:cubicBezTo>
                    <a:cubicBezTo>
                      <a:pt x="2409" y="628"/>
                      <a:pt x="2344" y="591"/>
                      <a:pt x="2277" y="591"/>
                    </a:cubicBezTo>
                    <a:cubicBezTo>
                      <a:pt x="2249" y="591"/>
                      <a:pt x="2220" y="597"/>
                      <a:pt x="2194" y="611"/>
                    </a:cubicBezTo>
                    <a:cubicBezTo>
                      <a:pt x="2103" y="658"/>
                      <a:pt x="2068" y="768"/>
                      <a:pt x="2114" y="860"/>
                    </a:cubicBezTo>
                    <a:cubicBezTo>
                      <a:pt x="2210" y="1048"/>
                      <a:pt x="2233" y="1269"/>
                      <a:pt x="2184" y="1481"/>
                    </a:cubicBezTo>
                    <a:cubicBezTo>
                      <a:pt x="2084" y="1386"/>
                      <a:pt x="1947" y="1329"/>
                      <a:pt x="1799" y="1329"/>
                    </a:cubicBezTo>
                    <a:lnTo>
                      <a:pt x="388" y="1329"/>
                    </a:lnTo>
                    <a:cubicBezTo>
                      <a:pt x="387" y="1298"/>
                      <a:pt x="387" y="1268"/>
                      <a:pt x="388" y="1237"/>
                    </a:cubicBezTo>
                    <a:cubicBezTo>
                      <a:pt x="412" y="775"/>
                      <a:pt x="791" y="393"/>
                      <a:pt x="1253" y="370"/>
                    </a:cubicBezTo>
                    <a:cubicBezTo>
                      <a:pt x="1268" y="370"/>
                      <a:pt x="1284" y="369"/>
                      <a:pt x="1299" y="369"/>
                    </a:cubicBezTo>
                    <a:cubicBezTo>
                      <a:pt x="1396" y="369"/>
                      <a:pt x="1491" y="384"/>
                      <a:pt x="1584" y="414"/>
                    </a:cubicBezTo>
                    <a:cubicBezTo>
                      <a:pt x="1605" y="421"/>
                      <a:pt x="1626" y="425"/>
                      <a:pt x="1647" y="425"/>
                    </a:cubicBezTo>
                    <a:cubicBezTo>
                      <a:pt x="1703" y="425"/>
                      <a:pt x="1757" y="401"/>
                      <a:pt x="1791" y="354"/>
                    </a:cubicBezTo>
                    <a:cubicBezTo>
                      <a:pt x="1872" y="246"/>
                      <a:pt x="1820" y="104"/>
                      <a:pt x="1703" y="66"/>
                    </a:cubicBezTo>
                    <a:cubicBezTo>
                      <a:pt x="1570" y="22"/>
                      <a:pt x="1434" y="0"/>
                      <a:pt x="1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46" name="Google Shape;2746;p65"/>
          <p:cNvGrpSpPr/>
          <p:nvPr/>
        </p:nvGrpSpPr>
        <p:grpSpPr>
          <a:xfrm>
            <a:off x="7016227" y="2702591"/>
            <a:ext cx="448796" cy="449654"/>
            <a:chOff x="7163581" y="2185780"/>
            <a:chExt cx="475873" cy="476783"/>
          </a:xfrm>
        </p:grpSpPr>
        <p:sp>
          <p:nvSpPr>
            <p:cNvPr id="2747" name="Google Shape;2747;p65"/>
            <p:cNvSpPr/>
            <p:nvPr/>
          </p:nvSpPr>
          <p:spPr>
            <a:xfrm>
              <a:off x="7163581" y="2185780"/>
              <a:ext cx="475873" cy="476783"/>
            </a:xfrm>
            <a:custGeom>
              <a:avLst/>
              <a:gdLst/>
              <a:ahLst/>
              <a:cxnLst/>
              <a:rect l="l" t="t" r="r" b="b"/>
              <a:pathLst>
                <a:path w="12561" h="12585" extrusionOk="0">
                  <a:moveTo>
                    <a:pt x="6268" y="385"/>
                  </a:moveTo>
                  <a:lnTo>
                    <a:pt x="6268" y="385"/>
                  </a:lnTo>
                  <a:cubicBezTo>
                    <a:pt x="6865" y="482"/>
                    <a:pt x="7431" y="1044"/>
                    <a:pt x="7876" y="1991"/>
                  </a:cubicBezTo>
                  <a:cubicBezTo>
                    <a:pt x="8067" y="2394"/>
                    <a:pt x="8224" y="2846"/>
                    <a:pt x="8348" y="3333"/>
                  </a:cubicBezTo>
                  <a:cubicBezTo>
                    <a:pt x="7693" y="3207"/>
                    <a:pt x="6990" y="3137"/>
                    <a:pt x="6268" y="3127"/>
                  </a:cubicBezTo>
                  <a:lnTo>
                    <a:pt x="6268" y="385"/>
                  </a:lnTo>
                  <a:close/>
                  <a:moveTo>
                    <a:pt x="5906" y="387"/>
                  </a:moveTo>
                  <a:lnTo>
                    <a:pt x="5906" y="3129"/>
                  </a:lnTo>
                  <a:cubicBezTo>
                    <a:pt x="5183" y="3139"/>
                    <a:pt x="4481" y="3211"/>
                    <a:pt x="3826" y="3336"/>
                  </a:cubicBezTo>
                  <a:cubicBezTo>
                    <a:pt x="3949" y="2846"/>
                    <a:pt x="4108" y="2395"/>
                    <a:pt x="4297" y="1992"/>
                  </a:cubicBezTo>
                  <a:cubicBezTo>
                    <a:pt x="4743" y="1044"/>
                    <a:pt x="5308" y="482"/>
                    <a:pt x="5906" y="387"/>
                  </a:cubicBezTo>
                  <a:close/>
                  <a:moveTo>
                    <a:pt x="7268" y="493"/>
                  </a:moveTo>
                  <a:lnTo>
                    <a:pt x="7268" y="493"/>
                  </a:lnTo>
                  <a:cubicBezTo>
                    <a:pt x="8345" y="718"/>
                    <a:pt x="9332" y="1249"/>
                    <a:pt x="10127" y="2044"/>
                  </a:cubicBezTo>
                  <a:cubicBezTo>
                    <a:pt x="10922" y="2839"/>
                    <a:pt x="11455" y="3828"/>
                    <a:pt x="11678" y="4903"/>
                  </a:cubicBezTo>
                  <a:cubicBezTo>
                    <a:pt x="11368" y="4550"/>
                    <a:pt x="10917" y="4229"/>
                    <a:pt x="10336" y="3956"/>
                  </a:cubicBezTo>
                  <a:cubicBezTo>
                    <a:pt x="9864" y="3735"/>
                    <a:pt x="9330" y="3555"/>
                    <a:pt x="8751" y="3420"/>
                  </a:cubicBezTo>
                  <a:cubicBezTo>
                    <a:pt x="8617" y="2841"/>
                    <a:pt x="8436" y="2307"/>
                    <a:pt x="8215" y="1835"/>
                  </a:cubicBezTo>
                  <a:cubicBezTo>
                    <a:pt x="7941" y="1255"/>
                    <a:pt x="7620" y="803"/>
                    <a:pt x="7268" y="493"/>
                  </a:cubicBezTo>
                  <a:close/>
                  <a:moveTo>
                    <a:pt x="6268" y="3498"/>
                  </a:moveTo>
                  <a:lnTo>
                    <a:pt x="6268" y="3498"/>
                  </a:lnTo>
                  <a:cubicBezTo>
                    <a:pt x="7028" y="3508"/>
                    <a:pt x="7762" y="3588"/>
                    <a:pt x="8439" y="3729"/>
                  </a:cubicBezTo>
                  <a:cubicBezTo>
                    <a:pt x="8529" y="4163"/>
                    <a:pt x="8594" y="4619"/>
                    <a:pt x="8632" y="5092"/>
                  </a:cubicBezTo>
                  <a:cubicBezTo>
                    <a:pt x="8264" y="4904"/>
                    <a:pt x="7856" y="4807"/>
                    <a:pt x="7431" y="4807"/>
                  </a:cubicBezTo>
                  <a:cubicBezTo>
                    <a:pt x="7022" y="4807"/>
                    <a:pt x="6625" y="4899"/>
                    <a:pt x="6268" y="5074"/>
                  </a:cubicBezTo>
                  <a:lnTo>
                    <a:pt x="6268" y="3498"/>
                  </a:lnTo>
                  <a:close/>
                  <a:moveTo>
                    <a:pt x="3336" y="3818"/>
                  </a:moveTo>
                  <a:lnTo>
                    <a:pt x="3336" y="3818"/>
                  </a:lnTo>
                  <a:cubicBezTo>
                    <a:pt x="3211" y="4473"/>
                    <a:pt x="3140" y="5175"/>
                    <a:pt x="3130" y="5899"/>
                  </a:cubicBezTo>
                  <a:lnTo>
                    <a:pt x="387" y="5899"/>
                  </a:lnTo>
                  <a:cubicBezTo>
                    <a:pt x="482" y="5301"/>
                    <a:pt x="1046" y="4735"/>
                    <a:pt x="1995" y="4289"/>
                  </a:cubicBezTo>
                  <a:cubicBezTo>
                    <a:pt x="2397" y="4101"/>
                    <a:pt x="2849" y="3943"/>
                    <a:pt x="3336" y="3818"/>
                  </a:cubicBezTo>
                  <a:close/>
                  <a:moveTo>
                    <a:pt x="5906" y="3495"/>
                  </a:moveTo>
                  <a:lnTo>
                    <a:pt x="5906" y="5292"/>
                  </a:lnTo>
                  <a:cubicBezTo>
                    <a:pt x="5785" y="5379"/>
                    <a:pt x="5671" y="5475"/>
                    <a:pt x="5564" y="5583"/>
                  </a:cubicBezTo>
                  <a:cubicBezTo>
                    <a:pt x="5463" y="5682"/>
                    <a:pt x="5373" y="5789"/>
                    <a:pt x="5293" y="5899"/>
                  </a:cubicBezTo>
                  <a:lnTo>
                    <a:pt x="3504" y="5899"/>
                  </a:lnTo>
                  <a:cubicBezTo>
                    <a:pt x="3513" y="5139"/>
                    <a:pt x="3593" y="4405"/>
                    <a:pt x="3734" y="3728"/>
                  </a:cubicBezTo>
                  <a:cubicBezTo>
                    <a:pt x="4412" y="3587"/>
                    <a:pt x="5146" y="3508"/>
                    <a:pt x="5906" y="3495"/>
                  </a:cubicBezTo>
                  <a:close/>
                  <a:moveTo>
                    <a:pt x="8837" y="3819"/>
                  </a:moveTo>
                  <a:lnTo>
                    <a:pt x="8837" y="3819"/>
                  </a:lnTo>
                  <a:cubicBezTo>
                    <a:pt x="9325" y="3944"/>
                    <a:pt x="9776" y="4101"/>
                    <a:pt x="10179" y="4290"/>
                  </a:cubicBezTo>
                  <a:cubicBezTo>
                    <a:pt x="11127" y="4737"/>
                    <a:pt x="11689" y="5302"/>
                    <a:pt x="11786" y="5901"/>
                  </a:cubicBezTo>
                  <a:lnTo>
                    <a:pt x="9583" y="5901"/>
                  </a:lnTo>
                  <a:lnTo>
                    <a:pt x="9583" y="5899"/>
                  </a:lnTo>
                  <a:cubicBezTo>
                    <a:pt x="9502" y="5788"/>
                    <a:pt x="9411" y="5682"/>
                    <a:pt x="9311" y="5583"/>
                  </a:cubicBezTo>
                  <a:cubicBezTo>
                    <a:pt x="9220" y="5491"/>
                    <a:pt x="9125" y="5409"/>
                    <a:pt x="9022" y="5332"/>
                  </a:cubicBezTo>
                  <a:cubicBezTo>
                    <a:pt x="8992" y="4810"/>
                    <a:pt x="8929" y="4302"/>
                    <a:pt x="8837" y="3819"/>
                  </a:cubicBezTo>
                  <a:close/>
                  <a:moveTo>
                    <a:pt x="11786" y="6259"/>
                  </a:moveTo>
                  <a:cubicBezTo>
                    <a:pt x="11691" y="6857"/>
                    <a:pt x="11127" y="7423"/>
                    <a:pt x="10179" y="7870"/>
                  </a:cubicBezTo>
                  <a:cubicBezTo>
                    <a:pt x="10134" y="7891"/>
                    <a:pt x="10090" y="7910"/>
                    <a:pt x="10045" y="7930"/>
                  </a:cubicBezTo>
                  <a:cubicBezTo>
                    <a:pt x="10074" y="7773"/>
                    <a:pt x="10088" y="7611"/>
                    <a:pt x="10088" y="7449"/>
                  </a:cubicBezTo>
                  <a:cubicBezTo>
                    <a:pt x="10090" y="7030"/>
                    <a:pt x="9991" y="6625"/>
                    <a:pt x="9808" y="6259"/>
                  </a:cubicBezTo>
                  <a:close/>
                  <a:moveTo>
                    <a:pt x="3130" y="6259"/>
                  </a:moveTo>
                  <a:cubicBezTo>
                    <a:pt x="3140" y="6983"/>
                    <a:pt x="3211" y="7685"/>
                    <a:pt x="3336" y="8342"/>
                  </a:cubicBezTo>
                  <a:cubicBezTo>
                    <a:pt x="2848" y="8217"/>
                    <a:pt x="2397" y="8060"/>
                    <a:pt x="1995" y="7870"/>
                  </a:cubicBezTo>
                  <a:cubicBezTo>
                    <a:pt x="1046" y="7423"/>
                    <a:pt x="484" y="6857"/>
                    <a:pt x="387" y="6259"/>
                  </a:cubicBezTo>
                  <a:close/>
                  <a:moveTo>
                    <a:pt x="5054" y="6259"/>
                  </a:moveTo>
                  <a:cubicBezTo>
                    <a:pt x="4684" y="7001"/>
                    <a:pt x="4680" y="7879"/>
                    <a:pt x="5044" y="8621"/>
                  </a:cubicBezTo>
                  <a:cubicBezTo>
                    <a:pt x="4587" y="8583"/>
                    <a:pt x="4143" y="8520"/>
                    <a:pt x="3722" y="8432"/>
                  </a:cubicBezTo>
                  <a:cubicBezTo>
                    <a:pt x="3580" y="7755"/>
                    <a:pt x="3502" y="7020"/>
                    <a:pt x="3489" y="6259"/>
                  </a:cubicBezTo>
                  <a:close/>
                  <a:moveTo>
                    <a:pt x="11680" y="7266"/>
                  </a:moveTo>
                  <a:lnTo>
                    <a:pt x="11680" y="7266"/>
                  </a:lnTo>
                  <a:cubicBezTo>
                    <a:pt x="11506" y="8101"/>
                    <a:pt x="11147" y="8882"/>
                    <a:pt x="10625" y="9562"/>
                  </a:cubicBezTo>
                  <a:lnTo>
                    <a:pt x="10497" y="9433"/>
                  </a:lnTo>
                  <a:cubicBezTo>
                    <a:pt x="10461" y="9397"/>
                    <a:pt x="10414" y="9379"/>
                    <a:pt x="10367" y="9379"/>
                  </a:cubicBezTo>
                  <a:cubicBezTo>
                    <a:pt x="10319" y="9379"/>
                    <a:pt x="10272" y="9397"/>
                    <a:pt x="10236" y="9433"/>
                  </a:cubicBezTo>
                  <a:lnTo>
                    <a:pt x="9953" y="9716"/>
                  </a:lnTo>
                  <a:lnTo>
                    <a:pt x="9437" y="9201"/>
                  </a:lnTo>
                  <a:cubicBezTo>
                    <a:pt x="9649" y="8959"/>
                    <a:pt x="9811" y="8685"/>
                    <a:pt x="9922" y="8391"/>
                  </a:cubicBezTo>
                  <a:cubicBezTo>
                    <a:pt x="10064" y="8334"/>
                    <a:pt x="10204" y="8276"/>
                    <a:pt x="10337" y="8213"/>
                  </a:cubicBezTo>
                  <a:cubicBezTo>
                    <a:pt x="10917" y="7939"/>
                    <a:pt x="11369" y="7619"/>
                    <a:pt x="11680" y="7266"/>
                  </a:cubicBezTo>
                  <a:close/>
                  <a:moveTo>
                    <a:pt x="7436" y="5175"/>
                  </a:moveTo>
                  <a:cubicBezTo>
                    <a:pt x="8046" y="5175"/>
                    <a:pt x="8619" y="5414"/>
                    <a:pt x="9051" y="5845"/>
                  </a:cubicBezTo>
                  <a:cubicBezTo>
                    <a:pt x="9483" y="6276"/>
                    <a:pt x="9720" y="6850"/>
                    <a:pt x="9720" y="7460"/>
                  </a:cubicBezTo>
                  <a:cubicBezTo>
                    <a:pt x="9720" y="8070"/>
                    <a:pt x="9482" y="8643"/>
                    <a:pt x="9051" y="9076"/>
                  </a:cubicBezTo>
                  <a:cubicBezTo>
                    <a:pt x="8619" y="9507"/>
                    <a:pt x="8046" y="9745"/>
                    <a:pt x="7436" y="9745"/>
                  </a:cubicBezTo>
                  <a:cubicBezTo>
                    <a:pt x="6824" y="9745"/>
                    <a:pt x="6251" y="9507"/>
                    <a:pt x="5821" y="9076"/>
                  </a:cubicBezTo>
                  <a:cubicBezTo>
                    <a:pt x="4928" y="8184"/>
                    <a:pt x="4928" y="6735"/>
                    <a:pt x="5821" y="5845"/>
                  </a:cubicBezTo>
                  <a:cubicBezTo>
                    <a:pt x="6252" y="5412"/>
                    <a:pt x="6825" y="5175"/>
                    <a:pt x="7436" y="5175"/>
                  </a:cubicBezTo>
                  <a:close/>
                  <a:moveTo>
                    <a:pt x="9175" y="9461"/>
                  </a:moveTo>
                  <a:lnTo>
                    <a:pt x="9689" y="9976"/>
                  </a:lnTo>
                  <a:lnTo>
                    <a:pt x="9407" y="10259"/>
                  </a:lnTo>
                  <a:cubicBezTo>
                    <a:pt x="9335" y="10331"/>
                    <a:pt x="9335" y="10448"/>
                    <a:pt x="9408" y="10520"/>
                  </a:cubicBezTo>
                  <a:lnTo>
                    <a:pt x="9531" y="10644"/>
                  </a:lnTo>
                  <a:cubicBezTo>
                    <a:pt x="8859" y="11155"/>
                    <a:pt x="8089" y="11506"/>
                    <a:pt x="7267" y="11676"/>
                  </a:cubicBezTo>
                  <a:cubicBezTo>
                    <a:pt x="7620" y="11366"/>
                    <a:pt x="7941" y="10915"/>
                    <a:pt x="8213" y="10334"/>
                  </a:cubicBezTo>
                  <a:cubicBezTo>
                    <a:pt x="8273" y="10207"/>
                    <a:pt x="8330" y="10075"/>
                    <a:pt x="8383" y="9938"/>
                  </a:cubicBezTo>
                  <a:cubicBezTo>
                    <a:pt x="8671" y="9828"/>
                    <a:pt x="8939" y="9667"/>
                    <a:pt x="9175" y="9461"/>
                  </a:cubicBezTo>
                  <a:close/>
                  <a:moveTo>
                    <a:pt x="495" y="7266"/>
                  </a:moveTo>
                  <a:lnTo>
                    <a:pt x="495" y="7266"/>
                  </a:lnTo>
                  <a:cubicBezTo>
                    <a:pt x="805" y="7620"/>
                    <a:pt x="1256" y="7940"/>
                    <a:pt x="1837" y="8213"/>
                  </a:cubicBezTo>
                  <a:cubicBezTo>
                    <a:pt x="2309" y="8434"/>
                    <a:pt x="2843" y="8615"/>
                    <a:pt x="3422" y="8750"/>
                  </a:cubicBezTo>
                  <a:cubicBezTo>
                    <a:pt x="3556" y="9328"/>
                    <a:pt x="3737" y="9862"/>
                    <a:pt x="3958" y="10334"/>
                  </a:cubicBezTo>
                  <a:cubicBezTo>
                    <a:pt x="4232" y="10914"/>
                    <a:pt x="4553" y="11366"/>
                    <a:pt x="4905" y="11677"/>
                  </a:cubicBezTo>
                  <a:cubicBezTo>
                    <a:pt x="3831" y="11453"/>
                    <a:pt x="2842" y="10921"/>
                    <a:pt x="2046" y="10125"/>
                  </a:cubicBezTo>
                  <a:cubicBezTo>
                    <a:pt x="1251" y="9330"/>
                    <a:pt x="720" y="8340"/>
                    <a:pt x="495" y="7266"/>
                  </a:cubicBezTo>
                  <a:close/>
                  <a:moveTo>
                    <a:pt x="3825" y="8837"/>
                  </a:moveTo>
                  <a:cubicBezTo>
                    <a:pt x="4292" y="8927"/>
                    <a:pt x="4785" y="8988"/>
                    <a:pt x="5290" y="9020"/>
                  </a:cubicBezTo>
                  <a:cubicBezTo>
                    <a:pt x="5371" y="9132"/>
                    <a:pt x="5461" y="9238"/>
                    <a:pt x="5561" y="9339"/>
                  </a:cubicBezTo>
                  <a:cubicBezTo>
                    <a:pt x="5669" y="9446"/>
                    <a:pt x="5784" y="9543"/>
                    <a:pt x="5904" y="9630"/>
                  </a:cubicBezTo>
                  <a:lnTo>
                    <a:pt x="5904" y="11785"/>
                  </a:lnTo>
                  <a:lnTo>
                    <a:pt x="5904" y="11785"/>
                  </a:lnTo>
                  <a:cubicBezTo>
                    <a:pt x="5307" y="11689"/>
                    <a:pt x="4742" y="11126"/>
                    <a:pt x="4297" y="10180"/>
                  </a:cubicBezTo>
                  <a:cubicBezTo>
                    <a:pt x="4108" y="9777"/>
                    <a:pt x="3949" y="9324"/>
                    <a:pt x="3825" y="8837"/>
                  </a:cubicBezTo>
                  <a:close/>
                  <a:moveTo>
                    <a:pt x="6267" y="9847"/>
                  </a:moveTo>
                  <a:cubicBezTo>
                    <a:pt x="6624" y="10023"/>
                    <a:pt x="7021" y="10114"/>
                    <a:pt x="7430" y="10114"/>
                  </a:cubicBezTo>
                  <a:cubicBezTo>
                    <a:pt x="7599" y="10114"/>
                    <a:pt x="7764" y="10098"/>
                    <a:pt x="7927" y="10068"/>
                  </a:cubicBezTo>
                  <a:lnTo>
                    <a:pt x="7927" y="10068"/>
                  </a:lnTo>
                  <a:cubicBezTo>
                    <a:pt x="7910" y="10104"/>
                    <a:pt x="7894" y="10143"/>
                    <a:pt x="7876" y="10178"/>
                  </a:cubicBezTo>
                  <a:cubicBezTo>
                    <a:pt x="7430" y="11126"/>
                    <a:pt x="6865" y="11689"/>
                    <a:pt x="6267" y="11785"/>
                  </a:cubicBezTo>
                  <a:lnTo>
                    <a:pt x="6267" y="9847"/>
                  </a:lnTo>
                  <a:close/>
                  <a:moveTo>
                    <a:pt x="6084" y="0"/>
                  </a:moveTo>
                  <a:cubicBezTo>
                    <a:pt x="4787" y="0"/>
                    <a:pt x="3548" y="404"/>
                    <a:pt x="2503" y="1166"/>
                  </a:cubicBezTo>
                  <a:cubicBezTo>
                    <a:pt x="2420" y="1227"/>
                    <a:pt x="2402" y="1342"/>
                    <a:pt x="2462" y="1425"/>
                  </a:cubicBezTo>
                  <a:cubicBezTo>
                    <a:pt x="2498" y="1474"/>
                    <a:pt x="2555" y="1500"/>
                    <a:pt x="2611" y="1500"/>
                  </a:cubicBezTo>
                  <a:cubicBezTo>
                    <a:pt x="2649" y="1500"/>
                    <a:pt x="2687" y="1489"/>
                    <a:pt x="2719" y="1465"/>
                  </a:cubicBezTo>
                  <a:cubicBezTo>
                    <a:pt x="3378" y="985"/>
                    <a:pt x="4120" y="656"/>
                    <a:pt x="4903" y="493"/>
                  </a:cubicBezTo>
                  <a:lnTo>
                    <a:pt x="4903" y="493"/>
                  </a:lnTo>
                  <a:cubicBezTo>
                    <a:pt x="4550" y="803"/>
                    <a:pt x="4230" y="1254"/>
                    <a:pt x="3955" y="1835"/>
                  </a:cubicBezTo>
                  <a:cubicBezTo>
                    <a:pt x="3734" y="2307"/>
                    <a:pt x="3554" y="2841"/>
                    <a:pt x="3419" y="3420"/>
                  </a:cubicBezTo>
                  <a:cubicBezTo>
                    <a:pt x="2840" y="3554"/>
                    <a:pt x="2306" y="3735"/>
                    <a:pt x="1834" y="3956"/>
                  </a:cubicBezTo>
                  <a:cubicBezTo>
                    <a:pt x="1253" y="4230"/>
                    <a:pt x="802" y="4551"/>
                    <a:pt x="492" y="4904"/>
                  </a:cubicBezTo>
                  <a:cubicBezTo>
                    <a:pt x="721" y="3805"/>
                    <a:pt x="1269" y="2799"/>
                    <a:pt x="2093" y="1996"/>
                  </a:cubicBezTo>
                  <a:cubicBezTo>
                    <a:pt x="2166" y="1924"/>
                    <a:pt x="2167" y="1807"/>
                    <a:pt x="2095" y="1735"/>
                  </a:cubicBezTo>
                  <a:cubicBezTo>
                    <a:pt x="2060" y="1698"/>
                    <a:pt x="2012" y="1679"/>
                    <a:pt x="1963" y="1679"/>
                  </a:cubicBezTo>
                  <a:cubicBezTo>
                    <a:pt x="1917" y="1679"/>
                    <a:pt x="1870" y="1697"/>
                    <a:pt x="1834" y="1732"/>
                  </a:cubicBezTo>
                  <a:cubicBezTo>
                    <a:pt x="1260" y="2292"/>
                    <a:pt x="810" y="2950"/>
                    <a:pt x="493" y="3683"/>
                  </a:cubicBezTo>
                  <a:cubicBezTo>
                    <a:pt x="166" y="4443"/>
                    <a:pt x="0" y="5251"/>
                    <a:pt x="0" y="6086"/>
                  </a:cubicBezTo>
                  <a:cubicBezTo>
                    <a:pt x="0" y="7710"/>
                    <a:pt x="633" y="9238"/>
                    <a:pt x="1782" y="10387"/>
                  </a:cubicBezTo>
                  <a:cubicBezTo>
                    <a:pt x="2932" y="11537"/>
                    <a:pt x="4460" y="12170"/>
                    <a:pt x="6084" y="12170"/>
                  </a:cubicBezTo>
                  <a:cubicBezTo>
                    <a:pt x="7443" y="12170"/>
                    <a:pt x="8734" y="11725"/>
                    <a:pt x="9793" y="10909"/>
                  </a:cubicBezTo>
                  <a:lnTo>
                    <a:pt x="11244" y="12359"/>
                  </a:lnTo>
                  <a:cubicBezTo>
                    <a:pt x="11393" y="12508"/>
                    <a:pt x="11590" y="12584"/>
                    <a:pt x="11787" y="12584"/>
                  </a:cubicBezTo>
                  <a:cubicBezTo>
                    <a:pt x="11983" y="12584"/>
                    <a:pt x="12181" y="12510"/>
                    <a:pt x="12331" y="12359"/>
                  </a:cubicBezTo>
                  <a:cubicBezTo>
                    <a:pt x="12475" y="12214"/>
                    <a:pt x="12556" y="12021"/>
                    <a:pt x="12556" y="11816"/>
                  </a:cubicBezTo>
                  <a:cubicBezTo>
                    <a:pt x="12560" y="11610"/>
                    <a:pt x="12479" y="11417"/>
                    <a:pt x="12333" y="11271"/>
                  </a:cubicBezTo>
                  <a:lnTo>
                    <a:pt x="11993" y="10931"/>
                  </a:lnTo>
                  <a:cubicBezTo>
                    <a:pt x="11957" y="10894"/>
                    <a:pt x="11910" y="10876"/>
                    <a:pt x="11863" y="10876"/>
                  </a:cubicBezTo>
                  <a:cubicBezTo>
                    <a:pt x="11816" y="10876"/>
                    <a:pt x="11768" y="10894"/>
                    <a:pt x="11733" y="10931"/>
                  </a:cubicBezTo>
                  <a:cubicBezTo>
                    <a:pt x="11661" y="11003"/>
                    <a:pt x="11661" y="11119"/>
                    <a:pt x="11733" y="11191"/>
                  </a:cubicBezTo>
                  <a:lnTo>
                    <a:pt x="12073" y="11532"/>
                  </a:lnTo>
                  <a:cubicBezTo>
                    <a:pt x="12227" y="11687"/>
                    <a:pt x="12227" y="11942"/>
                    <a:pt x="12073" y="12097"/>
                  </a:cubicBezTo>
                  <a:cubicBezTo>
                    <a:pt x="11995" y="12175"/>
                    <a:pt x="11893" y="12214"/>
                    <a:pt x="11790" y="12214"/>
                  </a:cubicBezTo>
                  <a:cubicBezTo>
                    <a:pt x="11688" y="12214"/>
                    <a:pt x="11585" y="12175"/>
                    <a:pt x="11508" y="12097"/>
                  </a:cubicBezTo>
                  <a:lnTo>
                    <a:pt x="9798" y="10389"/>
                  </a:lnTo>
                  <a:lnTo>
                    <a:pt x="10364" y="9822"/>
                  </a:lnTo>
                  <a:lnTo>
                    <a:pt x="11134" y="10592"/>
                  </a:lnTo>
                  <a:cubicBezTo>
                    <a:pt x="11170" y="10628"/>
                    <a:pt x="11217" y="10646"/>
                    <a:pt x="11264" y="10646"/>
                  </a:cubicBezTo>
                  <a:cubicBezTo>
                    <a:pt x="11311" y="10646"/>
                    <a:pt x="11358" y="10628"/>
                    <a:pt x="11395" y="10592"/>
                  </a:cubicBezTo>
                  <a:cubicBezTo>
                    <a:pt x="11467" y="10521"/>
                    <a:pt x="11467" y="10404"/>
                    <a:pt x="11395" y="10333"/>
                  </a:cubicBezTo>
                  <a:lnTo>
                    <a:pt x="10886" y="9822"/>
                  </a:lnTo>
                  <a:cubicBezTo>
                    <a:pt x="11718" y="8758"/>
                    <a:pt x="12169" y="7455"/>
                    <a:pt x="12169" y="6083"/>
                  </a:cubicBezTo>
                  <a:cubicBezTo>
                    <a:pt x="12169" y="4459"/>
                    <a:pt x="11536" y="2931"/>
                    <a:pt x="10386" y="1782"/>
                  </a:cubicBezTo>
                  <a:cubicBezTo>
                    <a:pt x="9237" y="632"/>
                    <a:pt x="7709" y="0"/>
                    <a:pt x="6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5"/>
            <p:cNvSpPr/>
            <p:nvPr/>
          </p:nvSpPr>
          <p:spPr>
            <a:xfrm>
              <a:off x="7368690" y="2397216"/>
              <a:ext cx="154571" cy="142485"/>
            </a:xfrm>
            <a:custGeom>
              <a:avLst/>
              <a:gdLst/>
              <a:ahLst/>
              <a:cxnLst/>
              <a:rect l="l" t="t" r="r" b="b"/>
              <a:pathLst>
                <a:path w="4080" h="3761" extrusionOk="0">
                  <a:moveTo>
                    <a:pt x="2022" y="368"/>
                  </a:moveTo>
                  <a:cubicBezTo>
                    <a:pt x="3339" y="368"/>
                    <a:pt x="4021" y="2018"/>
                    <a:pt x="3090" y="2947"/>
                  </a:cubicBezTo>
                  <a:cubicBezTo>
                    <a:pt x="2796" y="3242"/>
                    <a:pt x="2408" y="3389"/>
                    <a:pt x="2021" y="3389"/>
                  </a:cubicBezTo>
                  <a:cubicBezTo>
                    <a:pt x="1634" y="3389"/>
                    <a:pt x="1247" y="3242"/>
                    <a:pt x="952" y="2947"/>
                  </a:cubicBezTo>
                  <a:cubicBezTo>
                    <a:pt x="663" y="2658"/>
                    <a:pt x="504" y="2271"/>
                    <a:pt x="509" y="1861"/>
                  </a:cubicBezTo>
                  <a:cubicBezTo>
                    <a:pt x="513" y="1491"/>
                    <a:pt x="655" y="1133"/>
                    <a:pt x="905" y="861"/>
                  </a:cubicBezTo>
                  <a:cubicBezTo>
                    <a:pt x="1205" y="532"/>
                    <a:pt x="1613" y="368"/>
                    <a:pt x="2022" y="368"/>
                  </a:cubicBezTo>
                  <a:close/>
                  <a:moveTo>
                    <a:pt x="2021" y="1"/>
                  </a:moveTo>
                  <a:cubicBezTo>
                    <a:pt x="1540" y="1"/>
                    <a:pt x="1058" y="184"/>
                    <a:pt x="691" y="551"/>
                  </a:cubicBezTo>
                  <a:cubicBezTo>
                    <a:pt x="506" y="736"/>
                    <a:pt x="359" y="960"/>
                    <a:pt x="265" y="1206"/>
                  </a:cubicBezTo>
                  <a:cubicBezTo>
                    <a:pt x="0" y="1894"/>
                    <a:pt x="164" y="2683"/>
                    <a:pt x="691" y="3211"/>
                  </a:cubicBezTo>
                  <a:cubicBezTo>
                    <a:pt x="1059" y="3577"/>
                    <a:pt x="1540" y="3761"/>
                    <a:pt x="2021" y="3761"/>
                  </a:cubicBezTo>
                  <a:cubicBezTo>
                    <a:pt x="2506" y="3761"/>
                    <a:pt x="2991" y="3574"/>
                    <a:pt x="3362" y="3197"/>
                  </a:cubicBezTo>
                  <a:cubicBezTo>
                    <a:pt x="4080" y="2468"/>
                    <a:pt x="4074" y="1274"/>
                    <a:pt x="3351" y="551"/>
                  </a:cubicBezTo>
                  <a:cubicBezTo>
                    <a:pt x="2984" y="184"/>
                    <a:pt x="2503" y="1"/>
                    <a:pt x="20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9" name="Google Shape;2749;p65"/>
          <p:cNvGrpSpPr/>
          <p:nvPr/>
        </p:nvGrpSpPr>
        <p:grpSpPr>
          <a:xfrm>
            <a:off x="6262910" y="2728423"/>
            <a:ext cx="449618" cy="398025"/>
            <a:chOff x="6364814" y="2213170"/>
            <a:chExt cx="476745" cy="422039"/>
          </a:xfrm>
        </p:grpSpPr>
        <p:sp>
          <p:nvSpPr>
            <p:cNvPr id="2750" name="Google Shape;2750;p65"/>
            <p:cNvSpPr/>
            <p:nvPr/>
          </p:nvSpPr>
          <p:spPr>
            <a:xfrm>
              <a:off x="6398380" y="2574404"/>
              <a:ext cx="185106" cy="13639"/>
            </a:xfrm>
            <a:custGeom>
              <a:avLst/>
              <a:gdLst/>
              <a:ahLst/>
              <a:cxnLst/>
              <a:rect l="l" t="t" r="r" b="b"/>
              <a:pathLst>
                <a:path w="4886" h="360" extrusionOk="0">
                  <a:moveTo>
                    <a:pt x="201" y="0"/>
                  </a:moveTo>
                  <a:cubicBezTo>
                    <a:pt x="105" y="0"/>
                    <a:pt x="20" y="69"/>
                    <a:pt x="11" y="164"/>
                  </a:cubicBezTo>
                  <a:cubicBezTo>
                    <a:pt x="0" y="269"/>
                    <a:pt x="87" y="359"/>
                    <a:pt x="194" y="359"/>
                  </a:cubicBezTo>
                  <a:lnTo>
                    <a:pt x="4686" y="359"/>
                  </a:lnTo>
                  <a:cubicBezTo>
                    <a:pt x="4781" y="359"/>
                    <a:pt x="4867" y="290"/>
                    <a:pt x="4876" y="196"/>
                  </a:cubicBezTo>
                  <a:cubicBezTo>
                    <a:pt x="4885" y="88"/>
                    <a:pt x="4800" y="0"/>
                    <a:pt x="4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5"/>
            <p:cNvSpPr/>
            <p:nvPr/>
          </p:nvSpPr>
          <p:spPr>
            <a:xfrm>
              <a:off x="6398380" y="2482457"/>
              <a:ext cx="185523" cy="13714"/>
            </a:xfrm>
            <a:custGeom>
              <a:avLst/>
              <a:gdLst/>
              <a:ahLst/>
              <a:cxnLst/>
              <a:rect l="l" t="t" r="r" b="b"/>
              <a:pathLst>
                <a:path w="4897" h="362" extrusionOk="0">
                  <a:moveTo>
                    <a:pt x="201" y="0"/>
                  </a:moveTo>
                  <a:cubicBezTo>
                    <a:pt x="105" y="0"/>
                    <a:pt x="20" y="71"/>
                    <a:pt x="11" y="165"/>
                  </a:cubicBezTo>
                  <a:cubicBezTo>
                    <a:pt x="0" y="273"/>
                    <a:pt x="87" y="362"/>
                    <a:pt x="194" y="362"/>
                  </a:cubicBezTo>
                  <a:lnTo>
                    <a:pt x="4687" y="362"/>
                  </a:lnTo>
                  <a:cubicBezTo>
                    <a:pt x="4775" y="362"/>
                    <a:pt x="4855" y="304"/>
                    <a:pt x="4874" y="218"/>
                  </a:cubicBezTo>
                  <a:cubicBezTo>
                    <a:pt x="4897" y="103"/>
                    <a:pt x="4807" y="0"/>
                    <a:pt x="4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5"/>
            <p:cNvSpPr/>
            <p:nvPr/>
          </p:nvSpPr>
          <p:spPr>
            <a:xfrm>
              <a:off x="6512224" y="2513523"/>
              <a:ext cx="75543" cy="13714"/>
            </a:xfrm>
            <a:custGeom>
              <a:avLst/>
              <a:gdLst/>
              <a:ahLst/>
              <a:cxnLst/>
              <a:rect l="l" t="t" r="r" b="b"/>
              <a:pathLst>
                <a:path w="1994" h="362" extrusionOk="0">
                  <a:moveTo>
                    <a:pt x="189" y="1"/>
                  </a:moveTo>
                  <a:cubicBezTo>
                    <a:pt x="84" y="1"/>
                    <a:pt x="0" y="90"/>
                    <a:pt x="10" y="196"/>
                  </a:cubicBezTo>
                  <a:cubicBezTo>
                    <a:pt x="17" y="291"/>
                    <a:pt x="104" y="362"/>
                    <a:pt x="198" y="362"/>
                  </a:cubicBezTo>
                  <a:lnTo>
                    <a:pt x="1795" y="362"/>
                  </a:lnTo>
                  <a:cubicBezTo>
                    <a:pt x="1891" y="362"/>
                    <a:pt x="1975" y="293"/>
                    <a:pt x="1984" y="196"/>
                  </a:cubicBezTo>
                  <a:cubicBezTo>
                    <a:pt x="1993" y="90"/>
                    <a:pt x="1908" y="1"/>
                    <a:pt x="1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5"/>
            <p:cNvSpPr/>
            <p:nvPr/>
          </p:nvSpPr>
          <p:spPr>
            <a:xfrm>
              <a:off x="6399478" y="2513523"/>
              <a:ext cx="94637" cy="13714"/>
            </a:xfrm>
            <a:custGeom>
              <a:avLst/>
              <a:gdLst/>
              <a:ahLst/>
              <a:cxnLst/>
              <a:rect l="l" t="t" r="r" b="b"/>
              <a:pathLst>
                <a:path w="2498" h="362" extrusionOk="0">
                  <a:moveTo>
                    <a:pt x="199" y="1"/>
                  </a:moveTo>
                  <a:cubicBezTo>
                    <a:pt x="102" y="1"/>
                    <a:pt x="17" y="70"/>
                    <a:pt x="10" y="164"/>
                  </a:cubicBezTo>
                  <a:cubicBezTo>
                    <a:pt x="1" y="272"/>
                    <a:pt x="84" y="362"/>
                    <a:pt x="189" y="362"/>
                  </a:cubicBezTo>
                  <a:lnTo>
                    <a:pt x="2300" y="362"/>
                  </a:lnTo>
                  <a:cubicBezTo>
                    <a:pt x="2395" y="362"/>
                    <a:pt x="2480" y="293"/>
                    <a:pt x="2488" y="196"/>
                  </a:cubicBezTo>
                  <a:cubicBezTo>
                    <a:pt x="2498" y="90"/>
                    <a:pt x="2414"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5"/>
            <p:cNvSpPr/>
            <p:nvPr/>
          </p:nvSpPr>
          <p:spPr>
            <a:xfrm>
              <a:off x="6398380" y="2543338"/>
              <a:ext cx="185106" cy="13676"/>
            </a:xfrm>
            <a:custGeom>
              <a:avLst/>
              <a:gdLst/>
              <a:ahLst/>
              <a:cxnLst/>
              <a:rect l="l" t="t" r="r" b="b"/>
              <a:pathLst>
                <a:path w="4886" h="361" extrusionOk="0">
                  <a:moveTo>
                    <a:pt x="201" y="0"/>
                  </a:moveTo>
                  <a:cubicBezTo>
                    <a:pt x="105" y="0"/>
                    <a:pt x="20" y="69"/>
                    <a:pt x="11" y="163"/>
                  </a:cubicBezTo>
                  <a:cubicBezTo>
                    <a:pt x="0" y="271"/>
                    <a:pt x="87" y="360"/>
                    <a:pt x="194" y="360"/>
                  </a:cubicBezTo>
                  <a:lnTo>
                    <a:pt x="4686" y="360"/>
                  </a:lnTo>
                  <a:cubicBezTo>
                    <a:pt x="4781" y="360"/>
                    <a:pt x="4867" y="291"/>
                    <a:pt x="4876" y="196"/>
                  </a:cubicBezTo>
                  <a:cubicBezTo>
                    <a:pt x="4885" y="89"/>
                    <a:pt x="4800" y="0"/>
                    <a:pt x="4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5"/>
            <p:cNvSpPr/>
            <p:nvPr/>
          </p:nvSpPr>
          <p:spPr>
            <a:xfrm>
              <a:off x="6616787" y="2482533"/>
              <a:ext cx="190675" cy="13639"/>
            </a:xfrm>
            <a:custGeom>
              <a:avLst/>
              <a:gdLst/>
              <a:ahLst/>
              <a:cxnLst/>
              <a:rect l="l" t="t" r="r" b="b"/>
              <a:pathLst>
                <a:path w="5033" h="360" extrusionOk="0">
                  <a:moveTo>
                    <a:pt x="210" y="1"/>
                  </a:moveTo>
                  <a:cubicBezTo>
                    <a:pt x="124" y="1"/>
                    <a:pt x="42" y="58"/>
                    <a:pt x="25" y="144"/>
                  </a:cubicBezTo>
                  <a:cubicBezTo>
                    <a:pt x="1" y="259"/>
                    <a:pt x="92" y="360"/>
                    <a:pt x="205" y="360"/>
                  </a:cubicBezTo>
                  <a:lnTo>
                    <a:pt x="4833" y="360"/>
                  </a:lnTo>
                  <a:cubicBezTo>
                    <a:pt x="4929" y="360"/>
                    <a:pt x="5014" y="291"/>
                    <a:pt x="5023" y="196"/>
                  </a:cubicBezTo>
                  <a:cubicBezTo>
                    <a:pt x="5032" y="90"/>
                    <a:pt x="4947" y="1"/>
                    <a:pt x="48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5"/>
            <p:cNvSpPr/>
            <p:nvPr/>
          </p:nvSpPr>
          <p:spPr>
            <a:xfrm>
              <a:off x="6616787" y="2513523"/>
              <a:ext cx="190675" cy="13676"/>
            </a:xfrm>
            <a:custGeom>
              <a:avLst/>
              <a:gdLst/>
              <a:ahLst/>
              <a:cxnLst/>
              <a:rect l="l" t="t" r="r" b="b"/>
              <a:pathLst>
                <a:path w="5033" h="361" extrusionOk="0">
                  <a:moveTo>
                    <a:pt x="210" y="1"/>
                  </a:moveTo>
                  <a:cubicBezTo>
                    <a:pt x="124" y="1"/>
                    <a:pt x="42" y="58"/>
                    <a:pt x="25" y="144"/>
                  </a:cubicBezTo>
                  <a:cubicBezTo>
                    <a:pt x="1" y="259"/>
                    <a:pt x="92" y="361"/>
                    <a:pt x="205" y="361"/>
                  </a:cubicBezTo>
                  <a:lnTo>
                    <a:pt x="4833" y="361"/>
                  </a:lnTo>
                  <a:cubicBezTo>
                    <a:pt x="4929" y="361"/>
                    <a:pt x="5014" y="291"/>
                    <a:pt x="5023" y="195"/>
                  </a:cubicBezTo>
                  <a:cubicBezTo>
                    <a:pt x="5032" y="91"/>
                    <a:pt x="4947" y="1"/>
                    <a:pt x="48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5"/>
            <p:cNvSpPr/>
            <p:nvPr/>
          </p:nvSpPr>
          <p:spPr>
            <a:xfrm>
              <a:off x="6616787" y="2543338"/>
              <a:ext cx="191054" cy="13676"/>
            </a:xfrm>
            <a:custGeom>
              <a:avLst/>
              <a:gdLst/>
              <a:ahLst/>
              <a:cxnLst/>
              <a:rect l="l" t="t" r="r" b="b"/>
              <a:pathLst>
                <a:path w="5043" h="361" extrusionOk="0">
                  <a:moveTo>
                    <a:pt x="210" y="0"/>
                  </a:moveTo>
                  <a:cubicBezTo>
                    <a:pt x="124" y="0"/>
                    <a:pt x="42" y="58"/>
                    <a:pt x="25" y="144"/>
                  </a:cubicBezTo>
                  <a:cubicBezTo>
                    <a:pt x="1" y="259"/>
                    <a:pt x="92" y="360"/>
                    <a:pt x="205" y="360"/>
                  </a:cubicBezTo>
                  <a:lnTo>
                    <a:pt x="4833" y="360"/>
                  </a:lnTo>
                  <a:cubicBezTo>
                    <a:pt x="4921" y="360"/>
                    <a:pt x="5002" y="303"/>
                    <a:pt x="5020" y="216"/>
                  </a:cubicBezTo>
                  <a:cubicBezTo>
                    <a:pt x="5043" y="101"/>
                    <a:pt x="4953" y="0"/>
                    <a:pt x="48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5"/>
            <p:cNvSpPr/>
            <p:nvPr/>
          </p:nvSpPr>
          <p:spPr>
            <a:xfrm>
              <a:off x="6684866" y="2574404"/>
              <a:ext cx="121194" cy="13639"/>
            </a:xfrm>
            <a:custGeom>
              <a:avLst/>
              <a:gdLst/>
              <a:ahLst/>
              <a:cxnLst/>
              <a:rect l="l" t="t" r="r" b="b"/>
              <a:pathLst>
                <a:path w="3199" h="360" extrusionOk="0">
                  <a:moveTo>
                    <a:pt x="198" y="0"/>
                  </a:moveTo>
                  <a:cubicBezTo>
                    <a:pt x="103" y="0"/>
                    <a:pt x="18" y="69"/>
                    <a:pt x="10" y="164"/>
                  </a:cubicBezTo>
                  <a:cubicBezTo>
                    <a:pt x="0" y="270"/>
                    <a:pt x="84" y="359"/>
                    <a:pt x="189" y="359"/>
                  </a:cubicBezTo>
                  <a:lnTo>
                    <a:pt x="3001" y="359"/>
                  </a:lnTo>
                  <a:cubicBezTo>
                    <a:pt x="3097" y="359"/>
                    <a:pt x="3182" y="290"/>
                    <a:pt x="3189" y="196"/>
                  </a:cubicBezTo>
                  <a:cubicBezTo>
                    <a:pt x="3199" y="89"/>
                    <a:pt x="3115" y="0"/>
                    <a:pt x="3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5"/>
            <p:cNvSpPr/>
            <p:nvPr/>
          </p:nvSpPr>
          <p:spPr>
            <a:xfrm>
              <a:off x="6617810" y="2574404"/>
              <a:ext cx="48644" cy="13639"/>
            </a:xfrm>
            <a:custGeom>
              <a:avLst/>
              <a:gdLst/>
              <a:ahLst/>
              <a:cxnLst/>
              <a:rect l="l" t="t" r="r" b="b"/>
              <a:pathLst>
                <a:path w="1284" h="360" extrusionOk="0">
                  <a:moveTo>
                    <a:pt x="189" y="0"/>
                  </a:moveTo>
                  <a:cubicBezTo>
                    <a:pt x="84" y="0"/>
                    <a:pt x="0" y="88"/>
                    <a:pt x="10" y="196"/>
                  </a:cubicBezTo>
                  <a:cubicBezTo>
                    <a:pt x="18" y="290"/>
                    <a:pt x="104" y="359"/>
                    <a:pt x="198" y="359"/>
                  </a:cubicBezTo>
                  <a:lnTo>
                    <a:pt x="1085" y="359"/>
                  </a:lnTo>
                  <a:cubicBezTo>
                    <a:pt x="1182" y="359"/>
                    <a:pt x="1266" y="290"/>
                    <a:pt x="1274" y="196"/>
                  </a:cubicBezTo>
                  <a:cubicBezTo>
                    <a:pt x="1283" y="88"/>
                    <a:pt x="1199" y="0"/>
                    <a:pt x="10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5"/>
            <p:cNvSpPr/>
            <p:nvPr/>
          </p:nvSpPr>
          <p:spPr>
            <a:xfrm>
              <a:off x="6466421" y="2350655"/>
              <a:ext cx="85090" cy="78422"/>
            </a:xfrm>
            <a:custGeom>
              <a:avLst/>
              <a:gdLst/>
              <a:ahLst/>
              <a:cxnLst/>
              <a:rect l="l" t="t" r="r" b="b"/>
              <a:pathLst>
                <a:path w="2246" h="2070" extrusionOk="0">
                  <a:moveTo>
                    <a:pt x="202" y="1"/>
                  </a:moveTo>
                  <a:cubicBezTo>
                    <a:pt x="190" y="1"/>
                    <a:pt x="178" y="2"/>
                    <a:pt x="166" y="4"/>
                  </a:cubicBezTo>
                  <a:cubicBezTo>
                    <a:pt x="67" y="23"/>
                    <a:pt x="1" y="121"/>
                    <a:pt x="20" y="220"/>
                  </a:cubicBezTo>
                  <a:cubicBezTo>
                    <a:pt x="20" y="220"/>
                    <a:pt x="356" y="1914"/>
                    <a:pt x="360" y="1922"/>
                  </a:cubicBezTo>
                  <a:cubicBezTo>
                    <a:pt x="391" y="2011"/>
                    <a:pt x="475" y="2070"/>
                    <a:pt x="569" y="2070"/>
                  </a:cubicBezTo>
                  <a:lnTo>
                    <a:pt x="570" y="2070"/>
                  </a:lnTo>
                  <a:cubicBezTo>
                    <a:pt x="665" y="2070"/>
                    <a:pt x="749" y="2008"/>
                    <a:pt x="780" y="1919"/>
                  </a:cubicBezTo>
                  <a:cubicBezTo>
                    <a:pt x="781" y="1918"/>
                    <a:pt x="1122" y="811"/>
                    <a:pt x="1122" y="811"/>
                  </a:cubicBezTo>
                  <a:cubicBezTo>
                    <a:pt x="1122" y="811"/>
                    <a:pt x="1465" y="1919"/>
                    <a:pt x="1466" y="1922"/>
                  </a:cubicBezTo>
                  <a:cubicBezTo>
                    <a:pt x="1497" y="2011"/>
                    <a:pt x="1581" y="2070"/>
                    <a:pt x="1675" y="2070"/>
                  </a:cubicBezTo>
                  <a:lnTo>
                    <a:pt x="1676" y="2070"/>
                  </a:lnTo>
                  <a:cubicBezTo>
                    <a:pt x="1771" y="2070"/>
                    <a:pt x="1856" y="2008"/>
                    <a:pt x="1886" y="1919"/>
                  </a:cubicBezTo>
                  <a:cubicBezTo>
                    <a:pt x="1889" y="1912"/>
                    <a:pt x="2225" y="222"/>
                    <a:pt x="2225" y="222"/>
                  </a:cubicBezTo>
                  <a:cubicBezTo>
                    <a:pt x="2245" y="123"/>
                    <a:pt x="2181" y="26"/>
                    <a:pt x="2080" y="5"/>
                  </a:cubicBezTo>
                  <a:cubicBezTo>
                    <a:pt x="2069" y="4"/>
                    <a:pt x="2058" y="3"/>
                    <a:pt x="2048" y="3"/>
                  </a:cubicBezTo>
                  <a:cubicBezTo>
                    <a:pt x="1960" y="3"/>
                    <a:pt x="1882" y="63"/>
                    <a:pt x="1864" y="153"/>
                  </a:cubicBezTo>
                  <a:lnTo>
                    <a:pt x="1645" y="1254"/>
                  </a:lnTo>
                  <a:lnTo>
                    <a:pt x="1299" y="131"/>
                  </a:lnTo>
                  <a:cubicBezTo>
                    <a:pt x="1275" y="52"/>
                    <a:pt x="1203" y="1"/>
                    <a:pt x="1124" y="1"/>
                  </a:cubicBezTo>
                  <a:cubicBezTo>
                    <a:pt x="1106" y="1"/>
                    <a:pt x="1087" y="4"/>
                    <a:pt x="1069" y="10"/>
                  </a:cubicBezTo>
                  <a:cubicBezTo>
                    <a:pt x="1003" y="31"/>
                    <a:pt x="955" y="85"/>
                    <a:pt x="942" y="149"/>
                  </a:cubicBezTo>
                  <a:lnTo>
                    <a:pt x="601" y="1254"/>
                  </a:lnTo>
                  <a:lnTo>
                    <a:pt x="382" y="149"/>
                  </a:lnTo>
                  <a:cubicBezTo>
                    <a:pt x="364" y="61"/>
                    <a:pt x="288"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5"/>
            <p:cNvSpPr/>
            <p:nvPr/>
          </p:nvSpPr>
          <p:spPr>
            <a:xfrm>
              <a:off x="6560414" y="2350655"/>
              <a:ext cx="85052" cy="78422"/>
            </a:xfrm>
            <a:custGeom>
              <a:avLst/>
              <a:gdLst/>
              <a:ahLst/>
              <a:cxnLst/>
              <a:rect l="l" t="t" r="r" b="b"/>
              <a:pathLst>
                <a:path w="2245" h="2070" extrusionOk="0">
                  <a:moveTo>
                    <a:pt x="201" y="1"/>
                  </a:moveTo>
                  <a:cubicBezTo>
                    <a:pt x="189" y="1"/>
                    <a:pt x="177" y="2"/>
                    <a:pt x="165" y="4"/>
                  </a:cubicBezTo>
                  <a:cubicBezTo>
                    <a:pt x="66" y="23"/>
                    <a:pt x="1" y="121"/>
                    <a:pt x="21" y="220"/>
                  </a:cubicBezTo>
                  <a:cubicBezTo>
                    <a:pt x="21" y="220"/>
                    <a:pt x="356" y="1914"/>
                    <a:pt x="359" y="1922"/>
                  </a:cubicBezTo>
                  <a:cubicBezTo>
                    <a:pt x="390" y="2011"/>
                    <a:pt x="474" y="2070"/>
                    <a:pt x="568" y="2070"/>
                  </a:cubicBezTo>
                  <a:lnTo>
                    <a:pt x="570" y="2070"/>
                  </a:lnTo>
                  <a:cubicBezTo>
                    <a:pt x="665" y="2070"/>
                    <a:pt x="750" y="2008"/>
                    <a:pt x="780" y="1919"/>
                  </a:cubicBezTo>
                  <a:cubicBezTo>
                    <a:pt x="780" y="1918"/>
                    <a:pt x="1122" y="811"/>
                    <a:pt x="1122" y="811"/>
                  </a:cubicBezTo>
                  <a:cubicBezTo>
                    <a:pt x="1122" y="811"/>
                    <a:pt x="1464" y="1919"/>
                    <a:pt x="1466" y="1922"/>
                  </a:cubicBezTo>
                  <a:cubicBezTo>
                    <a:pt x="1497" y="2011"/>
                    <a:pt x="1581" y="2070"/>
                    <a:pt x="1675" y="2070"/>
                  </a:cubicBezTo>
                  <a:lnTo>
                    <a:pt x="1676" y="2070"/>
                  </a:lnTo>
                  <a:cubicBezTo>
                    <a:pt x="1771" y="2070"/>
                    <a:pt x="1856" y="2008"/>
                    <a:pt x="1886" y="1919"/>
                  </a:cubicBezTo>
                  <a:cubicBezTo>
                    <a:pt x="1889" y="1912"/>
                    <a:pt x="2225" y="222"/>
                    <a:pt x="2225" y="222"/>
                  </a:cubicBezTo>
                  <a:cubicBezTo>
                    <a:pt x="2244" y="123"/>
                    <a:pt x="2180" y="26"/>
                    <a:pt x="2080" y="5"/>
                  </a:cubicBezTo>
                  <a:cubicBezTo>
                    <a:pt x="2069" y="4"/>
                    <a:pt x="2058" y="3"/>
                    <a:pt x="2048" y="3"/>
                  </a:cubicBezTo>
                  <a:cubicBezTo>
                    <a:pt x="1960" y="3"/>
                    <a:pt x="1882" y="63"/>
                    <a:pt x="1864" y="153"/>
                  </a:cubicBezTo>
                  <a:lnTo>
                    <a:pt x="1645" y="1254"/>
                  </a:lnTo>
                  <a:lnTo>
                    <a:pt x="1299" y="131"/>
                  </a:lnTo>
                  <a:cubicBezTo>
                    <a:pt x="1275" y="52"/>
                    <a:pt x="1202" y="1"/>
                    <a:pt x="1124" y="1"/>
                  </a:cubicBezTo>
                  <a:cubicBezTo>
                    <a:pt x="1106" y="1"/>
                    <a:pt x="1087" y="4"/>
                    <a:pt x="1069" y="10"/>
                  </a:cubicBezTo>
                  <a:cubicBezTo>
                    <a:pt x="1002" y="31"/>
                    <a:pt x="955" y="85"/>
                    <a:pt x="942" y="149"/>
                  </a:cubicBezTo>
                  <a:lnTo>
                    <a:pt x="600" y="1254"/>
                  </a:lnTo>
                  <a:lnTo>
                    <a:pt x="382" y="149"/>
                  </a:lnTo>
                  <a:cubicBezTo>
                    <a:pt x="364" y="61"/>
                    <a:pt x="287"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5"/>
            <p:cNvSpPr/>
            <p:nvPr/>
          </p:nvSpPr>
          <p:spPr>
            <a:xfrm>
              <a:off x="6654331" y="2350655"/>
              <a:ext cx="85090" cy="78422"/>
            </a:xfrm>
            <a:custGeom>
              <a:avLst/>
              <a:gdLst/>
              <a:ahLst/>
              <a:cxnLst/>
              <a:rect l="l" t="t" r="r" b="b"/>
              <a:pathLst>
                <a:path w="2246" h="2070" extrusionOk="0">
                  <a:moveTo>
                    <a:pt x="202" y="1"/>
                  </a:moveTo>
                  <a:cubicBezTo>
                    <a:pt x="190" y="1"/>
                    <a:pt x="178" y="2"/>
                    <a:pt x="166" y="4"/>
                  </a:cubicBezTo>
                  <a:cubicBezTo>
                    <a:pt x="67" y="23"/>
                    <a:pt x="1" y="121"/>
                    <a:pt x="21" y="220"/>
                  </a:cubicBezTo>
                  <a:cubicBezTo>
                    <a:pt x="21" y="220"/>
                    <a:pt x="356" y="1914"/>
                    <a:pt x="360" y="1922"/>
                  </a:cubicBezTo>
                  <a:cubicBezTo>
                    <a:pt x="391" y="2011"/>
                    <a:pt x="475" y="2070"/>
                    <a:pt x="569" y="2070"/>
                  </a:cubicBezTo>
                  <a:lnTo>
                    <a:pt x="571" y="2070"/>
                  </a:lnTo>
                  <a:cubicBezTo>
                    <a:pt x="665" y="2070"/>
                    <a:pt x="750" y="2008"/>
                    <a:pt x="780" y="1919"/>
                  </a:cubicBezTo>
                  <a:cubicBezTo>
                    <a:pt x="780" y="1918"/>
                    <a:pt x="1124" y="811"/>
                    <a:pt x="1124" y="811"/>
                  </a:cubicBezTo>
                  <a:cubicBezTo>
                    <a:pt x="1124" y="811"/>
                    <a:pt x="1465" y="1919"/>
                    <a:pt x="1466" y="1922"/>
                  </a:cubicBezTo>
                  <a:cubicBezTo>
                    <a:pt x="1497" y="2011"/>
                    <a:pt x="1581" y="2070"/>
                    <a:pt x="1675" y="2070"/>
                  </a:cubicBezTo>
                  <a:lnTo>
                    <a:pt x="1677" y="2070"/>
                  </a:lnTo>
                  <a:cubicBezTo>
                    <a:pt x="1772" y="2070"/>
                    <a:pt x="1857" y="2008"/>
                    <a:pt x="1886" y="1919"/>
                  </a:cubicBezTo>
                  <a:cubicBezTo>
                    <a:pt x="1889" y="1912"/>
                    <a:pt x="2225" y="222"/>
                    <a:pt x="2225" y="222"/>
                  </a:cubicBezTo>
                  <a:cubicBezTo>
                    <a:pt x="2245" y="125"/>
                    <a:pt x="2181" y="27"/>
                    <a:pt x="2082" y="7"/>
                  </a:cubicBezTo>
                  <a:cubicBezTo>
                    <a:pt x="2070" y="5"/>
                    <a:pt x="2058" y="4"/>
                    <a:pt x="2047" y="4"/>
                  </a:cubicBezTo>
                  <a:cubicBezTo>
                    <a:pt x="1960" y="4"/>
                    <a:pt x="1883" y="64"/>
                    <a:pt x="1864" y="153"/>
                  </a:cubicBezTo>
                  <a:lnTo>
                    <a:pt x="1646" y="1254"/>
                  </a:lnTo>
                  <a:lnTo>
                    <a:pt x="1301" y="131"/>
                  </a:lnTo>
                  <a:cubicBezTo>
                    <a:pt x="1276" y="52"/>
                    <a:pt x="1203" y="1"/>
                    <a:pt x="1125" y="1"/>
                  </a:cubicBezTo>
                  <a:cubicBezTo>
                    <a:pt x="1107" y="1"/>
                    <a:pt x="1088" y="4"/>
                    <a:pt x="1070" y="10"/>
                  </a:cubicBezTo>
                  <a:cubicBezTo>
                    <a:pt x="1003" y="31"/>
                    <a:pt x="956" y="85"/>
                    <a:pt x="942" y="149"/>
                  </a:cubicBezTo>
                  <a:lnTo>
                    <a:pt x="601" y="1254"/>
                  </a:lnTo>
                  <a:lnTo>
                    <a:pt x="382" y="149"/>
                  </a:lnTo>
                  <a:cubicBezTo>
                    <a:pt x="365" y="61"/>
                    <a:pt x="288"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5"/>
            <p:cNvSpPr/>
            <p:nvPr/>
          </p:nvSpPr>
          <p:spPr>
            <a:xfrm>
              <a:off x="6398304" y="2321105"/>
              <a:ext cx="408438" cy="137901"/>
            </a:xfrm>
            <a:custGeom>
              <a:avLst/>
              <a:gdLst/>
              <a:ahLst/>
              <a:cxnLst/>
              <a:rect l="l" t="t" r="r" b="b"/>
              <a:pathLst>
                <a:path w="10781" h="3640" extrusionOk="0">
                  <a:moveTo>
                    <a:pt x="185" y="1"/>
                  </a:moveTo>
                  <a:cubicBezTo>
                    <a:pt x="83" y="1"/>
                    <a:pt x="0" y="84"/>
                    <a:pt x="0" y="185"/>
                  </a:cubicBezTo>
                  <a:lnTo>
                    <a:pt x="0" y="3456"/>
                  </a:lnTo>
                  <a:cubicBezTo>
                    <a:pt x="0" y="3557"/>
                    <a:pt x="81" y="3639"/>
                    <a:pt x="184" y="3639"/>
                  </a:cubicBezTo>
                  <a:lnTo>
                    <a:pt x="8684" y="3639"/>
                  </a:lnTo>
                  <a:cubicBezTo>
                    <a:pt x="8779" y="3639"/>
                    <a:pt x="8864" y="3570"/>
                    <a:pt x="8873" y="3476"/>
                  </a:cubicBezTo>
                  <a:cubicBezTo>
                    <a:pt x="8883" y="3368"/>
                    <a:pt x="8798" y="3279"/>
                    <a:pt x="8690" y="3279"/>
                  </a:cubicBezTo>
                  <a:lnTo>
                    <a:pt x="394" y="3279"/>
                  </a:lnTo>
                  <a:lnTo>
                    <a:pt x="394" y="363"/>
                  </a:lnTo>
                  <a:lnTo>
                    <a:pt x="10419" y="363"/>
                  </a:lnTo>
                  <a:lnTo>
                    <a:pt x="10419" y="3279"/>
                  </a:lnTo>
                  <a:lnTo>
                    <a:pt x="9560" y="3279"/>
                  </a:lnTo>
                  <a:cubicBezTo>
                    <a:pt x="9465" y="3279"/>
                    <a:pt x="9380" y="3348"/>
                    <a:pt x="9372" y="3443"/>
                  </a:cubicBezTo>
                  <a:cubicBezTo>
                    <a:pt x="9364" y="3550"/>
                    <a:pt x="9447" y="3639"/>
                    <a:pt x="9552" y="3639"/>
                  </a:cubicBezTo>
                  <a:lnTo>
                    <a:pt x="10596" y="3639"/>
                  </a:lnTo>
                  <a:cubicBezTo>
                    <a:pt x="10699" y="3639"/>
                    <a:pt x="10781" y="3557"/>
                    <a:pt x="10781" y="3455"/>
                  </a:cubicBezTo>
                  <a:lnTo>
                    <a:pt x="10781" y="185"/>
                  </a:lnTo>
                  <a:lnTo>
                    <a:pt x="10780" y="185"/>
                  </a:lnTo>
                  <a:cubicBezTo>
                    <a:pt x="10780" y="84"/>
                    <a:pt x="10698" y="1"/>
                    <a:pt x="10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5"/>
            <p:cNvSpPr/>
            <p:nvPr/>
          </p:nvSpPr>
          <p:spPr>
            <a:xfrm>
              <a:off x="6364814" y="2213170"/>
              <a:ext cx="476745" cy="422039"/>
            </a:xfrm>
            <a:custGeom>
              <a:avLst/>
              <a:gdLst/>
              <a:ahLst/>
              <a:cxnLst/>
              <a:rect l="l" t="t" r="r" b="b"/>
              <a:pathLst>
                <a:path w="12584" h="11140" extrusionOk="0">
                  <a:moveTo>
                    <a:pt x="11967" y="360"/>
                  </a:moveTo>
                  <a:cubicBezTo>
                    <a:pt x="12107" y="360"/>
                    <a:pt x="12219" y="472"/>
                    <a:pt x="12219" y="612"/>
                  </a:cubicBezTo>
                  <a:lnTo>
                    <a:pt x="12219" y="1572"/>
                  </a:lnTo>
                  <a:lnTo>
                    <a:pt x="360" y="1572"/>
                  </a:lnTo>
                  <a:lnTo>
                    <a:pt x="360" y="612"/>
                  </a:lnTo>
                  <a:cubicBezTo>
                    <a:pt x="360" y="472"/>
                    <a:pt x="472" y="360"/>
                    <a:pt x="611" y="360"/>
                  </a:cubicBezTo>
                  <a:close/>
                  <a:moveTo>
                    <a:pt x="621" y="0"/>
                  </a:moveTo>
                  <a:cubicBezTo>
                    <a:pt x="278" y="0"/>
                    <a:pt x="0" y="278"/>
                    <a:pt x="0" y="620"/>
                  </a:cubicBezTo>
                  <a:lnTo>
                    <a:pt x="0" y="10949"/>
                  </a:lnTo>
                  <a:cubicBezTo>
                    <a:pt x="0" y="11054"/>
                    <a:pt x="85" y="11140"/>
                    <a:pt x="192" y="11140"/>
                  </a:cubicBezTo>
                  <a:lnTo>
                    <a:pt x="1222" y="11140"/>
                  </a:lnTo>
                  <a:cubicBezTo>
                    <a:pt x="1237" y="11140"/>
                    <a:pt x="1252" y="11134"/>
                    <a:pt x="1262" y="11124"/>
                  </a:cubicBezTo>
                  <a:cubicBezTo>
                    <a:pt x="1418" y="10968"/>
                    <a:pt x="1311" y="10779"/>
                    <a:pt x="1159" y="10779"/>
                  </a:cubicBezTo>
                  <a:lnTo>
                    <a:pt x="613" y="10779"/>
                  </a:lnTo>
                  <a:cubicBezTo>
                    <a:pt x="475" y="10779"/>
                    <a:pt x="362" y="10667"/>
                    <a:pt x="362" y="10527"/>
                  </a:cubicBezTo>
                  <a:lnTo>
                    <a:pt x="362" y="1965"/>
                  </a:lnTo>
                  <a:lnTo>
                    <a:pt x="12223" y="1965"/>
                  </a:lnTo>
                  <a:lnTo>
                    <a:pt x="12223" y="10588"/>
                  </a:lnTo>
                  <a:cubicBezTo>
                    <a:pt x="12223" y="10694"/>
                    <a:pt x="12138" y="10778"/>
                    <a:pt x="12032" y="10778"/>
                  </a:cubicBezTo>
                  <a:lnTo>
                    <a:pt x="2027" y="10778"/>
                  </a:lnTo>
                  <a:cubicBezTo>
                    <a:pt x="1979" y="10778"/>
                    <a:pt x="1933" y="10802"/>
                    <a:pt x="1906" y="10841"/>
                  </a:cubicBezTo>
                  <a:cubicBezTo>
                    <a:pt x="1808" y="10986"/>
                    <a:pt x="1912" y="11139"/>
                    <a:pt x="2052" y="11139"/>
                  </a:cubicBezTo>
                  <a:lnTo>
                    <a:pt x="11962" y="11139"/>
                  </a:lnTo>
                  <a:cubicBezTo>
                    <a:pt x="12306" y="11139"/>
                    <a:pt x="12583" y="10861"/>
                    <a:pt x="12583" y="10518"/>
                  </a:cubicBezTo>
                  <a:lnTo>
                    <a:pt x="12583" y="619"/>
                  </a:lnTo>
                  <a:cubicBezTo>
                    <a:pt x="12582" y="278"/>
                    <a:pt x="12302" y="0"/>
                    <a:pt x="119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5"/>
            <p:cNvSpPr/>
            <p:nvPr/>
          </p:nvSpPr>
          <p:spPr>
            <a:xfrm>
              <a:off x="6413761" y="2240713"/>
              <a:ext cx="18677" cy="18715"/>
            </a:xfrm>
            <a:custGeom>
              <a:avLst/>
              <a:gdLst/>
              <a:ahLst/>
              <a:cxnLst/>
              <a:rect l="l" t="t" r="r" b="b"/>
              <a:pathLst>
                <a:path w="493" h="494" extrusionOk="0">
                  <a:moveTo>
                    <a:pt x="247" y="1"/>
                  </a:moveTo>
                  <a:cubicBezTo>
                    <a:pt x="111"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5"/>
            <p:cNvSpPr/>
            <p:nvPr/>
          </p:nvSpPr>
          <p:spPr>
            <a:xfrm>
              <a:off x="6448388" y="2240675"/>
              <a:ext cx="20913" cy="18753"/>
            </a:xfrm>
            <a:custGeom>
              <a:avLst/>
              <a:gdLst/>
              <a:ahLst/>
              <a:cxnLst/>
              <a:rect l="l" t="t" r="r" b="b"/>
              <a:pathLst>
                <a:path w="552" h="495" extrusionOk="0">
                  <a:moveTo>
                    <a:pt x="276" y="1"/>
                  </a:moveTo>
                  <a:cubicBezTo>
                    <a:pt x="252" y="1"/>
                    <a:pt x="228" y="4"/>
                    <a:pt x="204" y="11"/>
                  </a:cubicBezTo>
                  <a:cubicBezTo>
                    <a:pt x="73" y="50"/>
                    <a:pt x="0" y="187"/>
                    <a:pt x="40" y="318"/>
                  </a:cubicBezTo>
                  <a:cubicBezTo>
                    <a:pt x="72" y="426"/>
                    <a:pt x="170" y="494"/>
                    <a:pt x="277" y="494"/>
                  </a:cubicBezTo>
                  <a:cubicBezTo>
                    <a:pt x="300" y="494"/>
                    <a:pt x="324" y="491"/>
                    <a:pt x="348" y="484"/>
                  </a:cubicBezTo>
                  <a:cubicBezTo>
                    <a:pt x="479" y="444"/>
                    <a:pt x="552" y="307"/>
                    <a:pt x="512" y="176"/>
                  </a:cubicBezTo>
                  <a:cubicBezTo>
                    <a:pt x="481" y="69"/>
                    <a:pt x="382"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5"/>
            <p:cNvSpPr/>
            <p:nvPr/>
          </p:nvSpPr>
          <p:spPr>
            <a:xfrm>
              <a:off x="6485212" y="2240713"/>
              <a:ext cx="18715" cy="18715"/>
            </a:xfrm>
            <a:custGeom>
              <a:avLst/>
              <a:gdLst/>
              <a:ahLst/>
              <a:cxnLst/>
              <a:rect l="l" t="t" r="r" b="b"/>
              <a:pathLst>
                <a:path w="494" h="494" extrusionOk="0">
                  <a:moveTo>
                    <a:pt x="247" y="1"/>
                  </a:moveTo>
                  <a:cubicBezTo>
                    <a:pt x="111" y="1"/>
                    <a:pt x="1" y="111"/>
                    <a:pt x="1" y="247"/>
                  </a:cubicBezTo>
                  <a:cubicBezTo>
                    <a:pt x="1" y="383"/>
                    <a:pt x="111" y="493"/>
                    <a:pt x="247" y="493"/>
                  </a:cubicBezTo>
                  <a:cubicBezTo>
                    <a:pt x="383" y="493"/>
                    <a:pt x="493" y="383"/>
                    <a:pt x="493" y="247"/>
                  </a:cubicBezTo>
                  <a:cubicBezTo>
                    <a:pt x="493" y="111"/>
                    <a:pt x="383"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8" name="Google Shape;2768;p65"/>
          <p:cNvGrpSpPr/>
          <p:nvPr/>
        </p:nvGrpSpPr>
        <p:grpSpPr>
          <a:xfrm>
            <a:off x="5492013" y="2748289"/>
            <a:ext cx="462159" cy="358258"/>
            <a:chOff x="5547407" y="2234234"/>
            <a:chExt cx="490042" cy="379873"/>
          </a:xfrm>
        </p:grpSpPr>
        <p:sp>
          <p:nvSpPr>
            <p:cNvPr id="2769" name="Google Shape;2769;p65"/>
            <p:cNvSpPr/>
            <p:nvPr/>
          </p:nvSpPr>
          <p:spPr>
            <a:xfrm>
              <a:off x="5837379" y="2258860"/>
              <a:ext cx="56828" cy="65503"/>
            </a:xfrm>
            <a:custGeom>
              <a:avLst/>
              <a:gdLst/>
              <a:ahLst/>
              <a:cxnLst/>
              <a:rect l="l" t="t" r="r" b="b"/>
              <a:pathLst>
                <a:path w="1500" h="1729" extrusionOk="0">
                  <a:moveTo>
                    <a:pt x="865" y="1"/>
                  </a:moveTo>
                  <a:cubicBezTo>
                    <a:pt x="388" y="1"/>
                    <a:pt x="1" y="388"/>
                    <a:pt x="1" y="865"/>
                  </a:cubicBezTo>
                  <a:cubicBezTo>
                    <a:pt x="1" y="1341"/>
                    <a:pt x="388" y="1729"/>
                    <a:pt x="865" y="1729"/>
                  </a:cubicBezTo>
                  <a:cubicBezTo>
                    <a:pt x="1083" y="1729"/>
                    <a:pt x="1292" y="1640"/>
                    <a:pt x="1434" y="1471"/>
                  </a:cubicBezTo>
                  <a:cubicBezTo>
                    <a:pt x="1500" y="1393"/>
                    <a:pt x="1489" y="1277"/>
                    <a:pt x="1412" y="1211"/>
                  </a:cubicBezTo>
                  <a:cubicBezTo>
                    <a:pt x="1378" y="1184"/>
                    <a:pt x="1339" y="1171"/>
                    <a:pt x="1299" y="1171"/>
                  </a:cubicBezTo>
                  <a:cubicBezTo>
                    <a:pt x="1246" y="1171"/>
                    <a:pt x="1192" y="1194"/>
                    <a:pt x="1151" y="1233"/>
                  </a:cubicBezTo>
                  <a:cubicBezTo>
                    <a:pt x="1066" y="1313"/>
                    <a:pt x="992" y="1361"/>
                    <a:pt x="866" y="1361"/>
                  </a:cubicBezTo>
                  <a:cubicBezTo>
                    <a:pt x="593" y="1361"/>
                    <a:pt x="370" y="1139"/>
                    <a:pt x="370" y="865"/>
                  </a:cubicBezTo>
                  <a:cubicBezTo>
                    <a:pt x="369" y="591"/>
                    <a:pt x="591" y="369"/>
                    <a:pt x="865" y="369"/>
                  </a:cubicBezTo>
                  <a:cubicBezTo>
                    <a:pt x="965" y="369"/>
                    <a:pt x="1060" y="398"/>
                    <a:pt x="1143" y="454"/>
                  </a:cubicBezTo>
                  <a:cubicBezTo>
                    <a:pt x="1174" y="475"/>
                    <a:pt x="1210" y="486"/>
                    <a:pt x="1246" y="486"/>
                  </a:cubicBezTo>
                  <a:cubicBezTo>
                    <a:pt x="1305" y="486"/>
                    <a:pt x="1362" y="457"/>
                    <a:pt x="1397" y="404"/>
                  </a:cubicBezTo>
                  <a:cubicBezTo>
                    <a:pt x="1454" y="320"/>
                    <a:pt x="1432" y="205"/>
                    <a:pt x="1348" y="149"/>
                  </a:cubicBezTo>
                  <a:cubicBezTo>
                    <a:pt x="1205" y="52"/>
                    <a:pt x="1038" y="1"/>
                    <a:pt x="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5"/>
            <p:cNvSpPr/>
            <p:nvPr/>
          </p:nvSpPr>
          <p:spPr>
            <a:xfrm>
              <a:off x="5899889" y="2258860"/>
              <a:ext cx="49288" cy="65465"/>
            </a:xfrm>
            <a:custGeom>
              <a:avLst/>
              <a:gdLst/>
              <a:ahLst/>
              <a:cxnLst/>
              <a:rect l="l" t="t" r="r" b="b"/>
              <a:pathLst>
                <a:path w="1301" h="1728" extrusionOk="0">
                  <a:moveTo>
                    <a:pt x="657" y="1"/>
                  </a:moveTo>
                  <a:cubicBezTo>
                    <a:pt x="595" y="1"/>
                    <a:pt x="528" y="9"/>
                    <a:pt x="459" y="30"/>
                  </a:cubicBezTo>
                  <a:cubicBezTo>
                    <a:pt x="268" y="88"/>
                    <a:pt x="129" y="240"/>
                    <a:pt x="103" y="428"/>
                  </a:cubicBezTo>
                  <a:cubicBezTo>
                    <a:pt x="79" y="603"/>
                    <a:pt x="154" y="774"/>
                    <a:pt x="302" y="869"/>
                  </a:cubicBezTo>
                  <a:cubicBezTo>
                    <a:pt x="311" y="874"/>
                    <a:pt x="320" y="879"/>
                    <a:pt x="327" y="884"/>
                  </a:cubicBezTo>
                  <a:cubicBezTo>
                    <a:pt x="336" y="888"/>
                    <a:pt x="522" y="969"/>
                    <a:pt x="735" y="1048"/>
                  </a:cubicBezTo>
                  <a:cubicBezTo>
                    <a:pt x="779" y="1064"/>
                    <a:pt x="920" y="1124"/>
                    <a:pt x="903" y="1218"/>
                  </a:cubicBezTo>
                  <a:cubicBezTo>
                    <a:pt x="891" y="1288"/>
                    <a:pt x="804" y="1360"/>
                    <a:pt x="679" y="1360"/>
                  </a:cubicBezTo>
                  <a:cubicBezTo>
                    <a:pt x="548" y="1360"/>
                    <a:pt x="423" y="1308"/>
                    <a:pt x="342" y="1219"/>
                  </a:cubicBezTo>
                  <a:cubicBezTo>
                    <a:pt x="306" y="1178"/>
                    <a:pt x="256" y="1157"/>
                    <a:pt x="205" y="1157"/>
                  </a:cubicBezTo>
                  <a:cubicBezTo>
                    <a:pt x="161" y="1157"/>
                    <a:pt x="117" y="1173"/>
                    <a:pt x="81" y="1205"/>
                  </a:cubicBezTo>
                  <a:cubicBezTo>
                    <a:pt x="6" y="1273"/>
                    <a:pt x="1" y="1390"/>
                    <a:pt x="69" y="1466"/>
                  </a:cubicBezTo>
                  <a:cubicBezTo>
                    <a:pt x="218" y="1632"/>
                    <a:pt x="441" y="1728"/>
                    <a:pt x="678" y="1728"/>
                  </a:cubicBezTo>
                  <a:cubicBezTo>
                    <a:pt x="971" y="1728"/>
                    <a:pt x="1219" y="1540"/>
                    <a:pt x="1265" y="1282"/>
                  </a:cubicBezTo>
                  <a:cubicBezTo>
                    <a:pt x="1300" y="1086"/>
                    <a:pt x="1211" y="831"/>
                    <a:pt x="860" y="701"/>
                  </a:cubicBezTo>
                  <a:cubicBezTo>
                    <a:pt x="695" y="641"/>
                    <a:pt x="542" y="575"/>
                    <a:pt x="493" y="554"/>
                  </a:cubicBezTo>
                  <a:cubicBezTo>
                    <a:pt x="462" y="528"/>
                    <a:pt x="463" y="493"/>
                    <a:pt x="465" y="478"/>
                  </a:cubicBezTo>
                  <a:cubicBezTo>
                    <a:pt x="468" y="457"/>
                    <a:pt x="483" y="405"/>
                    <a:pt x="563" y="382"/>
                  </a:cubicBezTo>
                  <a:cubicBezTo>
                    <a:pt x="594" y="372"/>
                    <a:pt x="625" y="368"/>
                    <a:pt x="655" y="368"/>
                  </a:cubicBezTo>
                  <a:cubicBezTo>
                    <a:pt x="800" y="368"/>
                    <a:pt x="919" y="462"/>
                    <a:pt x="924" y="466"/>
                  </a:cubicBezTo>
                  <a:cubicBezTo>
                    <a:pt x="959" y="494"/>
                    <a:pt x="1000" y="507"/>
                    <a:pt x="1042" y="507"/>
                  </a:cubicBezTo>
                  <a:cubicBezTo>
                    <a:pt x="1094" y="507"/>
                    <a:pt x="1146" y="485"/>
                    <a:pt x="1182" y="442"/>
                  </a:cubicBezTo>
                  <a:cubicBezTo>
                    <a:pt x="1248" y="363"/>
                    <a:pt x="1237" y="248"/>
                    <a:pt x="1160" y="183"/>
                  </a:cubicBezTo>
                  <a:cubicBezTo>
                    <a:pt x="1151" y="174"/>
                    <a:pt x="941" y="1"/>
                    <a:pt x="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5"/>
            <p:cNvSpPr/>
            <p:nvPr/>
          </p:nvSpPr>
          <p:spPr>
            <a:xfrm>
              <a:off x="5955656" y="2258822"/>
              <a:ext cx="49250" cy="65503"/>
            </a:xfrm>
            <a:custGeom>
              <a:avLst/>
              <a:gdLst/>
              <a:ahLst/>
              <a:cxnLst/>
              <a:rect l="l" t="t" r="r" b="b"/>
              <a:pathLst>
                <a:path w="1300" h="1729" extrusionOk="0">
                  <a:moveTo>
                    <a:pt x="653" y="0"/>
                  </a:moveTo>
                  <a:cubicBezTo>
                    <a:pt x="591" y="0"/>
                    <a:pt x="526" y="9"/>
                    <a:pt x="458" y="29"/>
                  </a:cubicBezTo>
                  <a:cubicBezTo>
                    <a:pt x="264" y="86"/>
                    <a:pt x="128" y="240"/>
                    <a:pt x="102" y="427"/>
                  </a:cubicBezTo>
                  <a:cubicBezTo>
                    <a:pt x="77" y="603"/>
                    <a:pt x="153" y="772"/>
                    <a:pt x="301" y="869"/>
                  </a:cubicBezTo>
                  <a:cubicBezTo>
                    <a:pt x="309" y="874"/>
                    <a:pt x="317" y="879"/>
                    <a:pt x="327" y="882"/>
                  </a:cubicBezTo>
                  <a:cubicBezTo>
                    <a:pt x="335" y="887"/>
                    <a:pt x="522" y="969"/>
                    <a:pt x="734" y="1048"/>
                  </a:cubicBezTo>
                  <a:cubicBezTo>
                    <a:pt x="778" y="1064"/>
                    <a:pt x="920" y="1123"/>
                    <a:pt x="903" y="1217"/>
                  </a:cubicBezTo>
                  <a:cubicBezTo>
                    <a:pt x="891" y="1289"/>
                    <a:pt x="803" y="1361"/>
                    <a:pt x="679" y="1361"/>
                  </a:cubicBezTo>
                  <a:cubicBezTo>
                    <a:pt x="548" y="1361"/>
                    <a:pt x="422" y="1309"/>
                    <a:pt x="341" y="1220"/>
                  </a:cubicBezTo>
                  <a:cubicBezTo>
                    <a:pt x="305" y="1179"/>
                    <a:pt x="255" y="1158"/>
                    <a:pt x="205" y="1158"/>
                  </a:cubicBezTo>
                  <a:cubicBezTo>
                    <a:pt x="161" y="1158"/>
                    <a:pt x="116" y="1174"/>
                    <a:pt x="81" y="1206"/>
                  </a:cubicBezTo>
                  <a:cubicBezTo>
                    <a:pt x="5" y="1274"/>
                    <a:pt x="0" y="1391"/>
                    <a:pt x="68" y="1467"/>
                  </a:cubicBezTo>
                  <a:cubicBezTo>
                    <a:pt x="218" y="1633"/>
                    <a:pt x="441" y="1729"/>
                    <a:pt x="678" y="1729"/>
                  </a:cubicBezTo>
                  <a:cubicBezTo>
                    <a:pt x="971" y="1729"/>
                    <a:pt x="1218" y="1541"/>
                    <a:pt x="1264" y="1283"/>
                  </a:cubicBezTo>
                  <a:cubicBezTo>
                    <a:pt x="1300" y="1088"/>
                    <a:pt x="1211" y="832"/>
                    <a:pt x="860" y="702"/>
                  </a:cubicBezTo>
                  <a:cubicBezTo>
                    <a:pt x="694" y="642"/>
                    <a:pt x="542" y="576"/>
                    <a:pt x="492" y="555"/>
                  </a:cubicBezTo>
                  <a:cubicBezTo>
                    <a:pt x="462" y="529"/>
                    <a:pt x="463" y="494"/>
                    <a:pt x="466" y="479"/>
                  </a:cubicBezTo>
                  <a:cubicBezTo>
                    <a:pt x="468" y="458"/>
                    <a:pt x="484" y="406"/>
                    <a:pt x="564" y="383"/>
                  </a:cubicBezTo>
                  <a:cubicBezTo>
                    <a:pt x="594" y="374"/>
                    <a:pt x="625" y="370"/>
                    <a:pt x="654" y="370"/>
                  </a:cubicBezTo>
                  <a:cubicBezTo>
                    <a:pt x="800" y="370"/>
                    <a:pt x="921" y="463"/>
                    <a:pt x="925" y="467"/>
                  </a:cubicBezTo>
                  <a:cubicBezTo>
                    <a:pt x="959" y="495"/>
                    <a:pt x="1000" y="508"/>
                    <a:pt x="1042" y="508"/>
                  </a:cubicBezTo>
                  <a:cubicBezTo>
                    <a:pt x="1095" y="508"/>
                    <a:pt x="1147" y="486"/>
                    <a:pt x="1184" y="443"/>
                  </a:cubicBezTo>
                  <a:cubicBezTo>
                    <a:pt x="1248" y="366"/>
                    <a:pt x="1238" y="249"/>
                    <a:pt x="1161" y="184"/>
                  </a:cubicBezTo>
                  <a:cubicBezTo>
                    <a:pt x="1150" y="175"/>
                    <a:pt x="938" y="0"/>
                    <a:pt x="6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5"/>
            <p:cNvSpPr/>
            <p:nvPr/>
          </p:nvSpPr>
          <p:spPr>
            <a:xfrm>
              <a:off x="5547407" y="2234234"/>
              <a:ext cx="490042" cy="379873"/>
            </a:xfrm>
            <a:custGeom>
              <a:avLst/>
              <a:gdLst/>
              <a:ahLst/>
              <a:cxnLst/>
              <a:rect l="l" t="t" r="r" b="b"/>
              <a:pathLst>
                <a:path w="12935" h="10027" extrusionOk="0">
                  <a:moveTo>
                    <a:pt x="6964" y="2262"/>
                  </a:moveTo>
                  <a:lnTo>
                    <a:pt x="6964" y="2831"/>
                  </a:lnTo>
                  <a:cubicBezTo>
                    <a:pt x="6965" y="2932"/>
                    <a:pt x="7047" y="3016"/>
                    <a:pt x="7148" y="3016"/>
                  </a:cubicBezTo>
                  <a:lnTo>
                    <a:pt x="10929" y="3016"/>
                  </a:lnTo>
                  <a:lnTo>
                    <a:pt x="10929" y="7455"/>
                  </a:lnTo>
                  <a:cubicBezTo>
                    <a:pt x="10929" y="7518"/>
                    <a:pt x="10878" y="7568"/>
                    <a:pt x="10814" y="7568"/>
                  </a:cubicBezTo>
                  <a:lnTo>
                    <a:pt x="3163" y="7568"/>
                  </a:lnTo>
                  <a:lnTo>
                    <a:pt x="3163" y="5923"/>
                  </a:lnTo>
                  <a:cubicBezTo>
                    <a:pt x="3163" y="5828"/>
                    <a:pt x="3094" y="5743"/>
                    <a:pt x="2999" y="5733"/>
                  </a:cubicBezTo>
                  <a:cubicBezTo>
                    <a:pt x="2994" y="5733"/>
                    <a:pt x="2989" y="5733"/>
                    <a:pt x="2983" y="5733"/>
                  </a:cubicBezTo>
                  <a:cubicBezTo>
                    <a:pt x="2883" y="5733"/>
                    <a:pt x="2803" y="5814"/>
                    <a:pt x="2803" y="5917"/>
                  </a:cubicBezTo>
                  <a:lnTo>
                    <a:pt x="2803" y="7600"/>
                  </a:lnTo>
                  <a:lnTo>
                    <a:pt x="2033" y="7600"/>
                  </a:lnTo>
                  <a:cubicBezTo>
                    <a:pt x="1970" y="7600"/>
                    <a:pt x="1919" y="7550"/>
                    <a:pt x="1919" y="7487"/>
                  </a:cubicBezTo>
                  <a:lnTo>
                    <a:pt x="1919" y="2408"/>
                  </a:lnTo>
                  <a:cubicBezTo>
                    <a:pt x="1919" y="2345"/>
                    <a:pt x="1970" y="2294"/>
                    <a:pt x="2033" y="2294"/>
                  </a:cubicBezTo>
                  <a:lnTo>
                    <a:pt x="2803" y="2294"/>
                  </a:lnTo>
                  <a:lnTo>
                    <a:pt x="2803" y="5105"/>
                  </a:lnTo>
                  <a:cubicBezTo>
                    <a:pt x="2803" y="5200"/>
                    <a:pt x="2872" y="5285"/>
                    <a:pt x="2966" y="5295"/>
                  </a:cubicBezTo>
                  <a:cubicBezTo>
                    <a:pt x="2971" y="5295"/>
                    <a:pt x="2977" y="5295"/>
                    <a:pt x="2982" y="5295"/>
                  </a:cubicBezTo>
                  <a:cubicBezTo>
                    <a:pt x="3083" y="5295"/>
                    <a:pt x="3163" y="5214"/>
                    <a:pt x="3163" y="5111"/>
                  </a:cubicBezTo>
                  <a:lnTo>
                    <a:pt x="3163" y="2262"/>
                  </a:lnTo>
                  <a:close/>
                  <a:moveTo>
                    <a:pt x="6964" y="1410"/>
                  </a:moveTo>
                  <a:lnTo>
                    <a:pt x="6964" y="1901"/>
                  </a:lnTo>
                  <a:lnTo>
                    <a:pt x="2041" y="1901"/>
                  </a:lnTo>
                  <a:cubicBezTo>
                    <a:pt x="1774" y="1901"/>
                    <a:pt x="1557" y="2117"/>
                    <a:pt x="1557" y="2384"/>
                  </a:cubicBezTo>
                  <a:lnTo>
                    <a:pt x="1557" y="7479"/>
                  </a:lnTo>
                  <a:cubicBezTo>
                    <a:pt x="1557" y="7746"/>
                    <a:pt x="1774" y="7962"/>
                    <a:pt x="2041" y="7962"/>
                  </a:cubicBezTo>
                  <a:lnTo>
                    <a:pt x="10805" y="7962"/>
                  </a:lnTo>
                  <a:cubicBezTo>
                    <a:pt x="11072" y="7962"/>
                    <a:pt x="11289" y="7746"/>
                    <a:pt x="11289" y="7479"/>
                  </a:cubicBezTo>
                  <a:lnTo>
                    <a:pt x="11289" y="3048"/>
                  </a:lnTo>
                  <a:lnTo>
                    <a:pt x="11714" y="3048"/>
                  </a:lnTo>
                  <a:lnTo>
                    <a:pt x="11714" y="7985"/>
                  </a:lnTo>
                  <a:cubicBezTo>
                    <a:pt x="11714" y="8244"/>
                    <a:pt x="11505" y="8453"/>
                    <a:pt x="11245" y="8453"/>
                  </a:cubicBezTo>
                  <a:lnTo>
                    <a:pt x="1601" y="8453"/>
                  </a:lnTo>
                  <a:cubicBezTo>
                    <a:pt x="1342" y="8453"/>
                    <a:pt x="1132" y="8244"/>
                    <a:pt x="1132" y="7985"/>
                  </a:cubicBezTo>
                  <a:lnTo>
                    <a:pt x="1132" y="1879"/>
                  </a:lnTo>
                  <a:cubicBezTo>
                    <a:pt x="1132" y="1619"/>
                    <a:pt x="1342" y="1410"/>
                    <a:pt x="1601" y="1410"/>
                  </a:cubicBezTo>
                  <a:close/>
                  <a:moveTo>
                    <a:pt x="7553" y="8815"/>
                  </a:moveTo>
                  <a:lnTo>
                    <a:pt x="7553" y="8862"/>
                  </a:lnTo>
                  <a:cubicBezTo>
                    <a:pt x="7553" y="8963"/>
                    <a:pt x="7473" y="9044"/>
                    <a:pt x="7372" y="9044"/>
                  </a:cubicBezTo>
                  <a:lnTo>
                    <a:pt x="5508" y="9044"/>
                  </a:lnTo>
                  <a:cubicBezTo>
                    <a:pt x="5406" y="9044"/>
                    <a:pt x="5326" y="8962"/>
                    <a:pt x="5326" y="8862"/>
                  </a:cubicBezTo>
                  <a:lnTo>
                    <a:pt x="5326" y="8815"/>
                  </a:lnTo>
                  <a:close/>
                  <a:moveTo>
                    <a:pt x="12209" y="8848"/>
                  </a:moveTo>
                  <a:cubicBezTo>
                    <a:pt x="12275" y="8848"/>
                    <a:pt x="12329" y="8901"/>
                    <a:pt x="12329" y="8964"/>
                  </a:cubicBezTo>
                  <a:cubicBezTo>
                    <a:pt x="12331" y="9352"/>
                    <a:pt x="12017" y="9666"/>
                    <a:pt x="11630" y="9666"/>
                  </a:cubicBezTo>
                  <a:lnTo>
                    <a:pt x="1263" y="9666"/>
                  </a:lnTo>
                  <a:cubicBezTo>
                    <a:pt x="877" y="9666"/>
                    <a:pt x="561" y="9350"/>
                    <a:pt x="562" y="8964"/>
                  </a:cubicBezTo>
                  <a:cubicBezTo>
                    <a:pt x="562" y="8899"/>
                    <a:pt x="618" y="8848"/>
                    <a:pt x="683" y="8848"/>
                  </a:cubicBezTo>
                  <a:lnTo>
                    <a:pt x="4966" y="8848"/>
                  </a:lnTo>
                  <a:lnTo>
                    <a:pt x="4966" y="8887"/>
                  </a:lnTo>
                  <a:cubicBezTo>
                    <a:pt x="4966" y="9191"/>
                    <a:pt x="5213" y="9437"/>
                    <a:pt x="5516" y="9437"/>
                  </a:cubicBezTo>
                  <a:lnTo>
                    <a:pt x="7365" y="9437"/>
                  </a:lnTo>
                  <a:cubicBezTo>
                    <a:pt x="7669" y="9437"/>
                    <a:pt x="7915" y="9191"/>
                    <a:pt x="7915" y="8887"/>
                  </a:cubicBezTo>
                  <a:lnTo>
                    <a:pt x="7915" y="8848"/>
                  </a:lnTo>
                  <a:close/>
                  <a:moveTo>
                    <a:pt x="7150" y="0"/>
                  </a:moveTo>
                  <a:cubicBezTo>
                    <a:pt x="7049" y="0"/>
                    <a:pt x="6966" y="83"/>
                    <a:pt x="6966" y="185"/>
                  </a:cubicBezTo>
                  <a:lnTo>
                    <a:pt x="6966" y="1049"/>
                  </a:lnTo>
                  <a:lnTo>
                    <a:pt x="1612" y="1049"/>
                  </a:lnTo>
                  <a:cubicBezTo>
                    <a:pt x="1149" y="1049"/>
                    <a:pt x="774" y="1424"/>
                    <a:pt x="774" y="1886"/>
                  </a:cubicBezTo>
                  <a:lnTo>
                    <a:pt x="774" y="7981"/>
                  </a:lnTo>
                  <a:cubicBezTo>
                    <a:pt x="774" y="8157"/>
                    <a:pt x="827" y="8319"/>
                    <a:pt x="918" y="8453"/>
                  </a:cubicBezTo>
                  <a:lnTo>
                    <a:pt x="468" y="8453"/>
                  </a:lnTo>
                  <a:cubicBezTo>
                    <a:pt x="324" y="8453"/>
                    <a:pt x="194" y="8553"/>
                    <a:pt x="161" y="8694"/>
                  </a:cubicBezTo>
                  <a:cubicBezTo>
                    <a:pt x="1" y="9399"/>
                    <a:pt x="535" y="10027"/>
                    <a:pt x="1214" y="10027"/>
                  </a:cubicBezTo>
                  <a:lnTo>
                    <a:pt x="11724" y="10027"/>
                  </a:lnTo>
                  <a:cubicBezTo>
                    <a:pt x="12402" y="10027"/>
                    <a:pt x="12935" y="9399"/>
                    <a:pt x="12776" y="8694"/>
                  </a:cubicBezTo>
                  <a:cubicBezTo>
                    <a:pt x="12743" y="8552"/>
                    <a:pt x="12615" y="8453"/>
                    <a:pt x="12469" y="8453"/>
                  </a:cubicBezTo>
                  <a:lnTo>
                    <a:pt x="11970" y="8453"/>
                  </a:lnTo>
                  <a:cubicBezTo>
                    <a:pt x="12059" y="8320"/>
                    <a:pt x="12111" y="8158"/>
                    <a:pt x="12111" y="7984"/>
                  </a:cubicBezTo>
                  <a:lnTo>
                    <a:pt x="12111" y="3016"/>
                  </a:lnTo>
                  <a:lnTo>
                    <a:pt x="12547" y="3016"/>
                  </a:lnTo>
                  <a:cubicBezTo>
                    <a:pt x="12649" y="3016"/>
                    <a:pt x="12731" y="2933"/>
                    <a:pt x="12731" y="2830"/>
                  </a:cubicBezTo>
                  <a:lnTo>
                    <a:pt x="12731" y="182"/>
                  </a:lnTo>
                  <a:cubicBezTo>
                    <a:pt x="12731" y="81"/>
                    <a:pt x="12651" y="0"/>
                    <a:pt x="12549" y="0"/>
                  </a:cubicBezTo>
                  <a:lnTo>
                    <a:pt x="10737" y="0"/>
                  </a:lnTo>
                  <a:cubicBezTo>
                    <a:pt x="10642" y="0"/>
                    <a:pt x="10557" y="69"/>
                    <a:pt x="10549" y="164"/>
                  </a:cubicBezTo>
                  <a:cubicBezTo>
                    <a:pt x="10540" y="271"/>
                    <a:pt x="10624" y="360"/>
                    <a:pt x="10729" y="360"/>
                  </a:cubicBezTo>
                  <a:lnTo>
                    <a:pt x="12371" y="360"/>
                  </a:lnTo>
                  <a:lnTo>
                    <a:pt x="12371" y="2654"/>
                  </a:lnTo>
                  <a:lnTo>
                    <a:pt x="7359" y="2654"/>
                  </a:lnTo>
                  <a:lnTo>
                    <a:pt x="7359" y="360"/>
                  </a:lnTo>
                  <a:lnTo>
                    <a:pt x="9769" y="360"/>
                  </a:lnTo>
                  <a:cubicBezTo>
                    <a:pt x="9865" y="360"/>
                    <a:pt x="9950" y="290"/>
                    <a:pt x="9957" y="197"/>
                  </a:cubicBezTo>
                  <a:cubicBezTo>
                    <a:pt x="9966" y="89"/>
                    <a:pt x="9883" y="0"/>
                    <a:pt x="9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5"/>
            <p:cNvSpPr/>
            <p:nvPr/>
          </p:nvSpPr>
          <p:spPr>
            <a:xfrm>
              <a:off x="5847001" y="2368347"/>
              <a:ext cx="35915" cy="13676"/>
            </a:xfrm>
            <a:custGeom>
              <a:avLst/>
              <a:gdLst/>
              <a:ahLst/>
              <a:cxnLst/>
              <a:rect l="l" t="t" r="r" b="b"/>
              <a:pathLst>
                <a:path w="948" h="361" extrusionOk="0">
                  <a:moveTo>
                    <a:pt x="199" y="0"/>
                  </a:moveTo>
                  <a:cubicBezTo>
                    <a:pt x="104" y="0"/>
                    <a:pt x="19" y="69"/>
                    <a:pt x="11" y="164"/>
                  </a:cubicBezTo>
                  <a:cubicBezTo>
                    <a:pt x="0" y="270"/>
                    <a:pt x="85" y="361"/>
                    <a:pt x="190" y="361"/>
                  </a:cubicBezTo>
                  <a:lnTo>
                    <a:pt x="749" y="361"/>
                  </a:lnTo>
                  <a:cubicBezTo>
                    <a:pt x="845" y="361"/>
                    <a:pt x="930" y="291"/>
                    <a:pt x="938" y="197"/>
                  </a:cubicBezTo>
                  <a:cubicBezTo>
                    <a:pt x="947" y="89"/>
                    <a:pt x="863" y="0"/>
                    <a:pt x="7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5"/>
            <p:cNvSpPr/>
            <p:nvPr/>
          </p:nvSpPr>
          <p:spPr>
            <a:xfrm>
              <a:off x="5847039" y="2426614"/>
              <a:ext cx="35877" cy="13714"/>
            </a:xfrm>
            <a:custGeom>
              <a:avLst/>
              <a:gdLst/>
              <a:ahLst/>
              <a:cxnLst/>
              <a:rect l="l" t="t" r="r" b="b"/>
              <a:pathLst>
                <a:path w="947" h="362" extrusionOk="0">
                  <a:moveTo>
                    <a:pt x="198" y="1"/>
                  </a:moveTo>
                  <a:cubicBezTo>
                    <a:pt x="103" y="1"/>
                    <a:pt x="18" y="70"/>
                    <a:pt x="10" y="164"/>
                  </a:cubicBezTo>
                  <a:cubicBezTo>
                    <a:pt x="0" y="272"/>
                    <a:pt x="84" y="361"/>
                    <a:pt x="189" y="361"/>
                  </a:cubicBezTo>
                  <a:lnTo>
                    <a:pt x="748" y="361"/>
                  </a:lnTo>
                  <a:cubicBezTo>
                    <a:pt x="844" y="361"/>
                    <a:pt x="929" y="291"/>
                    <a:pt x="937" y="197"/>
                  </a:cubicBezTo>
                  <a:cubicBezTo>
                    <a:pt x="946" y="91"/>
                    <a:pt x="862"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5"/>
            <p:cNvSpPr/>
            <p:nvPr/>
          </p:nvSpPr>
          <p:spPr>
            <a:xfrm>
              <a:off x="5847039" y="2456430"/>
              <a:ext cx="35877" cy="13676"/>
            </a:xfrm>
            <a:custGeom>
              <a:avLst/>
              <a:gdLst/>
              <a:ahLst/>
              <a:cxnLst/>
              <a:rect l="l" t="t" r="r" b="b"/>
              <a:pathLst>
                <a:path w="947" h="361" extrusionOk="0">
                  <a:moveTo>
                    <a:pt x="198" y="0"/>
                  </a:moveTo>
                  <a:cubicBezTo>
                    <a:pt x="103" y="0"/>
                    <a:pt x="18" y="70"/>
                    <a:pt x="10" y="164"/>
                  </a:cubicBezTo>
                  <a:cubicBezTo>
                    <a:pt x="0" y="272"/>
                    <a:pt x="84" y="361"/>
                    <a:pt x="189" y="361"/>
                  </a:cubicBezTo>
                  <a:lnTo>
                    <a:pt x="748" y="361"/>
                  </a:lnTo>
                  <a:cubicBezTo>
                    <a:pt x="844" y="361"/>
                    <a:pt x="929" y="292"/>
                    <a:pt x="937" y="197"/>
                  </a:cubicBezTo>
                  <a:cubicBezTo>
                    <a:pt x="946" y="89"/>
                    <a:pt x="862"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5"/>
            <p:cNvSpPr/>
            <p:nvPr/>
          </p:nvSpPr>
          <p:spPr>
            <a:xfrm>
              <a:off x="5749258" y="2484995"/>
              <a:ext cx="35877" cy="13676"/>
            </a:xfrm>
            <a:custGeom>
              <a:avLst/>
              <a:gdLst/>
              <a:ahLst/>
              <a:cxnLst/>
              <a:rect l="l" t="t" r="r" b="b"/>
              <a:pathLst>
                <a:path w="947" h="361" extrusionOk="0">
                  <a:moveTo>
                    <a:pt x="199" y="0"/>
                  </a:moveTo>
                  <a:cubicBezTo>
                    <a:pt x="103" y="0"/>
                    <a:pt x="19" y="70"/>
                    <a:pt x="10" y="164"/>
                  </a:cubicBezTo>
                  <a:cubicBezTo>
                    <a:pt x="1" y="272"/>
                    <a:pt x="86" y="361"/>
                    <a:pt x="190" y="361"/>
                  </a:cubicBezTo>
                  <a:lnTo>
                    <a:pt x="749" y="361"/>
                  </a:lnTo>
                  <a:cubicBezTo>
                    <a:pt x="845" y="361"/>
                    <a:pt x="930" y="292"/>
                    <a:pt x="937" y="197"/>
                  </a:cubicBezTo>
                  <a:cubicBezTo>
                    <a:pt x="947" y="89"/>
                    <a:pt x="863"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5"/>
            <p:cNvSpPr/>
            <p:nvPr/>
          </p:nvSpPr>
          <p:spPr>
            <a:xfrm>
              <a:off x="5804153" y="2484995"/>
              <a:ext cx="78308" cy="13676"/>
            </a:xfrm>
            <a:custGeom>
              <a:avLst/>
              <a:gdLst/>
              <a:ahLst/>
              <a:cxnLst/>
              <a:rect l="l" t="t" r="r" b="b"/>
              <a:pathLst>
                <a:path w="2067" h="361" extrusionOk="0">
                  <a:moveTo>
                    <a:pt x="198" y="0"/>
                  </a:moveTo>
                  <a:cubicBezTo>
                    <a:pt x="103" y="0"/>
                    <a:pt x="17" y="70"/>
                    <a:pt x="10" y="164"/>
                  </a:cubicBezTo>
                  <a:cubicBezTo>
                    <a:pt x="0" y="272"/>
                    <a:pt x="84" y="361"/>
                    <a:pt x="189" y="361"/>
                  </a:cubicBezTo>
                  <a:lnTo>
                    <a:pt x="1868" y="361"/>
                  </a:lnTo>
                  <a:cubicBezTo>
                    <a:pt x="1963" y="361"/>
                    <a:pt x="2048" y="292"/>
                    <a:pt x="2056" y="197"/>
                  </a:cubicBezTo>
                  <a:cubicBezTo>
                    <a:pt x="2067" y="89"/>
                    <a:pt x="1983"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5"/>
            <p:cNvSpPr/>
            <p:nvPr/>
          </p:nvSpPr>
          <p:spPr>
            <a:xfrm>
              <a:off x="5792485" y="2426614"/>
              <a:ext cx="35536" cy="13714"/>
            </a:xfrm>
            <a:custGeom>
              <a:avLst/>
              <a:gdLst/>
              <a:ahLst/>
              <a:cxnLst/>
              <a:rect l="l" t="t" r="r" b="b"/>
              <a:pathLst>
                <a:path w="938" h="362" extrusionOk="0">
                  <a:moveTo>
                    <a:pt x="198" y="1"/>
                  </a:moveTo>
                  <a:cubicBezTo>
                    <a:pt x="103" y="1"/>
                    <a:pt x="18" y="70"/>
                    <a:pt x="10" y="164"/>
                  </a:cubicBezTo>
                  <a:cubicBezTo>
                    <a:pt x="0" y="272"/>
                    <a:pt x="84" y="361"/>
                    <a:pt x="189" y="361"/>
                  </a:cubicBezTo>
                  <a:lnTo>
                    <a:pt x="758" y="361"/>
                  </a:lnTo>
                  <a:cubicBezTo>
                    <a:pt x="758" y="361"/>
                    <a:pt x="759" y="361"/>
                    <a:pt x="760" y="361"/>
                  </a:cubicBezTo>
                  <a:cubicBezTo>
                    <a:pt x="859" y="361"/>
                    <a:pt x="938" y="280"/>
                    <a:pt x="938" y="181"/>
                  </a:cubicBezTo>
                  <a:cubicBezTo>
                    <a:pt x="938" y="81"/>
                    <a:pt x="857"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5"/>
            <p:cNvSpPr/>
            <p:nvPr/>
          </p:nvSpPr>
          <p:spPr>
            <a:xfrm>
              <a:off x="5703758" y="2426614"/>
              <a:ext cx="74974" cy="13714"/>
            </a:xfrm>
            <a:custGeom>
              <a:avLst/>
              <a:gdLst/>
              <a:ahLst/>
              <a:cxnLst/>
              <a:rect l="l" t="t" r="r" b="b"/>
              <a:pathLst>
                <a:path w="1979" h="362" extrusionOk="0">
                  <a:moveTo>
                    <a:pt x="198" y="1"/>
                  </a:moveTo>
                  <a:cubicBezTo>
                    <a:pt x="103" y="1"/>
                    <a:pt x="17" y="70"/>
                    <a:pt x="10" y="164"/>
                  </a:cubicBezTo>
                  <a:cubicBezTo>
                    <a:pt x="0" y="272"/>
                    <a:pt x="84" y="361"/>
                    <a:pt x="189" y="361"/>
                  </a:cubicBezTo>
                  <a:lnTo>
                    <a:pt x="1798" y="361"/>
                  </a:lnTo>
                  <a:cubicBezTo>
                    <a:pt x="1798" y="361"/>
                    <a:pt x="1799" y="361"/>
                    <a:pt x="1800" y="361"/>
                  </a:cubicBezTo>
                  <a:cubicBezTo>
                    <a:pt x="1898" y="361"/>
                    <a:pt x="1979" y="280"/>
                    <a:pt x="1979" y="181"/>
                  </a:cubicBezTo>
                  <a:cubicBezTo>
                    <a:pt x="1979" y="81"/>
                    <a:pt x="1897" y="1"/>
                    <a:pt x="1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5"/>
            <p:cNvSpPr/>
            <p:nvPr/>
          </p:nvSpPr>
          <p:spPr>
            <a:xfrm>
              <a:off x="5704630" y="2368347"/>
              <a:ext cx="122747" cy="13676"/>
            </a:xfrm>
            <a:custGeom>
              <a:avLst/>
              <a:gdLst/>
              <a:ahLst/>
              <a:cxnLst/>
              <a:rect l="l" t="t" r="r" b="b"/>
              <a:pathLst>
                <a:path w="3240" h="361" extrusionOk="0">
                  <a:moveTo>
                    <a:pt x="180" y="0"/>
                  </a:moveTo>
                  <a:cubicBezTo>
                    <a:pt x="81" y="0"/>
                    <a:pt x="1" y="80"/>
                    <a:pt x="1" y="179"/>
                  </a:cubicBezTo>
                  <a:cubicBezTo>
                    <a:pt x="1" y="279"/>
                    <a:pt x="82" y="361"/>
                    <a:pt x="182" y="361"/>
                  </a:cubicBezTo>
                  <a:lnTo>
                    <a:pt x="3042" y="361"/>
                  </a:lnTo>
                  <a:cubicBezTo>
                    <a:pt x="3137" y="361"/>
                    <a:pt x="3223" y="291"/>
                    <a:pt x="3231" y="197"/>
                  </a:cubicBezTo>
                  <a:cubicBezTo>
                    <a:pt x="3240" y="89"/>
                    <a:pt x="3156" y="0"/>
                    <a:pt x="3051" y="0"/>
                  </a:cubicBezTo>
                  <a:lnTo>
                    <a:pt x="182" y="0"/>
                  </a:lnTo>
                  <a:cubicBezTo>
                    <a:pt x="181" y="0"/>
                    <a:pt x="180"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5"/>
            <p:cNvSpPr/>
            <p:nvPr/>
          </p:nvSpPr>
          <p:spPr>
            <a:xfrm>
              <a:off x="5702963" y="2398087"/>
              <a:ext cx="180787" cy="13714"/>
            </a:xfrm>
            <a:custGeom>
              <a:avLst/>
              <a:gdLst/>
              <a:ahLst/>
              <a:cxnLst/>
              <a:rect l="l" t="t" r="r" b="b"/>
              <a:pathLst>
                <a:path w="4772" h="362" extrusionOk="0">
                  <a:moveTo>
                    <a:pt x="200" y="1"/>
                  </a:moveTo>
                  <a:cubicBezTo>
                    <a:pt x="104" y="1"/>
                    <a:pt x="19" y="70"/>
                    <a:pt x="10" y="164"/>
                  </a:cubicBezTo>
                  <a:cubicBezTo>
                    <a:pt x="1" y="272"/>
                    <a:pt x="85" y="361"/>
                    <a:pt x="193" y="361"/>
                  </a:cubicBezTo>
                  <a:lnTo>
                    <a:pt x="4562" y="361"/>
                  </a:lnTo>
                  <a:cubicBezTo>
                    <a:pt x="4650" y="361"/>
                    <a:pt x="4729" y="303"/>
                    <a:pt x="4748" y="217"/>
                  </a:cubicBezTo>
                  <a:cubicBezTo>
                    <a:pt x="4771" y="101"/>
                    <a:pt x="4681" y="1"/>
                    <a:pt x="4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5"/>
            <p:cNvSpPr/>
            <p:nvPr/>
          </p:nvSpPr>
          <p:spPr>
            <a:xfrm>
              <a:off x="5898411" y="2368347"/>
              <a:ext cx="27618" cy="13676"/>
            </a:xfrm>
            <a:custGeom>
              <a:avLst/>
              <a:gdLst/>
              <a:ahLst/>
              <a:cxnLst/>
              <a:rect l="l" t="t" r="r" b="b"/>
              <a:pathLst>
                <a:path w="729" h="361" extrusionOk="0">
                  <a:moveTo>
                    <a:pt x="199" y="0"/>
                  </a:moveTo>
                  <a:cubicBezTo>
                    <a:pt x="103" y="0"/>
                    <a:pt x="19" y="69"/>
                    <a:pt x="10" y="164"/>
                  </a:cubicBezTo>
                  <a:cubicBezTo>
                    <a:pt x="1" y="270"/>
                    <a:pt x="85" y="361"/>
                    <a:pt x="189" y="361"/>
                  </a:cubicBezTo>
                  <a:lnTo>
                    <a:pt x="532" y="361"/>
                  </a:lnTo>
                  <a:cubicBezTo>
                    <a:pt x="627" y="361"/>
                    <a:pt x="712" y="291"/>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5"/>
            <p:cNvSpPr/>
            <p:nvPr/>
          </p:nvSpPr>
          <p:spPr>
            <a:xfrm>
              <a:off x="5898411" y="2398087"/>
              <a:ext cx="27618" cy="13714"/>
            </a:xfrm>
            <a:custGeom>
              <a:avLst/>
              <a:gdLst/>
              <a:ahLst/>
              <a:cxnLst/>
              <a:rect l="l" t="t" r="r" b="b"/>
              <a:pathLst>
                <a:path w="729" h="362" extrusionOk="0">
                  <a:moveTo>
                    <a:pt x="199" y="1"/>
                  </a:moveTo>
                  <a:cubicBezTo>
                    <a:pt x="103" y="1"/>
                    <a:pt x="19" y="70"/>
                    <a:pt x="10" y="164"/>
                  </a:cubicBezTo>
                  <a:cubicBezTo>
                    <a:pt x="1" y="272"/>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5"/>
            <p:cNvSpPr/>
            <p:nvPr/>
          </p:nvSpPr>
          <p:spPr>
            <a:xfrm>
              <a:off x="5898411" y="2426652"/>
              <a:ext cx="27618" cy="13714"/>
            </a:xfrm>
            <a:custGeom>
              <a:avLst/>
              <a:gdLst/>
              <a:ahLst/>
              <a:cxnLst/>
              <a:rect l="l" t="t" r="r" b="b"/>
              <a:pathLst>
                <a:path w="729" h="362" extrusionOk="0">
                  <a:moveTo>
                    <a:pt x="199" y="1"/>
                  </a:moveTo>
                  <a:cubicBezTo>
                    <a:pt x="103" y="1"/>
                    <a:pt x="19" y="70"/>
                    <a:pt x="10" y="164"/>
                  </a:cubicBezTo>
                  <a:cubicBezTo>
                    <a:pt x="1" y="271"/>
                    <a:pt x="85" y="361"/>
                    <a:pt x="189" y="361"/>
                  </a:cubicBezTo>
                  <a:lnTo>
                    <a:pt x="532" y="361"/>
                  </a:lnTo>
                  <a:cubicBezTo>
                    <a:pt x="627" y="361"/>
                    <a:pt x="712" y="292"/>
                    <a:pt x="720" y="198"/>
                  </a:cubicBezTo>
                  <a:cubicBezTo>
                    <a:pt x="729" y="90"/>
                    <a:pt x="645"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5"/>
            <p:cNvSpPr/>
            <p:nvPr/>
          </p:nvSpPr>
          <p:spPr>
            <a:xfrm>
              <a:off x="5898411" y="2456430"/>
              <a:ext cx="27618" cy="13676"/>
            </a:xfrm>
            <a:custGeom>
              <a:avLst/>
              <a:gdLst/>
              <a:ahLst/>
              <a:cxnLst/>
              <a:rect l="l" t="t" r="r" b="b"/>
              <a:pathLst>
                <a:path w="729" h="361" extrusionOk="0">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5"/>
            <p:cNvSpPr/>
            <p:nvPr/>
          </p:nvSpPr>
          <p:spPr>
            <a:xfrm>
              <a:off x="5898411" y="2484995"/>
              <a:ext cx="27618" cy="13676"/>
            </a:xfrm>
            <a:custGeom>
              <a:avLst/>
              <a:gdLst/>
              <a:ahLst/>
              <a:cxnLst/>
              <a:rect l="l" t="t" r="r" b="b"/>
              <a:pathLst>
                <a:path w="729" h="361" extrusionOk="0">
                  <a:moveTo>
                    <a:pt x="199" y="0"/>
                  </a:moveTo>
                  <a:cubicBezTo>
                    <a:pt x="103" y="0"/>
                    <a:pt x="19" y="70"/>
                    <a:pt x="10" y="164"/>
                  </a:cubicBezTo>
                  <a:cubicBezTo>
                    <a:pt x="1" y="272"/>
                    <a:pt x="85" y="361"/>
                    <a:pt x="189" y="361"/>
                  </a:cubicBezTo>
                  <a:lnTo>
                    <a:pt x="532" y="361"/>
                  </a:lnTo>
                  <a:cubicBezTo>
                    <a:pt x="627" y="361"/>
                    <a:pt x="712" y="292"/>
                    <a:pt x="720" y="197"/>
                  </a:cubicBezTo>
                  <a:cubicBezTo>
                    <a:pt x="729" y="89"/>
                    <a:pt x="645" y="0"/>
                    <a:pt x="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65"/>
          <p:cNvGrpSpPr/>
          <p:nvPr/>
        </p:nvGrpSpPr>
        <p:grpSpPr>
          <a:xfrm>
            <a:off x="4739267" y="2728423"/>
            <a:ext cx="449547" cy="398061"/>
            <a:chOff x="4749246" y="2213170"/>
            <a:chExt cx="476669" cy="422077"/>
          </a:xfrm>
        </p:grpSpPr>
        <p:sp>
          <p:nvSpPr>
            <p:cNvPr id="2788" name="Google Shape;2788;p65"/>
            <p:cNvSpPr/>
            <p:nvPr/>
          </p:nvSpPr>
          <p:spPr>
            <a:xfrm>
              <a:off x="4797208" y="2239841"/>
              <a:ext cx="20572" cy="18753"/>
            </a:xfrm>
            <a:custGeom>
              <a:avLst/>
              <a:gdLst/>
              <a:ahLst/>
              <a:cxnLst/>
              <a:rect l="l" t="t" r="r" b="b"/>
              <a:pathLst>
                <a:path w="543" h="495" extrusionOk="0">
                  <a:moveTo>
                    <a:pt x="272" y="1"/>
                  </a:moveTo>
                  <a:cubicBezTo>
                    <a:pt x="209" y="1"/>
                    <a:pt x="146" y="25"/>
                    <a:pt x="97" y="73"/>
                  </a:cubicBezTo>
                  <a:cubicBezTo>
                    <a:pt x="1" y="170"/>
                    <a:pt x="1" y="325"/>
                    <a:pt x="97" y="422"/>
                  </a:cubicBezTo>
                  <a:cubicBezTo>
                    <a:pt x="145" y="470"/>
                    <a:pt x="208" y="494"/>
                    <a:pt x="271" y="494"/>
                  </a:cubicBezTo>
                  <a:cubicBezTo>
                    <a:pt x="334" y="494"/>
                    <a:pt x="397" y="470"/>
                    <a:pt x="446" y="422"/>
                  </a:cubicBezTo>
                  <a:cubicBezTo>
                    <a:pt x="542" y="327"/>
                    <a:pt x="542" y="171"/>
                    <a:pt x="446" y="73"/>
                  </a:cubicBezTo>
                  <a:cubicBezTo>
                    <a:pt x="398" y="25"/>
                    <a:pt x="335"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5"/>
            <p:cNvSpPr/>
            <p:nvPr/>
          </p:nvSpPr>
          <p:spPr>
            <a:xfrm>
              <a:off x="4832668" y="2239841"/>
              <a:ext cx="21253" cy="18753"/>
            </a:xfrm>
            <a:custGeom>
              <a:avLst/>
              <a:gdLst/>
              <a:ahLst/>
              <a:cxnLst/>
              <a:rect l="l" t="t" r="r" b="b"/>
              <a:pathLst>
                <a:path w="561" h="495" extrusionOk="0">
                  <a:moveTo>
                    <a:pt x="281" y="1"/>
                  </a:moveTo>
                  <a:cubicBezTo>
                    <a:pt x="184" y="1"/>
                    <a:pt x="92" y="59"/>
                    <a:pt x="52" y="154"/>
                  </a:cubicBezTo>
                  <a:cubicBezTo>
                    <a:pt x="0" y="280"/>
                    <a:pt x="61" y="423"/>
                    <a:pt x="186" y="475"/>
                  </a:cubicBezTo>
                  <a:cubicBezTo>
                    <a:pt x="217" y="488"/>
                    <a:pt x="249" y="494"/>
                    <a:pt x="281" y="494"/>
                  </a:cubicBezTo>
                  <a:cubicBezTo>
                    <a:pt x="377" y="494"/>
                    <a:pt x="469" y="437"/>
                    <a:pt x="508" y="342"/>
                  </a:cubicBezTo>
                  <a:cubicBezTo>
                    <a:pt x="560" y="217"/>
                    <a:pt x="501" y="72"/>
                    <a:pt x="375" y="20"/>
                  </a:cubicBezTo>
                  <a:cubicBezTo>
                    <a:pt x="344" y="7"/>
                    <a:pt x="312" y="1"/>
                    <a:pt x="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5"/>
            <p:cNvSpPr/>
            <p:nvPr/>
          </p:nvSpPr>
          <p:spPr>
            <a:xfrm>
              <a:off x="4869682" y="2239879"/>
              <a:ext cx="18677" cy="18715"/>
            </a:xfrm>
            <a:custGeom>
              <a:avLst/>
              <a:gdLst/>
              <a:ahLst/>
              <a:cxnLst/>
              <a:rect l="l" t="t" r="r" b="b"/>
              <a:pathLst>
                <a:path w="493" h="494" extrusionOk="0">
                  <a:moveTo>
                    <a:pt x="246" y="1"/>
                  </a:moveTo>
                  <a:cubicBezTo>
                    <a:pt x="110" y="1"/>
                    <a:pt x="0" y="111"/>
                    <a:pt x="0" y="247"/>
                  </a:cubicBezTo>
                  <a:cubicBezTo>
                    <a:pt x="0" y="383"/>
                    <a:pt x="110" y="493"/>
                    <a:pt x="246" y="493"/>
                  </a:cubicBezTo>
                  <a:cubicBezTo>
                    <a:pt x="382" y="493"/>
                    <a:pt x="492" y="383"/>
                    <a:pt x="492" y="247"/>
                  </a:cubicBezTo>
                  <a:cubicBezTo>
                    <a:pt x="492" y="111"/>
                    <a:pt x="382" y="1"/>
                    <a:pt x="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5"/>
            <p:cNvSpPr/>
            <p:nvPr/>
          </p:nvSpPr>
          <p:spPr>
            <a:xfrm>
              <a:off x="4749246" y="2213170"/>
              <a:ext cx="476669" cy="422077"/>
            </a:xfrm>
            <a:custGeom>
              <a:avLst/>
              <a:gdLst/>
              <a:ahLst/>
              <a:cxnLst/>
              <a:rect l="l" t="t" r="r" b="b"/>
              <a:pathLst>
                <a:path w="12582" h="11141" extrusionOk="0">
                  <a:moveTo>
                    <a:pt x="4466" y="0"/>
                  </a:moveTo>
                  <a:cubicBezTo>
                    <a:pt x="4364" y="0"/>
                    <a:pt x="4281" y="83"/>
                    <a:pt x="4281" y="184"/>
                  </a:cubicBezTo>
                  <a:cubicBezTo>
                    <a:pt x="4281" y="287"/>
                    <a:pt x="4466" y="361"/>
                    <a:pt x="4466" y="361"/>
                  </a:cubicBezTo>
                  <a:lnTo>
                    <a:pt x="11969" y="361"/>
                  </a:lnTo>
                  <a:cubicBezTo>
                    <a:pt x="12108" y="361"/>
                    <a:pt x="12220" y="473"/>
                    <a:pt x="12220" y="613"/>
                  </a:cubicBezTo>
                  <a:lnTo>
                    <a:pt x="12220" y="1573"/>
                  </a:lnTo>
                  <a:lnTo>
                    <a:pt x="359" y="1573"/>
                  </a:lnTo>
                  <a:lnTo>
                    <a:pt x="359" y="552"/>
                  </a:lnTo>
                  <a:cubicBezTo>
                    <a:pt x="359" y="447"/>
                    <a:pt x="445" y="361"/>
                    <a:pt x="550" y="361"/>
                  </a:cubicBezTo>
                  <a:lnTo>
                    <a:pt x="3556" y="361"/>
                  </a:lnTo>
                  <a:cubicBezTo>
                    <a:pt x="3604" y="361"/>
                    <a:pt x="3651" y="337"/>
                    <a:pt x="3678" y="296"/>
                  </a:cubicBezTo>
                  <a:cubicBezTo>
                    <a:pt x="3772" y="153"/>
                    <a:pt x="3671" y="1"/>
                    <a:pt x="3535" y="1"/>
                  </a:cubicBezTo>
                  <a:lnTo>
                    <a:pt x="621" y="1"/>
                  </a:lnTo>
                  <a:cubicBezTo>
                    <a:pt x="278" y="1"/>
                    <a:pt x="1" y="279"/>
                    <a:pt x="1" y="621"/>
                  </a:cubicBezTo>
                  <a:lnTo>
                    <a:pt x="1" y="10521"/>
                  </a:lnTo>
                  <a:cubicBezTo>
                    <a:pt x="1" y="10863"/>
                    <a:pt x="278" y="11141"/>
                    <a:pt x="621" y="11141"/>
                  </a:cubicBezTo>
                  <a:lnTo>
                    <a:pt x="12391" y="11141"/>
                  </a:lnTo>
                  <a:cubicBezTo>
                    <a:pt x="12496" y="11141"/>
                    <a:pt x="12581" y="11056"/>
                    <a:pt x="12581" y="10950"/>
                  </a:cubicBezTo>
                  <a:lnTo>
                    <a:pt x="12581" y="9763"/>
                  </a:lnTo>
                  <a:cubicBezTo>
                    <a:pt x="12581" y="9749"/>
                    <a:pt x="12576" y="9733"/>
                    <a:pt x="12566" y="9723"/>
                  </a:cubicBezTo>
                  <a:cubicBezTo>
                    <a:pt x="12512" y="9667"/>
                    <a:pt x="12455" y="9644"/>
                    <a:pt x="12402" y="9644"/>
                  </a:cubicBezTo>
                  <a:cubicBezTo>
                    <a:pt x="12303" y="9644"/>
                    <a:pt x="12222" y="9727"/>
                    <a:pt x="12222" y="9829"/>
                  </a:cubicBezTo>
                  <a:lnTo>
                    <a:pt x="12222" y="10529"/>
                  </a:lnTo>
                  <a:cubicBezTo>
                    <a:pt x="12222" y="10668"/>
                    <a:pt x="12109" y="10780"/>
                    <a:pt x="11971" y="10780"/>
                  </a:cubicBezTo>
                  <a:lnTo>
                    <a:pt x="613" y="10780"/>
                  </a:lnTo>
                  <a:cubicBezTo>
                    <a:pt x="474" y="10780"/>
                    <a:pt x="362" y="10668"/>
                    <a:pt x="362" y="10529"/>
                  </a:cubicBezTo>
                  <a:lnTo>
                    <a:pt x="362" y="1967"/>
                  </a:lnTo>
                  <a:lnTo>
                    <a:pt x="12223" y="1967"/>
                  </a:lnTo>
                  <a:lnTo>
                    <a:pt x="12223" y="8983"/>
                  </a:lnTo>
                  <a:cubicBezTo>
                    <a:pt x="12223" y="8983"/>
                    <a:pt x="12223" y="8983"/>
                    <a:pt x="12223" y="8983"/>
                  </a:cubicBezTo>
                  <a:lnTo>
                    <a:pt x="12223" y="8983"/>
                  </a:lnTo>
                  <a:cubicBezTo>
                    <a:pt x="12220" y="8983"/>
                    <a:pt x="12290" y="9166"/>
                    <a:pt x="12392" y="9166"/>
                  </a:cubicBezTo>
                  <a:cubicBezTo>
                    <a:pt x="12493" y="9166"/>
                    <a:pt x="12576" y="9085"/>
                    <a:pt x="12581" y="8982"/>
                  </a:cubicBezTo>
                  <a:lnTo>
                    <a:pt x="12581" y="620"/>
                  </a:lnTo>
                  <a:cubicBezTo>
                    <a:pt x="12576" y="279"/>
                    <a:pt x="12297" y="0"/>
                    <a:pt x="119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5"/>
            <p:cNvSpPr/>
            <p:nvPr/>
          </p:nvSpPr>
          <p:spPr>
            <a:xfrm>
              <a:off x="4791866" y="2317392"/>
              <a:ext cx="26103" cy="13676"/>
            </a:xfrm>
            <a:custGeom>
              <a:avLst/>
              <a:gdLst/>
              <a:ahLst/>
              <a:cxnLst/>
              <a:rect l="l" t="t" r="r" b="b"/>
              <a:pathLst>
                <a:path w="689" h="361" extrusionOk="0">
                  <a:moveTo>
                    <a:pt x="197" y="0"/>
                  </a:moveTo>
                  <a:cubicBezTo>
                    <a:pt x="102" y="0"/>
                    <a:pt x="17" y="71"/>
                    <a:pt x="9" y="165"/>
                  </a:cubicBezTo>
                  <a:cubicBezTo>
                    <a:pt x="0" y="272"/>
                    <a:pt x="84" y="361"/>
                    <a:pt x="189" y="361"/>
                  </a:cubicBezTo>
                  <a:lnTo>
                    <a:pt x="491" y="361"/>
                  </a:lnTo>
                  <a:cubicBezTo>
                    <a:pt x="587" y="361"/>
                    <a:pt x="672" y="292"/>
                    <a:pt x="679" y="197"/>
                  </a:cubicBezTo>
                  <a:cubicBezTo>
                    <a:pt x="688" y="92"/>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5"/>
            <p:cNvSpPr/>
            <p:nvPr/>
          </p:nvSpPr>
          <p:spPr>
            <a:xfrm>
              <a:off x="4835586" y="2317392"/>
              <a:ext cx="57509" cy="13676"/>
            </a:xfrm>
            <a:custGeom>
              <a:avLst/>
              <a:gdLst/>
              <a:ahLst/>
              <a:cxnLst/>
              <a:rect l="l" t="t" r="r" b="b"/>
              <a:pathLst>
                <a:path w="1518" h="361" extrusionOk="0">
                  <a:moveTo>
                    <a:pt x="198" y="0"/>
                  </a:moveTo>
                  <a:cubicBezTo>
                    <a:pt x="103" y="0"/>
                    <a:pt x="17" y="71"/>
                    <a:pt x="10" y="166"/>
                  </a:cubicBezTo>
                  <a:cubicBezTo>
                    <a:pt x="1" y="272"/>
                    <a:pt x="84" y="361"/>
                    <a:pt x="189" y="361"/>
                  </a:cubicBezTo>
                  <a:lnTo>
                    <a:pt x="1319" y="361"/>
                  </a:lnTo>
                  <a:cubicBezTo>
                    <a:pt x="1414" y="361"/>
                    <a:pt x="1499" y="292"/>
                    <a:pt x="1508" y="197"/>
                  </a:cubicBezTo>
                  <a:cubicBezTo>
                    <a:pt x="1517" y="89"/>
                    <a:pt x="1432" y="0"/>
                    <a:pt x="1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5"/>
            <p:cNvSpPr/>
            <p:nvPr/>
          </p:nvSpPr>
          <p:spPr>
            <a:xfrm>
              <a:off x="4791866" y="2350920"/>
              <a:ext cx="26103" cy="13676"/>
            </a:xfrm>
            <a:custGeom>
              <a:avLst/>
              <a:gdLst/>
              <a:ahLst/>
              <a:cxnLst/>
              <a:rect l="l" t="t" r="r" b="b"/>
              <a:pathLst>
                <a:path w="689" h="361" extrusionOk="0">
                  <a:moveTo>
                    <a:pt x="197" y="0"/>
                  </a:moveTo>
                  <a:cubicBezTo>
                    <a:pt x="102" y="0"/>
                    <a:pt x="17" y="71"/>
                    <a:pt x="9" y="165"/>
                  </a:cubicBezTo>
                  <a:cubicBezTo>
                    <a:pt x="0" y="272"/>
                    <a:pt x="84" y="361"/>
                    <a:pt x="189" y="361"/>
                  </a:cubicBezTo>
                  <a:lnTo>
                    <a:pt x="491" y="361"/>
                  </a:lnTo>
                  <a:cubicBezTo>
                    <a:pt x="587" y="361"/>
                    <a:pt x="672" y="292"/>
                    <a:pt x="679" y="197"/>
                  </a:cubicBezTo>
                  <a:cubicBezTo>
                    <a:pt x="688" y="89"/>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5"/>
            <p:cNvSpPr/>
            <p:nvPr/>
          </p:nvSpPr>
          <p:spPr>
            <a:xfrm>
              <a:off x="4835586" y="2350920"/>
              <a:ext cx="57509" cy="13676"/>
            </a:xfrm>
            <a:custGeom>
              <a:avLst/>
              <a:gdLst/>
              <a:ahLst/>
              <a:cxnLst/>
              <a:rect l="l" t="t" r="r" b="b"/>
              <a:pathLst>
                <a:path w="1518" h="361" extrusionOk="0">
                  <a:moveTo>
                    <a:pt x="198" y="0"/>
                  </a:moveTo>
                  <a:cubicBezTo>
                    <a:pt x="103" y="0"/>
                    <a:pt x="17" y="71"/>
                    <a:pt x="10" y="165"/>
                  </a:cubicBezTo>
                  <a:cubicBezTo>
                    <a:pt x="1" y="272"/>
                    <a:pt x="84" y="361"/>
                    <a:pt x="189" y="361"/>
                  </a:cubicBezTo>
                  <a:lnTo>
                    <a:pt x="1319" y="361"/>
                  </a:lnTo>
                  <a:cubicBezTo>
                    <a:pt x="1414" y="361"/>
                    <a:pt x="1499" y="292"/>
                    <a:pt x="1508" y="197"/>
                  </a:cubicBezTo>
                  <a:cubicBezTo>
                    <a:pt x="1517" y="89"/>
                    <a:pt x="1432" y="0"/>
                    <a:pt x="1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5"/>
            <p:cNvSpPr/>
            <p:nvPr/>
          </p:nvSpPr>
          <p:spPr>
            <a:xfrm>
              <a:off x="4791791" y="2384448"/>
              <a:ext cx="26179" cy="13676"/>
            </a:xfrm>
            <a:custGeom>
              <a:avLst/>
              <a:gdLst/>
              <a:ahLst/>
              <a:cxnLst/>
              <a:rect l="l" t="t" r="r" b="b"/>
              <a:pathLst>
                <a:path w="691" h="361" extrusionOk="0">
                  <a:moveTo>
                    <a:pt x="198" y="0"/>
                  </a:moveTo>
                  <a:cubicBezTo>
                    <a:pt x="103" y="0"/>
                    <a:pt x="18" y="71"/>
                    <a:pt x="10" y="165"/>
                  </a:cubicBezTo>
                  <a:cubicBezTo>
                    <a:pt x="0" y="272"/>
                    <a:pt x="84" y="361"/>
                    <a:pt x="189" y="361"/>
                  </a:cubicBezTo>
                  <a:lnTo>
                    <a:pt x="491" y="361"/>
                  </a:lnTo>
                  <a:cubicBezTo>
                    <a:pt x="587" y="361"/>
                    <a:pt x="673" y="292"/>
                    <a:pt x="680" y="197"/>
                  </a:cubicBezTo>
                  <a:cubicBezTo>
                    <a:pt x="690" y="90"/>
                    <a:pt x="607" y="0"/>
                    <a:pt x="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5"/>
            <p:cNvSpPr/>
            <p:nvPr/>
          </p:nvSpPr>
          <p:spPr>
            <a:xfrm>
              <a:off x="4858241" y="2384411"/>
              <a:ext cx="113996" cy="13676"/>
            </a:xfrm>
            <a:custGeom>
              <a:avLst/>
              <a:gdLst/>
              <a:ahLst/>
              <a:cxnLst/>
              <a:rect l="l" t="t" r="r" b="b"/>
              <a:pathLst>
                <a:path w="3009" h="361" extrusionOk="0">
                  <a:moveTo>
                    <a:pt x="199" y="0"/>
                  </a:moveTo>
                  <a:cubicBezTo>
                    <a:pt x="103" y="0"/>
                    <a:pt x="18" y="70"/>
                    <a:pt x="10" y="164"/>
                  </a:cubicBezTo>
                  <a:cubicBezTo>
                    <a:pt x="1" y="272"/>
                    <a:pt x="84" y="361"/>
                    <a:pt x="189" y="361"/>
                  </a:cubicBezTo>
                  <a:lnTo>
                    <a:pt x="2827" y="361"/>
                  </a:lnTo>
                  <a:cubicBezTo>
                    <a:pt x="2828" y="361"/>
                    <a:pt x="2829" y="361"/>
                    <a:pt x="2829" y="361"/>
                  </a:cubicBezTo>
                  <a:cubicBezTo>
                    <a:pt x="2928" y="361"/>
                    <a:pt x="3009" y="280"/>
                    <a:pt x="3009" y="182"/>
                  </a:cubicBezTo>
                  <a:cubicBezTo>
                    <a:pt x="3009" y="82"/>
                    <a:pt x="2927" y="0"/>
                    <a:pt x="28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5"/>
            <p:cNvSpPr/>
            <p:nvPr/>
          </p:nvSpPr>
          <p:spPr>
            <a:xfrm>
              <a:off x="4791866" y="2417939"/>
              <a:ext cx="26103" cy="13676"/>
            </a:xfrm>
            <a:custGeom>
              <a:avLst/>
              <a:gdLst/>
              <a:ahLst/>
              <a:cxnLst/>
              <a:rect l="l" t="t" r="r" b="b"/>
              <a:pathLst>
                <a:path w="689" h="361" extrusionOk="0">
                  <a:moveTo>
                    <a:pt x="197" y="0"/>
                  </a:moveTo>
                  <a:cubicBezTo>
                    <a:pt x="102" y="0"/>
                    <a:pt x="17" y="70"/>
                    <a:pt x="9" y="164"/>
                  </a:cubicBezTo>
                  <a:cubicBezTo>
                    <a:pt x="0" y="272"/>
                    <a:pt x="84" y="361"/>
                    <a:pt x="189" y="361"/>
                  </a:cubicBezTo>
                  <a:lnTo>
                    <a:pt x="491" y="361"/>
                  </a:lnTo>
                  <a:cubicBezTo>
                    <a:pt x="587" y="361"/>
                    <a:pt x="672" y="292"/>
                    <a:pt x="679" y="197"/>
                  </a:cubicBezTo>
                  <a:cubicBezTo>
                    <a:pt x="688" y="91"/>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5"/>
            <p:cNvSpPr/>
            <p:nvPr/>
          </p:nvSpPr>
          <p:spPr>
            <a:xfrm>
              <a:off x="4854073" y="2417939"/>
              <a:ext cx="59290" cy="13676"/>
            </a:xfrm>
            <a:custGeom>
              <a:avLst/>
              <a:gdLst/>
              <a:ahLst/>
              <a:cxnLst/>
              <a:rect l="l" t="t" r="r" b="b"/>
              <a:pathLst>
                <a:path w="1565" h="361" extrusionOk="0">
                  <a:moveTo>
                    <a:pt x="199" y="0"/>
                  </a:moveTo>
                  <a:cubicBezTo>
                    <a:pt x="103" y="0"/>
                    <a:pt x="18" y="70"/>
                    <a:pt x="10" y="164"/>
                  </a:cubicBezTo>
                  <a:cubicBezTo>
                    <a:pt x="1" y="272"/>
                    <a:pt x="84" y="361"/>
                    <a:pt x="189" y="361"/>
                  </a:cubicBezTo>
                  <a:lnTo>
                    <a:pt x="1383" y="361"/>
                  </a:lnTo>
                  <a:cubicBezTo>
                    <a:pt x="1384" y="361"/>
                    <a:pt x="1384" y="361"/>
                    <a:pt x="1385" y="361"/>
                  </a:cubicBezTo>
                  <a:cubicBezTo>
                    <a:pt x="1486" y="361"/>
                    <a:pt x="1564" y="280"/>
                    <a:pt x="1564" y="182"/>
                  </a:cubicBezTo>
                  <a:cubicBezTo>
                    <a:pt x="1564" y="82"/>
                    <a:pt x="1483" y="0"/>
                    <a:pt x="1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5"/>
            <p:cNvSpPr/>
            <p:nvPr/>
          </p:nvSpPr>
          <p:spPr>
            <a:xfrm>
              <a:off x="4791866" y="2451467"/>
              <a:ext cx="26103" cy="13676"/>
            </a:xfrm>
            <a:custGeom>
              <a:avLst/>
              <a:gdLst/>
              <a:ahLst/>
              <a:cxnLst/>
              <a:rect l="l" t="t" r="r" b="b"/>
              <a:pathLst>
                <a:path w="689" h="361" extrusionOk="0">
                  <a:moveTo>
                    <a:pt x="197" y="0"/>
                  </a:moveTo>
                  <a:cubicBezTo>
                    <a:pt x="102" y="0"/>
                    <a:pt x="17" y="70"/>
                    <a:pt x="9" y="164"/>
                  </a:cubicBezTo>
                  <a:cubicBezTo>
                    <a:pt x="0" y="272"/>
                    <a:pt x="84" y="361"/>
                    <a:pt x="189" y="361"/>
                  </a:cubicBezTo>
                  <a:lnTo>
                    <a:pt x="493" y="361"/>
                  </a:lnTo>
                  <a:cubicBezTo>
                    <a:pt x="588" y="361"/>
                    <a:pt x="673" y="292"/>
                    <a:pt x="681" y="197"/>
                  </a:cubicBezTo>
                  <a:cubicBezTo>
                    <a:pt x="688" y="89"/>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5"/>
            <p:cNvSpPr/>
            <p:nvPr/>
          </p:nvSpPr>
          <p:spPr>
            <a:xfrm>
              <a:off x="4835245" y="2451467"/>
              <a:ext cx="27505" cy="13676"/>
            </a:xfrm>
            <a:custGeom>
              <a:avLst/>
              <a:gdLst/>
              <a:ahLst/>
              <a:cxnLst/>
              <a:rect l="l" t="t" r="r" b="b"/>
              <a:pathLst>
                <a:path w="726" h="361" extrusionOk="0">
                  <a:moveTo>
                    <a:pt x="198" y="0"/>
                  </a:moveTo>
                  <a:cubicBezTo>
                    <a:pt x="103" y="0"/>
                    <a:pt x="18" y="70"/>
                    <a:pt x="10" y="164"/>
                  </a:cubicBezTo>
                  <a:cubicBezTo>
                    <a:pt x="0" y="272"/>
                    <a:pt x="84" y="361"/>
                    <a:pt x="189" y="361"/>
                  </a:cubicBezTo>
                  <a:lnTo>
                    <a:pt x="528" y="361"/>
                  </a:lnTo>
                  <a:cubicBezTo>
                    <a:pt x="623" y="361"/>
                    <a:pt x="708" y="292"/>
                    <a:pt x="716" y="197"/>
                  </a:cubicBezTo>
                  <a:cubicBezTo>
                    <a:pt x="726" y="89"/>
                    <a:pt x="642" y="0"/>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5"/>
            <p:cNvSpPr/>
            <p:nvPr/>
          </p:nvSpPr>
          <p:spPr>
            <a:xfrm>
              <a:off x="4879797" y="2451467"/>
              <a:ext cx="60768" cy="13676"/>
            </a:xfrm>
            <a:custGeom>
              <a:avLst/>
              <a:gdLst/>
              <a:ahLst/>
              <a:cxnLst/>
              <a:rect l="l" t="t" r="r" b="b"/>
              <a:pathLst>
                <a:path w="1604" h="361" extrusionOk="0">
                  <a:moveTo>
                    <a:pt x="198" y="0"/>
                  </a:moveTo>
                  <a:cubicBezTo>
                    <a:pt x="102" y="0"/>
                    <a:pt x="17" y="70"/>
                    <a:pt x="10" y="164"/>
                  </a:cubicBezTo>
                  <a:cubicBezTo>
                    <a:pt x="0" y="272"/>
                    <a:pt x="84" y="361"/>
                    <a:pt x="189" y="361"/>
                  </a:cubicBezTo>
                  <a:lnTo>
                    <a:pt x="1425" y="361"/>
                  </a:lnTo>
                  <a:cubicBezTo>
                    <a:pt x="1523" y="361"/>
                    <a:pt x="1604" y="281"/>
                    <a:pt x="1604" y="182"/>
                  </a:cubicBezTo>
                  <a:cubicBezTo>
                    <a:pt x="1604" y="81"/>
                    <a:pt x="1523" y="0"/>
                    <a:pt x="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5"/>
            <p:cNvSpPr/>
            <p:nvPr/>
          </p:nvSpPr>
          <p:spPr>
            <a:xfrm>
              <a:off x="4791791" y="2482533"/>
              <a:ext cx="26179" cy="13639"/>
            </a:xfrm>
            <a:custGeom>
              <a:avLst/>
              <a:gdLst/>
              <a:ahLst/>
              <a:cxnLst/>
              <a:rect l="l" t="t" r="r" b="b"/>
              <a:pathLst>
                <a:path w="691" h="360" extrusionOk="0">
                  <a:moveTo>
                    <a:pt x="198" y="1"/>
                  </a:moveTo>
                  <a:cubicBezTo>
                    <a:pt x="103" y="1"/>
                    <a:pt x="18" y="70"/>
                    <a:pt x="10" y="164"/>
                  </a:cubicBezTo>
                  <a:cubicBezTo>
                    <a:pt x="0" y="271"/>
                    <a:pt x="84" y="360"/>
                    <a:pt x="189" y="360"/>
                  </a:cubicBezTo>
                  <a:lnTo>
                    <a:pt x="491" y="360"/>
                  </a:lnTo>
                  <a:cubicBezTo>
                    <a:pt x="587" y="360"/>
                    <a:pt x="673" y="291"/>
                    <a:pt x="680" y="196"/>
                  </a:cubicBezTo>
                  <a:cubicBezTo>
                    <a:pt x="690" y="90"/>
                    <a:pt x="607" y="1"/>
                    <a:pt x="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5"/>
            <p:cNvSpPr/>
            <p:nvPr/>
          </p:nvSpPr>
          <p:spPr>
            <a:xfrm>
              <a:off x="4857407" y="2482533"/>
              <a:ext cx="35915" cy="13639"/>
            </a:xfrm>
            <a:custGeom>
              <a:avLst/>
              <a:gdLst/>
              <a:ahLst/>
              <a:cxnLst/>
              <a:rect l="l" t="t" r="r" b="b"/>
              <a:pathLst>
                <a:path w="948" h="360" extrusionOk="0">
                  <a:moveTo>
                    <a:pt x="189" y="1"/>
                  </a:moveTo>
                  <a:cubicBezTo>
                    <a:pt x="84" y="1"/>
                    <a:pt x="1" y="90"/>
                    <a:pt x="10" y="196"/>
                  </a:cubicBezTo>
                  <a:cubicBezTo>
                    <a:pt x="17" y="291"/>
                    <a:pt x="104" y="360"/>
                    <a:pt x="199" y="360"/>
                  </a:cubicBezTo>
                  <a:lnTo>
                    <a:pt x="749" y="360"/>
                  </a:lnTo>
                  <a:cubicBezTo>
                    <a:pt x="845" y="360"/>
                    <a:pt x="930" y="291"/>
                    <a:pt x="938" y="196"/>
                  </a:cubicBezTo>
                  <a:cubicBezTo>
                    <a:pt x="947" y="90"/>
                    <a:pt x="864" y="1"/>
                    <a:pt x="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5"/>
            <p:cNvSpPr/>
            <p:nvPr/>
          </p:nvSpPr>
          <p:spPr>
            <a:xfrm>
              <a:off x="4791866" y="2515985"/>
              <a:ext cx="26103" cy="13676"/>
            </a:xfrm>
            <a:custGeom>
              <a:avLst/>
              <a:gdLst/>
              <a:ahLst/>
              <a:cxnLst/>
              <a:rect l="l" t="t" r="r" b="b"/>
              <a:pathLst>
                <a:path w="689" h="361" extrusionOk="0">
                  <a:moveTo>
                    <a:pt x="197" y="0"/>
                  </a:moveTo>
                  <a:cubicBezTo>
                    <a:pt x="102" y="0"/>
                    <a:pt x="17" y="71"/>
                    <a:pt x="9" y="165"/>
                  </a:cubicBezTo>
                  <a:cubicBezTo>
                    <a:pt x="0" y="272"/>
                    <a:pt x="84" y="361"/>
                    <a:pt x="189" y="361"/>
                  </a:cubicBezTo>
                  <a:lnTo>
                    <a:pt x="491" y="361"/>
                  </a:lnTo>
                  <a:cubicBezTo>
                    <a:pt x="587" y="361"/>
                    <a:pt x="672" y="292"/>
                    <a:pt x="679" y="197"/>
                  </a:cubicBezTo>
                  <a:cubicBezTo>
                    <a:pt x="688" y="92"/>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5"/>
            <p:cNvSpPr/>
            <p:nvPr/>
          </p:nvSpPr>
          <p:spPr>
            <a:xfrm>
              <a:off x="4836192" y="2516023"/>
              <a:ext cx="110889" cy="13676"/>
            </a:xfrm>
            <a:custGeom>
              <a:avLst/>
              <a:gdLst/>
              <a:ahLst/>
              <a:cxnLst/>
              <a:rect l="l" t="t" r="r" b="b"/>
              <a:pathLst>
                <a:path w="2927" h="361" extrusionOk="0">
                  <a:moveTo>
                    <a:pt x="198" y="1"/>
                  </a:moveTo>
                  <a:cubicBezTo>
                    <a:pt x="103" y="1"/>
                    <a:pt x="17" y="71"/>
                    <a:pt x="10" y="165"/>
                  </a:cubicBezTo>
                  <a:cubicBezTo>
                    <a:pt x="0" y="271"/>
                    <a:pt x="84" y="361"/>
                    <a:pt x="189" y="361"/>
                  </a:cubicBezTo>
                  <a:lnTo>
                    <a:pt x="2729" y="361"/>
                  </a:lnTo>
                  <a:cubicBezTo>
                    <a:pt x="2824" y="361"/>
                    <a:pt x="2910" y="292"/>
                    <a:pt x="2917" y="197"/>
                  </a:cubicBezTo>
                  <a:cubicBezTo>
                    <a:pt x="2927" y="91"/>
                    <a:pt x="284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5"/>
            <p:cNvSpPr/>
            <p:nvPr/>
          </p:nvSpPr>
          <p:spPr>
            <a:xfrm>
              <a:off x="4791866" y="2549513"/>
              <a:ext cx="26103" cy="13676"/>
            </a:xfrm>
            <a:custGeom>
              <a:avLst/>
              <a:gdLst/>
              <a:ahLst/>
              <a:cxnLst/>
              <a:rect l="l" t="t" r="r" b="b"/>
              <a:pathLst>
                <a:path w="689" h="361" extrusionOk="0">
                  <a:moveTo>
                    <a:pt x="197" y="0"/>
                  </a:moveTo>
                  <a:cubicBezTo>
                    <a:pt x="102" y="0"/>
                    <a:pt x="17" y="70"/>
                    <a:pt x="9" y="164"/>
                  </a:cubicBezTo>
                  <a:cubicBezTo>
                    <a:pt x="0" y="272"/>
                    <a:pt x="84" y="361"/>
                    <a:pt x="189" y="361"/>
                  </a:cubicBezTo>
                  <a:lnTo>
                    <a:pt x="493" y="361"/>
                  </a:lnTo>
                  <a:cubicBezTo>
                    <a:pt x="588" y="361"/>
                    <a:pt x="673" y="292"/>
                    <a:pt x="681" y="195"/>
                  </a:cubicBezTo>
                  <a:cubicBezTo>
                    <a:pt x="688" y="89"/>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5"/>
            <p:cNvSpPr/>
            <p:nvPr/>
          </p:nvSpPr>
          <p:spPr>
            <a:xfrm>
              <a:off x="4858317" y="2549513"/>
              <a:ext cx="113920" cy="13676"/>
            </a:xfrm>
            <a:custGeom>
              <a:avLst/>
              <a:gdLst/>
              <a:ahLst/>
              <a:cxnLst/>
              <a:rect l="l" t="t" r="r" b="b"/>
              <a:pathLst>
                <a:path w="3007" h="361" extrusionOk="0">
                  <a:moveTo>
                    <a:pt x="198" y="0"/>
                  </a:moveTo>
                  <a:cubicBezTo>
                    <a:pt x="102" y="0"/>
                    <a:pt x="17" y="71"/>
                    <a:pt x="9" y="165"/>
                  </a:cubicBezTo>
                  <a:cubicBezTo>
                    <a:pt x="1" y="272"/>
                    <a:pt x="84" y="361"/>
                    <a:pt x="189" y="361"/>
                  </a:cubicBezTo>
                  <a:lnTo>
                    <a:pt x="2826" y="361"/>
                  </a:lnTo>
                  <a:cubicBezTo>
                    <a:pt x="2827" y="361"/>
                    <a:pt x="2828" y="361"/>
                    <a:pt x="2828" y="361"/>
                  </a:cubicBezTo>
                  <a:cubicBezTo>
                    <a:pt x="2926" y="361"/>
                    <a:pt x="3007" y="281"/>
                    <a:pt x="3007" y="182"/>
                  </a:cubicBezTo>
                  <a:cubicBezTo>
                    <a:pt x="3007" y="82"/>
                    <a:pt x="2925" y="0"/>
                    <a:pt x="2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5"/>
            <p:cNvSpPr/>
            <p:nvPr/>
          </p:nvSpPr>
          <p:spPr>
            <a:xfrm>
              <a:off x="4791866" y="2583042"/>
              <a:ext cx="26103" cy="13676"/>
            </a:xfrm>
            <a:custGeom>
              <a:avLst/>
              <a:gdLst/>
              <a:ahLst/>
              <a:cxnLst/>
              <a:rect l="l" t="t" r="r" b="b"/>
              <a:pathLst>
                <a:path w="689" h="361" extrusionOk="0">
                  <a:moveTo>
                    <a:pt x="197" y="0"/>
                  </a:moveTo>
                  <a:cubicBezTo>
                    <a:pt x="102" y="0"/>
                    <a:pt x="17" y="70"/>
                    <a:pt x="9" y="165"/>
                  </a:cubicBezTo>
                  <a:cubicBezTo>
                    <a:pt x="0" y="272"/>
                    <a:pt x="84" y="361"/>
                    <a:pt x="189" y="361"/>
                  </a:cubicBezTo>
                  <a:lnTo>
                    <a:pt x="491" y="361"/>
                  </a:lnTo>
                  <a:cubicBezTo>
                    <a:pt x="587" y="361"/>
                    <a:pt x="672" y="292"/>
                    <a:pt x="679" y="197"/>
                  </a:cubicBezTo>
                  <a:cubicBezTo>
                    <a:pt x="688" y="90"/>
                    <a:pt x="605"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5"/>
            <p:cNvSpPr/>
            <p:nvPr/>
          </p:nvSpPr>
          <p:spPr>
            <a:xfrm>
              <a:off x="4854073" y="2583042"/>
              <a:ext cx="59555" cy="13676"/>
            </a:xfrm>
            <a:custGeom>
              <a:avLst/>
              <a:gdLst/>
              <a:ahLst/>
              <a:cxnLst/>
              <a:rect l="l" t="t" r="r" b="b"/>
              <a:pathLst>
                <a:path w="1572" h="361" extrusionOk="0">
                  <a:moveTo>
                    <a:pt x="199" y="0"/>
                  </a:moveTo>
                  <a:cubicBezTo>
                    <a:pt x="103" y="0"/>
                    <a:pt x="17" y="70"/>
                    <a:pt x="10" y="165"/>
                  </a:cubicBezTo>
                  <a:cubicBezTo>
                    <a:pt x="1" y="272"/>
                    <a:pt x="84" y="361"/>
                    <a:pt x="189" y="361"/>
                  </a:cubicBezTo>
                  <a:lnTo>
                    <a:pt x="1374" y="361"/>
                  </a:lnTo>
                  <a:cubicBezTo>
                    <a:pt x="1470" y="361"/>
                    <a:pt x="1555" y="292"/>
                    <a:pt x="1562" y="197"/>
                  </a:cubicBezTo>
                  <a:cubicBezTo>
                    <a:pt x="1572" y="90"/>
                    <a:pt x="1488" y="0"/>
                    <a:pt x="1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5"/>
            <p:cNvSpPr/>
            <p:nvPr/>
          </p:nvSpPr>
          <p:spPr>
            <a:xfrm>
              <a:off x="4957424" y="2376190"/>
              <a:ext cx="226173" cy="218407"/>
            </a:xfrm>
            <a:custGeom>
              <a:avLst/>
              <a:gdLst/>
              <a:ahLst/>
              <a:cxnLst/>
              <a:rect l="l" t="t" r="r" b="b"/>
              <a:pathLst>
                <a:path w="5970" h="5765" extrusionOk="0">
                  <a:moveTo>
                    <a:pt x="2977" y="690"/>
                  </a:moveTo>
                  <a:cubicBezTo>
                    <a:pt x="3232" y="690"/>
                    <a:pt x="3439" y="897"/>
                    <a:pt x="3439" y="1153"/>
                  </a:cubicBezTo>
                  <a:cubicBezTo>
                    <a:pt x="3439" y="1187"/>
                    <a:pt x="3435" y="1223"/>
                    <a:pt x="3428" y="1255"/>
                  </a:cubicBezTo>
                  <a:cubicBezTo>
                    <a:pt x="3282" y="1227"/>
                    <a:pt x="3131" y="1211"/>
                    <a:pt x="2977" y="1211"/>
                  </a:cubicBezTo>
                  <a:cubicBezTo>
                    <a:pt x="2822" y="1211"/>
                    <a:pt x="2672" y="1227"/>
                    <a:pt x="2527" y="1255"/>
                  </a:cubicBezTo>
                  <a:cubicBezTo>
                    <a:pt x="2519" y="1222"/>
                    <a:pt x="2515" y="1187"/>
                    <a:pt x="2515" y="1153"/>
                  </a:cubicBezTo>
                  <a:cubicBezTo>
                    <a:pt x="2515" y="897"/>
                    <a:pt x="2722" y="690"/>
                    <a:pt x="2977" y="690"/>
                  </a:cubicBezTo>
                  <a:close/>
                  <a:moveTo>
                    <a:pt x="2794" y="1589"/>
                  </a:moveTo>
                  <a:lnTo>
                    <a:pt x="2794" y="5444"/>
                  </a:lnTo>
                  <a:cubicBezTo>
                    <a:pt x="1812" y="5351"/>
                    <a:pt x="1042" y="4522"/>
                    <a:pt x="1042" y="3517"/>
                  </a:cubicBezTo>
                  <a:cubicBezTo>
                    <a:pt x="1042" y="2511"/>
                    <a:pt x="1812" y="1683"/>
                    <a:pt x="2794" y="1589"/>
                  </a:cubicBezTo>
                  <a:close/>
                  <a:moveTo>
                    <a:pt x="3153" y="1589"/>
                  </a:moveTo>
                  <a:cubicBezTo>
                    <a:pt x="4136" y="1683"/>
                    <a:pt x="4906" y="2511"/>
                    <a:pt x="4906" y="3517"/>
                  </a:cubicBezTo>
                  <a:cubicBezTo>
                    <a:pt x="4906" y="4522"/>
                    <a:pt x="4136" y="5351"/>
                    <a:pt x="3153" y="5444"/>
                  </a:cubicBezTo>
                  <a:lnTo>
                    <a:pt x="3153" y="1589"/>
                  </a:lnTo>
                  <a:close/>
                  <a:moveTo>
                    <a:pt x="2226" y="1"/>
                  </a:moveTo>
                  <a:cubicBezTo>
                    <a:pt x="2156" y="1"/>
                    <a:pt x="2088" y="42"/>
                    <a:pt x="2058" y="111"/>
                  </a:cubicBezTo>
                  <a:cubicBezTo>
                    <a:pt x="1973" y="302"/>
                    <a:pt x="2007" y="451"/>
                    <a:pt x="2048" y="542"/>
                  </a:cubicBezTo>
                  <a:cubicBezTo>
                    <a:pt x="2095" y="640"/>
                    <a:pt x="2168" y="711"/>
                    <a:pt x="2240" y="761"/>
                  </a:cubicBezTo>
                  <a:cubicBezTo>
                    <a:pt x="2178" y="877"/>
                    <a:pt x="2143" y="1008"/>
                    <a:pt x="2143" y="1150"/>
                  </a:cubicBezTo>
                  <a:cubicBezTo>
                    <a:pt x="2143" y="1220"/>
                    <a:pt x="2152" y="1289"/>
                    <a:pt x="2169" y="1355"/>
                  </a:cubicBezTo>
                  <a:cubicBezTo>
                    <a:pt x="1897" y="1457"/>
                    <a:pt x="1648" y="1609"/>
                    <a:pt x="1435" y="1802"/>
                  </a:cubicBezTo>
                  <a:lnTo>
                    <a:pt x="1083" y="1439"/>
                  </a:lnTo>
                  <a:cubicBezTo>
                    <a:pt x="1047" y="1401"/>
                    <a:pt x="999" y="1383"/>
                    <a:pt x="951" y="1383"/>
                  </a:cubicBezTo>
                  <a:cubicBezTo>
                    <a:pt x="905" y="1383"/>
                    <a:pt x="858" y="1400"/>
                    <a:pt x="822" y="1436"/>
                  </a:cubicBezTo>
                  <a:cubicBezTo>
                    <a:pt x="749" y="1506"/>
                    <a:pt x="748" y="1622"/>
                    <a:pt x="818" y="1695"/>
                  </a:cubicBezTo>
                  <a:lnTo>
                    <a:pt x="1181" y="2070"/>
                  </a:lnTo>
                  <a:cubicBezTo>
                    <a:pt x="899" y="2421"/>
                    <a:pt x="676" y="3363"/>
                    <a:pt x="676" y="3363"/>
                  </a:cubicBezTo>
                  <a:lnTo>
                    <a:pt x="186" y="3363"/>
                  </a:lnTo>
                  <a:cubicBezTo>
                    <a:pt x="186" y="3363"/>
                    <a:pt x="1" y="3413"/>
                    <a:pt x="1" y="3516"/>
                  </a:cubicBezTo>
                  <a:cubicBezTo>
                    <a:pt x="1" y="3617"/>
                    <a:pt x="186" y="3690"/>
                    <a:pt x="186" y="3690"/>
                  </a:cubicBezTo>
                  <a:lnTo>
                    <a:pt x="676" y="3690"/>
                  </a:lnTo>
                  <a:cubicBezTo>
                    <a:pt x="716" y="4171"/>
                    <a:pt x="910" y="4608"/>
                    <a:pt x="1209" y="4957"/>
                  </a:cubicBezTo>
                  <a:lnTo>
                    <a:pt x="818" y="5351"/>
                  </a:lnTo>
                  <a:cubicBezTo>
                    <a:pt x="748" y="5423"/>
                    <a:pt x="749" y="5537"/>
                    <a:pt x="822" y="5606"/>
                  </a:cubicBezTo>
                  <a:cubicBezTo>
                    <a:pt x="858" y="5641"/>
                    <a:pt x="905" y="5657"/>
                    <a:pt x="951" y="5657"/>
                  </a:cubicBezTo>
                  <a:cubicBezTo>
                    <a:pt x="999" y="5657"/>
                    <a:pt x="1047" y="5639"/>
                    <a:pt x="1083" y="5602"/>
                  </a:cubicBezTo>
                  <a:lnTo>
                    <a:pt x="1466" y="5214"/>
                  </a:lnTo>
                  <a:cubicBezTo>
                    <a:pt x="1870" y="5558"/>
                    <a:pt x="2397" y="5764"/>
                    <a:pt x="2973" y="5764"/>
                  </a:cubicBezTo>
                  <a:cubicBezTo>
                    <a:pt x="3549" y="5764"/>
                    <a:pt x="4075" y="5558"/>
                    <a:pt x="4480" y="5214"/>
                  </a:cubicBezTo>
                  <a:lnTo>
                    <a:pt x="4864" y="5602"/>
                  </a:lnTo>
                  <a:cubicBezTo>
                    <a:pt x="4900" y="5639"/>
                    <a:pt x="4948" y="5657"/>
                    <a:pt x="4996" y="5657"/>
                  </a:cubicBezTo>
                  <a:cubicBezTo>
                    <a:pt x="5041" y="5657"/>
                    <a:pt x="5085" y="5642"/>
                    <a:pt x="5120" y="5610"/>
                  </a:cubicBezTo>
                  <a:cubicBezTo>
                    <a:pt x="5198" y="5542"/>
                    <a:pt x="5195" y="5418"/>
                    <a:pt x="5121" y="5344"/>
                  </a:cubicBezTo>
                  <a:lnTo>
                    <a:pt x="4738" y="4958"/>
                  </a:lnTo>
                  <a:cubicBezTo>
                    <a:pt x="5037" y="4610"/>
                    <a:pt x="5230" y="4171"/>
                    <a:pt x="5269" y="3693"/>
                  </a:cubicBezTo>
                  <a:lnTo>
                    <a:pt x="5760" y="3693"/>
                  </a:lnTo>
                  <a:lnTo>
                    <a:pt x="5760" y="3690"/>
                  </a:lnTo>
                  <a:cubicBezTo>
                    <a:pt x="5848" y="3690"/>
                    <a:pt x="5929" y="3633"/>
                    <a:pt x="5947" y="3547"/>
                  </a:cubicBezTo>
                  <a:cubicBezTo>
                    <a:pt x="5970" y="3432"/>
                    <a:pt x="5880" y="3329"/>
                    <a:pt x="5766" y="3329"/>
                  </a:cubicBezTo>
                  <a:lnTo>
                    <a:pt x="5274" y="3329"/>
                  </a:lnTo>
                  <a:cubicBezTo>
                    <a:pt x="5274" y="3329"/>
                    <a:pt x="5053" y="2420"/>
                    <a:pt x="4771" y="2070"/>
                  </a:cubicBezTo>
                  <a:lnTo>
                    <a:pt x="5133" y="1695"/>
                  </a:lnTo>
                  <a:cubicBezTo>
                    <a:pt x="5204" y="1622"/>
                    <a:pt x="5203" y="1506"/>
                    <a:pt x="5130" y="1436"/>
                  </a:cubicBezTo>
                  <a:cubicBezTo>
                    <a:pt x="5094" y="1400"/>
                    <a:pt x="5047" y="1383"/>
                    <a:pt x="5000" y="1383"/>
                  </a:cubicBezTo>
                  <a:cubicBezTo>
                    <a:pt x="4952" y="1383"/>
                    <a:pt x="4905" y="1401"/>
                    <a:pt x="4869" y="1439"/>
                  </a:cubicBezTo>
                  <a:lnTo>
                    <a:pt x="4517" y="1802"/>
                  </a:lnTo>
                  <a:cubicBezTo>
                    <a:pt x="4304" y="1610"/>
                    <a:pt x="4056" y="1457"/>
                    <a:pt x="3782" y="1355"/>
                  </a:cubicBezTo>
                  <a:cubicBezTo>
                    <a:pt x="3800" y="1290"/>
                    <a:pt x="3808" y="1222"/>
                    <a:pt x="3808" y="1150"/>
                  </a:cubicBezTo>
                  <a:cubicBezTo>
                    <a:pt x="3808" y="1009"/>
                    <a:pt x="3773" y="877"/>
                    <a:pt x="3712" y="761"/>
                  </a:cubicBezTo>
                  <a:cubicBezTo>
                    <a:pt x="3784" y="711"/>
                    <a:pt x="3858" y="641"/>
                    <a:pt x="3902" y="542"/>
                  </a:cubicBezTo>
                  <a:cubicBezTo>
                    <a:pt x="3946" y="451"/>
                    <a:pt x="3979" y="302"/>
                    <a:pt x="3895" y="111"/>
                  </a:cubicBezTo>
                  <a:cubicBezTo>
                    <a:pt x="3865" y="42"/>
                    <a:pt x="3797" y="1"/>
                    <a:pt x="3726" y="1"/>
                  </a:cubicBezTo>
                  <a:cubicBezTo>
                    <a:pt x="3701" y="1"/>
                    <a:pt x="3675" y="6"/>
                    <a:pt x="3651" y="16"/>
                  </a:cubicBezTo>
                  <a:cubicBezTo>
                    <a:pt x="3559" y="56"/>
                    <a:pt x="3517" y="165"/>
                    <a:pt x="3557" y="259"/>
                  </a:cubicBezTo>
                  <a:cubicBezTo>
                    <a:pt x="3591" y="338"/>
                    <a:pt x="3576" y="373"/>
                    <a:pt x="3569" y="386"/>
                  </a:cubicBezTo>
                  <a:cubicBezTo>
                    <a:pt x="3551" y="425"/>
                    <a:pt x="3508" y="457"/>
                    <a:pt x="3467" y="479"/>
                  </a:cubicBezTo>
                  <a:cubicBezTo>
                    <a:pt x="3329" y="379"/>
                    <a:pt x="3159" y="318"/>
                    <a:pt x="2975" y="318"/>
                  </a:cubicBezTo>
                  <a:cubicBezTo>
                    <a:pt x="2792" y="318"/>
                    <a:pt x="2622" y="379"/>
                    <a:pt x="2485" y="479"/>
                  </a:cubicBezTo>
                  <a:cubicBezTo>
                    <a:pt x="2444" y="457"/>
                    <a:pt x="2399" y="425"/>
                    <a:pt x="2383" y="386"/>
                  </a:cubicBezTo>
                  <a:cubicBezTo>
                    <a:pt x="2377" y="375"/>
                    <a:pt x="2361" y="338"/>
                    <a:pt x="2394" y="259"/>
                  </a:cubicBezTo>
                  <a:cubicBezTo>
                    <a:pt x="2435" y="166"/>
                    <a:pt x="2393" y="58"/>
                    <a:pt x="2300" y="16"/>
                  </a:cubicBezTo>
                  <a:cubicBezTo>
                    <a:pt x="2276" y="6"/>
                    <a:pt x="2251" y="1"/>
                    <a:pt x="2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5"/>
            <p:cNvSpPr/>
            <p:nvPr/>
          </p:nvSpPr>
          <p:spPr>
            <a:xfrm>
              <a:off x="5100174" y="2478858"/>
              <a:ext cx="18677" cy="18715"/>
            </a:xfrm>
            <a:custGeom>
              <a:avLst/>
              <a:gdLst/>
              <a:ahLst/>
              <a:cxnLst/>
              <a:rect l="l" t="t" r="r" b="b"/>
              <a:pathLst>
                <a:path w="493" h="494" extrusionOk="0">
                  <a:moveTo>
                    <a:pt x="246" y="0"/>
                  </a:moveTo>
                  <a:cubicBezTo>
                    <a:pt x="110" y="0"/>
                    <a:pt x="0" y="110"/>
                    <a:pt x="0" y="246"/>
                  </a:cubicBezTo>
                  <a:cubicBezTo>
                    <a:pt x="0" y="383"/>
                    <a:pt x="110" y="493"/>
                    <a:pt x="246" y="493"/>
                  </a:cubicBezTo>
                  <a:cubicBezTo>
                    <a:pt x="383" y="493"/>
                    <a:pt x="492" y="382"/>
                    <a:pt x="492" y="246"/>
                  </a:cubicBezTo>
                  <a:cubicBezTo>
                    <a:pt x="492" y="110"/>
                    <a:pt x="383" y="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5"/>
            <p:cNvSpPr/>
            <p:nvPr/>
          </p:nvSpPr>
          <p:spPr>
            <a:xfrm>
              <a:off x="5086346" y="2528411"/>
              <a:ext cx="21291" cy="18677"/>
            </a:xfrm>
            <a:custGeom>
              <a:avLst/>
              <a:gdLst/>
              <a:ahLst/>
              <a:cxnLst/>
              <a:rect l="l" t="t" r="r" b="b"/>
              <a:pathLst>
                <a:path w="562" h="493" extrusionOk="0">
                  <a:moveTo>
                    <a:pt x="282" y="0"/>
                  </a:moveTo>
                  <a:cubicBezTo>
                    <a:pt x="185" y="0"/>
                    <a:pt x="92" y="57"/>
                    <a:pt x="53" y="152"/>
                  </a:cubicBezTo>
                  <a:cubicBezTo>
                    <a:pt x="1" y="278"/>
                    <a:pt x="60" y="421"/>
                    <a:pt x="187" y="474"/>
                  </a:cubicBezTo>
                  <a:cubicBezTo>
                    <a:pt x="218" y="487"/>
                    <a:pt x="250" y="493"/>
                    <a:pt x="282" y="493"/>
                  </a:cubicBezTo>
                  <a:cubicBezTo>
                    <a:pt x="378" y="493"/>
                    <a:pt x="469" y="435"/>
                    <a:pt x="509" y="341"/>
                  </a:cubicBezTo>
                  <a:cubicBezTo>
                    <a:pt x="561" y="215"/>
                    <a:pt x="501" y="70"/>
                    <a:pt x="375" y="18"/>
                  </a:cubicBezTo>
                  <a:cubicBezTo>
                    <a:pt x="345" y="6"/>
                    <a:pt x="313" y="0"/>
                    <a:pt x="2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5"/>
            <p:cNvSpPr/>
            <p:nvPr/>
          </p:nvSpPr>
          <p:spPr>
            <a:xfrm>
              <a:off x="5020464" y="2478896"/>
              <a:ext cx="21253" cy="18715"/>
            </a:xfrm>
            <a:custGeom>
              <a:avLst/>
              <a:gdLst/>
              <a:ahLst/>
              <a:cxnLst/>
              <a:rect l="l" t="t" r="r" b="b"/>
              <a:pathLst>
                <a:path w="561" h="494" extrusionOk="0">
                  <a:moveTo>
                    <a:pt x="279" y="0"/>
                  </a:moveTo>
                  <a:cubicBezTo>
                    <a:pt x="183" y="0"/>
                    <a:pt x="91" y="57"/>
                    <a:pt x="52" y="152"/>
                  </a:cubicBezTo>
                  <a:cubicBezTo>
                    <a:pt x="0" y="278"/>
                    <a:pt x="60" y="422"/>
                    <a:pt x="186" y="475"/>
                  </a:cubicBezTo>
                  <a:cubicBezTo>
                    <a:pt x="216" y="487"/>
                    <a:pt x="248" y="493"/>
                    <a:pt x="279" y="493"/>
                  </a:cubicBezTo>
                  <a:cubicBezTo>
                    <a:pt x="376" y="493"/>
                    <a:pt x="469" y="436"/>
                    <a:pt x="508" y="341"/>
                  </a:cubicBezTo>
                  <a:cubicBezTo>
                    <a:pt x="560" y="215"/>
                    <a:pt x="500" y="71"/>
                    <a:pt x="374" y="19"/>
                  </a:cubicBezTo>
                  <a:cubicBezTo>
                    <a:pt x="343" y="6"/>
                    <a:pt x="311"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5"/>
            <p:cNvSpPr/>
            <p:nvPr/>
          </p:nvSpPr>
          <p:spPr>
            <a:xfrm>
              <a:off x="5034292" y="2528374"/>
              <a:ext cx="18639" cy="18639"/>
            </a:xfrm>
            <a:custGeom>
              <a:avLst/>
              <a:gdLst/>
              <a:ahLst/>
              <a:cxnLst/>
              <a:rect l="l" t="t" r="r" b="b"/>
              <a:pathLst>
                <a:path w="492" h="492" extrusionOk="0">
                  <a:moveTo>
                    <a:pt x="247" y="0"/>
                  </a:moveTo>
                  <a:cubicBezTo>
                    <a:pt x="111" y="0"/>
                    <a:pt x="1" y="110"/>
                    <a:pt x="1" y="246"/>
                  </a:cubicBezTo>
                  <a:cubicBezTo>
                    <a:pt x="1" y="381"/>
                    <a:pt x="111" y="491"/>
                    <a:pt x="247" y="491"/>
                  </a:cubicBezTo>
                  <a:cubicBezTo>
                    <a:pt x="383" y="491"/>
                    <a:pt x="492" y="381"/>
                    <a:pt x="492" y="246"/>
                  </a:cubicBezTo>
                  <a:cubicBezTo>
                    <a:pt x="492" y="110"/>
                    <a:pt x="381"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5"/>
          <p:cNvGrpSpPr/>
          <p:nvPr/>
        </p:nvGrpSpPr>
        <p:grpSpPr>
          <a:xfrm>
            <a:off x="3941110" y="2767011"/>
            <a:ext cx="450511" cy="320850"/>
            <a:chOff x="3902933" y="2254086"/>
            <a:chExt cx="477692" cy="340207"/>
          </a:xfrm>
        </p:grpSpPr>
        <p:sp>
          <p:nvSpPr>
            <p:cNvPr id="2817" name="Google Shape;2817;p65"/>
            <p:cNvSpPr/>
            <p:nvPr/>
          </p:nvSpPr>
          <p:spPr>
            <a:xfrm>
              <a:off x="3902933" y="2254086"/>
              <a:ext cx="477692" cy="340207"/>
            </a:xfrm>
            <a:custGeom>
              <a:avLst/>
              <a:gdLst/>
              <a:ahLst/>
              <a:cxnLst/>
              <a:rect l="l" t="t" r="r" b="b"/>
              <a:pathLst>
                <a:path w="12609" h="8980" extrusionOk="0">
                  <a:moveTo>
                    <a:pt x="11125" y="361"/>
                  </a:moveTo>
                  <a:cubicBezTo>
                    <a:pt x="11384" y="361"/>
                    <a:pt x="11594" y="571"/>
                    <a:pt x="11594" y="830"/>
                  </a:cubicBezTo>
                  <a:lnTo>
                    <a:pt x="11594" y="6936"/>
                  </a:lnTo>
                  <a:cubicBezTo>
                    <a:pt x="11594" y="7195"/>
                    <a:pt x="11384" y="7406"/>
                    <a:pt x="11125" y="7406"/>
                  </a:cubicBezTo>
                  <a:lnTo>
                    <a:pt x="1481" y="7406"/>
                  </a:lnTo>
                  <a:cubicBezTo>
                    <a:pt x="1221" y="7406"/>
                    <a:pt x="1011" y="7196"/>
                    <a:pt x="1011" y="6938"/>
                  </a:cubicBezTo>
                  <a:lnTo>
                    <a:pt x="1011" y="830"/>
                  </a:lnTo>
                  <a:cubicBezTo>
                    <a:pt x="1011" y="571"/>
                    <a:pt x="1221" y="361"/>
                    <a:pt x="1481" y="361"/>
                  </a:cubicBezTo>
                  <a:close/>
                  <a:moveTo>
                    <a:pt x="7433" y="7798"/>
                  </a:moveTo>
                  <a:lnTo>
                    <a:pt x="7433" y="7846"/>
                  </a:lnTo>
                  <a:cubicBezTo>
                    <a:pt x="7433" y="7947"/>
                    <a:pt x="7352" y="8028"/>
                    <a:pt x="7251" y="8028"/>
                  </a:cubicBezTo>
                  <a:lnTo>
                    <a:pt x="5387" y="8028"/>
                  </a:lnTo>
                  <a:cubicBezTo>
                    <a:pt x="5286" y="8028"/>
                    <a:pt x="5205" y="7946"/>
                    <a:pt x="5205" y="7846"/>
                  </a:cubicBezTo>
                  <a:lnTo>
                    <a:pt x="5205" y="7798"/>
                  </a:lnTo>
                  <a:close/>
                  <a:moveTo>
                    <a:pt x="1487" y="1"/>
                  </a:moveTo>
                  <a:cubicBezTo>
                    <a:pt x="1025" y="1"/>
                    <a:pt x="649" y="376"/>
                    <a:pt x="649" y="839"/>
                  </a:cubicBezTo>
                  <a:lnTo>
                    <a:pt x="649" y="6933"/>
                  </a:lnTo>
                  <a:cubicBezTo>
                    <a:pt x="649" y="7109"/>
                    <a:pt x="702" y="7272"/>
                    <a:pt x="795" y="7406"/>
                  </a:cubicBezTo>
                  <a:lnTo>
                    <a:pt x="497" y="7406"/>
                  </a:lnTo>
                  <a:cubicBezTo>
                    <a:pt x="232" y="7406"/>
                    <a:pt x="12" y="7617"/>
                    <a:pt x="9" y="7882"/>
                  </a:cubicBezTo>
                  <a:cubicBezTo>
                    <a:pt x="1" y="8486"/>
                    <a:pt x="488" y="8980"/>
                    <a:pt x="1089" y="8980"/>
                  </a:cubicBezTo>
                  <a:lnTo>
                    <a:pt x="8220" y="8980"/>
                  </a:lnTo>
                  <a:cubicBezTo>
                    <a:pt x="8316" y="8980"/>
                    <a:pt x="8400" y="8910"/>
                    <a:pt x="8409" y="8815"/>
                  </a:cubicBezTo>
                  <a:cubicBezTo>
                    <a:pt x="8417" y="8709"/>
                    <a:pt x="8333" y="8620"/>
                    <a:pt x="8229" y="8620"/>
                  </a:cubicBezTo>
                  <a:lnTo>
                    <a:pt x="1093" y="8620"/>
                  </a:lnTo>
                  <a:cubicBezTo>
                    <a:pt x="707" y="8620"/>
                    <a:pt x="390" y="8304"/>
                    <a:pt x="392" y="7918"/>
                  </a:cubicBezTo>
                  <a:cubicBezTo>
                    <a:pt x="392" y="7852"/>
                    <a:pt x="447" y="7802"/>
                    <a:pt x="513" y="7802"/>
                  </a:cubicBezTo>
                  <a:lnTo>
                    <a:pt x="4844" y="7802"/>
                  </a:lnTo>
                  <a:lnTo>
                    <a:pt x="4844" y="7840"/>
                  </a:lnTo>
                  <a:cubicBezTo>
                    <a:pt x="4844" y="8144"/>
                    <a:pt x="5090" y="8390"/>
                    <a:pt x="5393" y="8390"/>
                  </a:cubicBezTo>
                  <a:lnTo>
                    <a:pt x="7242" y="8390"/>
                  </a:lnTo>
                  <a:cubicBezTo>
                    <a:pt x="7546" y="8390"/>
                    <a:pt x="7792" y="8144"/>
                    <a:pt x="7792" y="7840"/>
                  </a:cubicBezTo>
                  <a:lnTo>
                    <a:pt x="7792" y="7802"/>
                  </a:lnTo>
                  <a:lnTo>
                    <a:pt x="12086" y="7802"/>
                  </a:lnTo>
                  <a:cubicBezTo>
                    <a:pt x="12151" y="7802"/>
                    <a:pt x="12205" y="7854"/>
                    <a:pt x="12206" y="7918"/>
                  </a:cubicBezTo>
                  <a:cubicBezTo>
                    <a:pt x="12207" y="8305"/>
                    <a:pt x="11893" y="8620"/>
                    <a:pt x="11506" y="8620"/>
                  </a:cubicBezTo>
                  <a:lnTo>
                    <a:pt x="9071" y="8620"/>
                  </a:lnTo>
                  <a:cubicBezTo>
                    <a:pt x="8975" y="8620"/>
                    <a:pt x="8889" y="8689"/>
                    <a:pt x="8882" y="8783"/>
                  </a:cubicBezTo>
                  <a:cubicBezTo>
                    <a:pt x="8873" y="8891"/>
                    <a:pt x="8956" y="8980"/>
                    <a:pt x="9061" y="8980"/>
                  </a:cubicBezTo>
                  <a:lnTo>
                    <a:pt x="11527" y="8980"/>
                  </a:lnTo>
                  <a:cubicBezTo>
                    <a:pt x="12123" y="8980"/>
                    <a:pt x="12609" y="8495"/>
                    <a:pt x="12609" y="7898"/>
                  </a:cubicBezTo>
                  <a:cubicBezTo>
                    <a:pt x="12609" y="7626"/>
                    <a:pt x="12387" y="7406"/>
                    <a:pt x="12116" y="7406"/>
                  </a:cubicBezTo>
                  <a:lnTo>
                    <a:pt x="11809" y="7406"/>
                  </a:lnTo>
                  <a:cubicBezTo>
                    <a:pt x="11900" y="7273"/>
                    <a:pt x="11954" y="7111"/>
                    <a:pt x="11954" y="6939"/>
                  </a:cubicBezTo>
                  <a:lnTo>
                    <a:pt x="11954" y="839"/>
                  </a:lnTo>
                  <a:cubicBezTo>
                    <a:pt x="11954" y="377"/>
                    <a:pt x="11579" y="1"/>
                    <a:pt x="11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5"/>
            <p:cNvSpPr/>
            <p:nvPr/>
          </p:nvSpPr>
          <p:spPr>
            <a:xfrm>
              <a:off x="3992644" y="2322431"/>
              <a:ext cx="25610" cy="13639"/>
            </a:xfrm>
            <a:custGeom>
              <a:avLst/>
              <a:gdLst/>
              <a:ahLst/>
              <a:cxnLst/>
              <a:rect l="l" t="t" r="r" b="b"/>
              <a:pathLst>
                <a:path w="676" h="360" extrusionOk="0">
                  <a:moveTo>
                    <a:pt x="198" y="0"/>
                  </a:moveTo>
                  <a:cubicBezTo>
                    <a:pt x="101" y="0"/>
                    <a:pt x="16" y="70"/>
                    <a:pt x="9" y="164"/>
                  </a:cubicBezTo>
                  <a:cubicBezTo>
                    <a:pt x="1" y="270"/>
                    <a:pt x="84" y="360"/>
                    <a:pt x="189" y="360"/>
                  </a:cubicBezTo>
                  <a:lnTo>
                    <a:pt x="477" y="360"/>
                  </a:lnTo>
                  <a:cubicBezTo>
                    <a:pt x="574" y="360"/>
                    <a:pt x="658" y="291"/>
                    <a:pt x="666" y="196"/>
                  </a:cubicBezTo>
                  <a:cubicBezTo>
                    <a:pt x="675" y="89"/>
                    <a:pt x="591" y="0"/>
                    <a:pt x="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5"/>
            <p:cNvSpPr/>
            <p:nvPr/>
          </p:nvSpPr>
          <p:spPr>
            <a:xfrm>
              <a:off x="3992947" y="2350920"/>
              <a:ext cx="25307" cy="13676"/>
            </a:xfrm>
            <a:custGeom>
              <a:avLst/>
              <a:gdLst/>
              <a:ahLst/>
              <a:cxnLst/>
              <a:rect l="l" t="t" r="r" b="b"/>
              <a:pathLst>
                <a:path w="668" h="361" extrusionOk="0">
                  <a:moveTo>
                    <a:pt x="180" y="0"/>
                  </a:moveTo>
                  <a:cubicBezTo>
                    <a:pt x="81" y="0"/>
                    <a:pt x="0" y="82"/>
                    <a:pt x="0" y="182"/>
                  </a:cubicBezTo>
                  <a:cubicBezTo>
                    <a:pt x="1" y="281"/>
                    <a:pt x="82" y="361"/>
                    <a:pt x="181" y="361"/>
                  </a:cubicBezTo>
                  <a:lnTo>
                    <a:pt x="469" y="361"/>
                  </a:lnTo>
                  <a:cubicBezTo>
                    <a:pt x="566" y="361"/>
                    <a:pt x="650" y="292"/>
                    <a:pt x="658" y="197"/>
                  </a:cubicBezTo>
                  <a:cubicBezTo>
                    <a:pt x="667" y="89"/>
                    <a:pt x="583"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5"/>
            <p:cNvSpPr/>
            <p:nvPr/>
          </p:nvSpPr>
          <p:spPr>
            <a:xfrm>
              <a:off x="3992644" y="2380774"/>
              <a:ext cx="25610" cy="13639"/>
            </a:xfrm>
            <a:custGeom>
              <a:avLst/>
              <a:gdLst/>
              <a:ahLst/>
              <a:cxnLst/>
              <a:rect l="l" t="t" r="r" b="b"/>
              <a:pathLst>
                <a:path w="676" h="360" extrusionOk="0">
                  <a:moveTo>
                    <a:pt x="199" y="0"/>
                  </a:moveTo>
                  <a:cubicBezTo>
                    <a:pt x="103" y="0"/>
                    <a:pt x="18" y="69"/>
                    <a:pt x="10" y="163"/>
                  </a:cubicBezTo>
                  <a:cubicBezTo>
                    <a:pt x="1" y="269"/>
                    <a:pt x="84" y="359"/>
                    <a:pt x="189" y="359"/>
                  </a:cubicBezTo>
                  <a:lnTo>
                    <a:pt x="477" y="359"/>
                  </a:lnTo>
                  <a:cubicBezTo>
                    <a:pt x="574" y="359"/>
                    <a:pt x="658" y="290"/>
                    <a:pt x="666" y="196"/>
                  </a:cubicBezTo>
                  <a:cubicBezTo>
                    <a:pt x="675" y="89"/>
                    <a:pt x="591" y="0"/>
                    <a:pt x="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5"/>
            <p:cNvSpPr/>
            <p:nvPr/>
          </p:nvSpPr>
          <p:spPr>
            <a:xfrm>
              <a:off x="3992985" y="2409263"/>
              <a:ext cx="25269" cy="13676"/>
            </a:xfrm>
            <a:custGeom>
              <a:avLst/>
              <a:gdLst/>
              <a:ahLst/>
              <a:cxnLst/>
              <a:rect l="l" t="t" r="r" b="b"/>
              <a:pathLst>
                <a:path w="667" h="361" extrusionOk="0">
                  <a:moveTo>
                    <a:pt x="180" y="0"/>
                  </a:moveTo>
                  <a:cubicBezTo>
                    <a:pt x="81" y="0"/>
                    <a:pt x="0" y="82"/>
                    <a:pt x="0" y="181"/>
                  </a:cubicBezTo>
                  <a:cubicBezTo>
                    <a:pt x="0" y="281"/>
                    <a:pt x="81" y="360"/>
                    <a:pt x="180" y="360"/>
                  </a:cubicBezTo>
                  <a:lnTo>
                    <a:pt x="468" y="360"/>
                  </a:lnTo>
                  <a:cubicBezTo>
                    <a:pt x="565" y="360"/>
                    <a:pt x="649" y="291"/>
                    <a:pt x="657" y="197"/>
                  </a:cubicBezTo>
                  <a:cubicBezTo>
                    <a:pt x="666" y="89"/>
                    <a:pt x="582"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5"/>
            <p:cNvSpPr/>
            <p:nvPr/>
          </p:nvSpPr>
          <p:spPr>
            <a:xfrm>
              <a:off x="3992644" y="2439079"/>
              <a:ext cx="25610" cy="13639"/>
            </a:xfrm>
            <a:custGeom>
              <a:avLst/>
              <a:gdLst/>
              <a:ahLst/>
              <a:cxnLst/>
              <a:rect l="l" t="t" r="r" b="b"/>
              <a:pathLst>
                <a:path w="676" h="360" extrusionOk="0">
                  <a:moveTo>
                    <a:pt x="198" y="1"/>
                  </a:moveTo>
                  <a:cubicBezTo>
                    <a:pt x="101" y="1"/>
                    <a:pt x="16" y="70"/>
                    <a:pt x="9" y="164"/>
                  </a:cubicBezTo>
                  <a:cubicBezTo>
                    <a:pt x="1" y="271"/>
                    <a:pt x="84" y="360"/>
                    <a:pt x="189" y="360"/>
                  </a:cubicBezTo>
                  <a:lnTo>
                    <a:pt x="477" y="360"/>
                  </a:lnTo>
                  <a:cubicBezTo>
                    <a:pt x="574" y="360"/>
                    <a:pt x="658" y="291"/>
                    <a:pt x="666" y="197"/>
                  </a:cubicBezTo>
                  <a:cubicBezTo>
                    <a:pt x="675" y="90"/>
                    <a:pt x="591"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5"/>
            <p:cNvSpPr/>
            <p:nvPr/>
          </p:nvSpPr>
          <p:spPr>
            <a:xfrm>
              <a:off x="3992985" y="2467644"/>
              <a:ext cx="25269" cy="13676"/>
            </a:xfrm>
            <a:custGeom>
              <a:avLst/>
              <a:gdLst/>
              <a:ahLst/>
              <a:cxnLst/>
              <a:rect l="l" t="t" r="r" b="b"/>
              <a:pathLst>
                <a:path w="667" h="361" extrusionOk="0">
                  <a:moveTo>
                    <a:pt x="180" y="1"/>
                  </a:moveTo>
                  <a:cubicBezTo>
                    <a:pt x="81" y="1"/>
                    <a:pt x="0" y="81"/>
                    <a:pt x="0" y="181"/>
                  </a:cubicBezTo>
                  <a:cubicBezTo>
                    <a:pt x="0" y="279"/>
                    <a:pt x="81" y="360"/>
                    <a:pt x="180" y="360"/>
                  </a:cubicBezTo>
                  <a:lnTo>
                    <a:pt x="468" y="360"/>
                  </a:lnTo>
                  <a:cubicBezTo>
                    <a:pt x="565" y="360"/>
                    <a:pt x="649" y="291"/>
                    <a:pt x="657" y="197"/>
                  </a:cubicBezTo>
                  <a:cubicBezTo>
                    <a:pt x="666" y="90"/>
                    <a:pt x="582" y="1"/>
                    <a:pt x="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5"/>
            <p:cNvSpPr/>
            <p:nvPr/>
          </p:nvSpPr>
          <p:spPr>
            <a:xfrm>
              <a:off x="4069778" y="2322431"/>
              <a:ext cx="35839" cy="13639"/>
            </a:xfrm>
            <a:custGeom>
              <a:avLst/>
              <a:gdLst/>
              <a:ahLst/>
              <a:cxnLst/>
              <a:rect l="l" t="t" r="r" b="b"/>
              <a:pathLst>
                <a:path w="946" h="360" extrusionOk="0">
                  <a:moveTo>
                    <a:pt x="199" y="0"/>
                  </a:moveTo>
                  <a:cubicBezTo>
                    <a:pt x="103" y="0"/>
                    <a:pt x="17" y="70"/>
                    <a:pt x="10" y="164"/>
                  </a:cubicBezTo>
                  <a:cubicBezTo>
                    <a:pt x="1" y="270"/>
                    <a:pt x="85" y="360"/>
                    <a:pt x="189" y="360"/>
                  </a:cubicBezTo>
                  <a:lnTo>
                    <a:pt x="749" y="360"/>
                  </a:lnTo>
                  <a:cubicBezTo>
                    <a:pt x="844" y="360"/>
                    <a:pt x="929" y="291"/>
                    <a:pt x="937" y="196"/>
                  </a:cubicBezTo>
                  <a:cubicBezTo>
                    <a:pt x="945" y="89"/>
                    <a:pt x="863"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5"/>
            <p:cNvSpPr/>
            <p:nvPr/>
          </p:nvSpPr>
          <p:spPr>
            <a:xfrm>
              <a:off x="4069399" y="2467568"/>
              <a:ext cx="180370" cy="13676"/>
            </a:xfrm>
            <a:custGeom>
              <a:avLst/>
              <a:gdLst/>
              <a:ahLst/>
              <a:cxnLst/>
              <a:rect l="l" t="t" r="r" b="b"/>
              <a:pathLst>
                <a:path w="4761" h="361" extrusionOk="0">
                  <a:moveTo>
                    <a:pt x="199" y="1"/>
                  </a:moveTo>
                  <a:cubicBezTo>
                    <a:pt x="104" y="1"/>
                    <a:pt x="19" y="71"/>
                    <a:pt x="10" y="165"/>
                  </a:cubicBezTo>
                  <a:cubicBezTo>
                    <a:pt x="0" y="272"/>
                    <a:pt x="85" y="361"/>
                    <a:pt x="193" y="361"/>
                  </a:cubicBezTo>
                  <a:lnTo>
                    <a:pt x="4560" y="361"/>
                  </a:lnTo>
                  <a:cubicBezTo>
                    <a:pt x="4656" y="361"/>
                    <a:pt x="4741" y="292"/>
                    <a:pt x="4750" y="198"/>
                  </a:cubicBezTo>
                  <a:cubicBezTo>
                    <a:pt x="4760" y="92"/>
                    <a:pt x="4675" y="1"/>
                    <a:pt x="4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5"/>
            <p:cNvSpPr/>
            <p:nvPr/>
          </p:nvSpPr>
          <p:spPr>
            <a:xfrm>
              <a:off x="4069778" y="2380774"/>
              <a:ext cx="35839" cy="13639"/>
            </a:xfrm>
            <a:custGeom>
              <a:avLst/>
              <a:gdLst/>
              <a:ahLst/>
              <a:cxnLst/>
              <a:rect l="l" t="t" r="r" b="b"/>
              <a:pathLst>
                <a:path w="946" h="360" extrusionOk="0">
                  <a:moveTo>
                    <a:pt x="199" y="0"/>
                  </a:moveTo>
                  <a:cubicBezTo>
                    <a:pt x="103" y="0"/>
                    <a:pt x="17" y="69"/>
                    <a:pt x="10" y="163"/>
                  </a:cubicBezTo>
                  <a:cubicBezTo>
                    <a:pt x="1" y="269"/>
                    <a:pt x="85" y="359"/>
                    <a:pt x="189" y="359"/>
                  </a:cubicBezTo>
                  <a:lnTo>
                    <a:pt x="749" y="359"/>
                  </a:lnTo>
                  <a:cubicBezTo>
                    <a:pt x="844" y="359"/>
                    <a:pt x="929" y="290"/>
                    <a:pt x="937" y="196"/>
                  </a:cubicBezTo>
                  <a:cubicBezTo>
                    <a:pt x="945" y="89"/>
                    <a:pt x="863"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5"/>
            <p:cNvSpPr/>
            <p:nvPr/>
          </p:nvSpPr>
          <p:spPr>
            <a:xfrm>
              <a:off x="4069778" y="2409263"/>
              <a:ext cx="35839" cy="13676"/>
            </a:xfrm>
            <a:custGeom>
              <a:avLst/>
              <a:gdLst/>
              <a:ahLst/>
              <a:cxnLst/>
              <a:rect l="l" t="t" r="r" b="b"/>
              <a:pathLst>
                <a:path w="946" h="361" extrusionOk="0">
                  <a:moveTo>
                    <a:pt x="199" y="0"/>
                  </a:moveTo>
                  <a:cubicBezTo>
                    <a:pt x="103" y="0"/>
                    <a:pt x="17" y="70"/>
                    <a:pt x="10" y="165"/>
                  </a:cubicBezTo>
                  <a:cubicBezTo>
                    <a:pt x="1" y="271"/>
                    <a:pt x="85" y="360"/>
                    <a:pt x="189" y="360"/>
                  </a:cubicBezTo>
                  <a:lnTo>
                    <a:pt x="749" y="360"/>
                  </a:lnTo>
                  <a:cubicBezTo>
                    <a:pt x="844" y="360"/>
                    <a:pt x="929" y="291"/>
                    <a:pt x="937" y="197"/>
                  </a:cubicBezTo>
                  <a:cubicBezTo>
                    <a:pt x="945" y="89"/>
                    <a:pt x="863"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5"/>
            <p:cNvSpPr/>
            <p:nvPr/>
          </p:nvSpPr>
          <p:spPr>
            <a:xfrm>
              <a:off x="4167597" y="2439079"/>
              <a:ext cx="35877" cy="13639"/>
            </a:xfrm>
            <a:custGeom>
              <a:avLst/>
              <a:gdLst/>
              <a:ahLst/>
              <a:cxnLst/>
              <a:rect l="l" t="t" r="r" b="b"/>
              <a:pathLst>
                <a:path w="947" h="360" extrusionOk="0">
                  <a:moveTo>
                    <a:pt x="198" y="1"/>
                  </a:moveTo>
                  <a:cubicBezTo>
                    <a:pt x="103" y="1"/>
                    <a:pt x="17" y="70"/>
                    <a:pt x="10" y="164"/>
                  </a:cubicBezTo>
                  <a:cubicBezTo>
                    <a:pt x="0" y="271"/>
                    <a:pt x="84" y="360"/>
                    <a:pt x="189" y="360"/>
                  </a:cubicBezTo>
                  <a:lnTo>
                    <a:pt x="758" y="360"/>
                  </a:lnTo>
                  <a:cubicBezTo>
                    <a:pt x="862" y="360"/>
                    <a:pt x="946" y="271"/>
                    <a:pt x="937" y="164"/>
                  </a:cubicBezTo>
                  <a:cubicBezTo>
                    <a:pt x="928" y="70"/>
                    <a:pt x="843" y="1"/>
                    <a:pt x="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5"/>
            <p:cNvSpPr/>
            <p:nvPr/>
          </p:nvSpPr>
          <p:spPr>
            <a:xfrm>
              <a:off x="4070309" y="2439079"/>
              <a:ext cx="78270" cy="13639"/>
            </a:xfrm>
            <a:custGeom>
              <a:avLst/>
              <a:gdLst/>
              <a:ahLst/>
              <a:cxnLst/>
              <a:rect l="l" t="t" r="r" b="b"/>
              <a:pathLst>
                <a:path w="2066" h="360" extrusionOk="0">
                  <a:moveTo>
                    <a:pt x="197" y="1"/>
                  </a:moveTo>
                  <a:cubicBezTo>
                    <a:pt x="102" y="1"/>
                    <a:pt x="17" y="70"/>
                    <a:pt x="9" y="164"/>
                  </a:cubicBezTo>
                  <a:cubicBezTo>
                    <a:pt x="0" y="271"/>
                    <a:pt x="84" y="360"/>
                    <a:pt x="189" y="360"/>
                  </a:cubicBezTo>
                  <a:lnTo>
                    <a:pt x="1868" y="360"/>
                  </a:lnTo>
                  <a:cubicBezTo>
                    <a:pt x="1964" y="360"/>
                    <a:pt x="2049" y="291"/>
                    <a:pt x="2056" y="197"/>
                  </a:cubicBezTo>
                  <a:cubicBezTo>
                    <a:pt x="2066" y="90"/>
                    <a:pt x="1982" y="1"/>
                    <a:pt x="1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5"/>
            <p:cNvSpPr/>
            <p:nvPr/>
          </p:nvSpPr>
          <p:spPr>
            <a:xfrm>
              <a:off x="4124333" y="2380774"/>
              <a:ext cx="35839" cy="13639"/>
            </a:xfrm>
            <a:custGeom>
              <a:avLst/>
              <a:gdLst/>
              <a:ahLst/>
              <a:cxnLst/>
              <a:rect l="l" t="t" r="r" b="b"/>
              <a:pathLst>
                <a:path w="946" h="360" extrusionOk="0">
                  <a:moveTo>
                    <a:pt x="199" y="0"/>
                  </a:moveTo>
                  <a:cubicBezTo>
                    <a:pt x="103" y="0"/>
                    <a:pt x="18" y="69"/>
                    <a:pt x="10" y="163"/>
                  </a:cubicBezTo>
                  <a:cubicBezTo>
                    <a:pt x="1" y="270"/>
                    <a:pt x="85" y="359"/>
                    <a:pt x="189" y="359"/>
                  </a:cubicBezTo>
                  <a:lnTo>
                    <a:pt x="758" y="359"/>
                  </a:lnTo>
                  <a:cubicBezTo>
                    <a:pt x="863" y="359"/>
                    <a:pt x="946" y="270"/>
                    <a:pt x="937" y="163"/>
                  </a:cubicBezTo>
                  <a:cubicBezTo>
                    <a:pt x="929" y="69"/>
                    <a:pt x="843" y="0"/>
                    <a:pt x="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5"/>
            <p:cNvSpPr/>
            <p:nvPr/>
          </p:nvSpPr>
          <p:spPr>
            <a:xfrm>
              <a:off x="4173697" y="2380660"/>
              <a:ext cx="75240" cy="13714"/>
            </a:xfrm>
            <a:custGeom>
              <a:avLst/>
              <a:gdLst/>
              <a:ahLst/>
              <a:cxnLst/>
              <a:rect l="l" t="t" r="r" b="b"/>
              <a:pathLst>
                <a:path w="1986" h="362" extrusionOk="0">
                  <a:moveTo>
                    <a:pt x="199" y="1"/>
                  </a:moveTo>
                  <a:cubicBezTo>
                    <a:pt x="102" y="1"/>
                    <a:pt x="17" y="71"/>
                    <a:pt x="10" y="165"/>
                  </a:cubicBezTo>
                  <a:cubicBezTo>
                    <a:pt x="1" y="272"/>
                    <a:pt x="85" y="361"/>
                    <a:pt x="189" y="361"/>
                  </a:cubicBezTo>
                  <a:lnTo>
                    <a:pt x="1788" y="361"/>
                  </a:lnTo>
                  <a:cubicBezTo>
                    <a:pt x="1883" y="361"/>
                    <a:pt x="1969" y="292"/>
                    <a:pt x="1976" y="198"/>
                  </a:cubicBezTo>
                  <a:cubicBezTo>
                    <a:pt x="1985" y="92"/>
                    <a:pt x="1902" y="1"/>
                    <a:pt x="1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5"/>
            <p:cNvSpPr/>
            <p:nvPr/>
          </p:nvSpPr>
          <p:spPr>
            <a:xfrm>
              <a:off x="4125734" y="2322355"/>
              <a:ext cx="163133" cy="13676"/>
            </a:xfrm>
            <a:custGeom>
              <a:avLst/>
              <a:gdLst/>
              <a:ahLst/>
              <a:cxnLst/>
              <a:rect l="l" t="t" r="r" b="b"/>
              <a:pathLst>
                <a:path w="4306" h="361" extrusionOk="0">
                  <a:moveTo>
                    <a:pt x="198" y="0"/>
                  </a:moveTo>
                  <a:cubicBezTo>
                    <a:pt x="103" y="0"/>
                    <a:pt x="17" y="71"/>
                    <a:pt x="10" y="165"/>
                  </a:cubicBezTo>
                  <a:cubicBezTo>
                    <a:pt x="0" y="272"/>
                    <a:pt x="84" y="361"/>
                    <a:pt x="189" y="361"/>
                  </a:cubicBezTo>
                  <a:lnTo>
                    <a:pt x="4106" y="361"/>
                  </a:lnTo>
                  <a:cubicBezTo>
                    <a:pt x="4201" y="361"/>
                    <a:pt x="4287" y="292"/>
                    <a:pt x="4295" y="197"/>
                  </a:cubicBezTo>
                  <a:cubicBezTo>
                    <a:pt x="4305" y="91"/>
                    <a:pt x="4221" y="0"/>
                    <a:pt x="4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5"/>
            <p:cNvSpPr/>
            <p:nvPr/>
          </p:nvSpPr>
          <p:spPr>
            <a:xfrm>
              <a:off x="4069399" y="2350920"/>
              <a:ext cx="180370" cy="13676"/>
            </a:xfrm>
            <a:custGeom>
              <a:avLst/>
              <a:gdLst/>
              <a:ahLst/>
              <a:cxnLst/>
              <a:rect l="l" t="t" r="r" b="b"/>
              <a:pathLst>
                <a:path w="4761" h="361" extrusionOk="0">
                  <a:moveTo>
                    <a:pt x="199" y="0"/>
                  </a:moveTo>
                  <a:cubicBezTo>
                    <a:pt x="104" y="0"/>
                    <a:pt x="19" y="71"/>
                    <a:pt x="10" y="165"/>
                  </a:cubicBezTo>
                  <a:cubicBezTo>
                    <a:pt x="0" y="272"/>
                    <a:pt x="85" y="361"/>
                    <a:pt x="193" y="361"/>
                  </a:cubicBezTo>
                  <a:lnTo>
                    <a:pt x="4560" y="361"/>
                  </a:lnTo>
                  <a:cubicBezTo>
                    <a:pt x="4656" y="361"/>
                    <a:pt x="4741" y="292"/>
                    <a:pt x="4750" y="197"/>
                  </a:cubicBezTo>
                  <a:cubicBezTo>
                    <a:pt x="4760" y="89"/>
                    <a:pt x="4675" y="0"/>
                    <a:pt x="4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5"/>
            <p:cNvSpPr/>
            <p:nvPr/>
          </p:nvSpPr>
          <p:spPr>
            <a:xfrm>
              <a:off x="3957335" y="2286364"/>
              <a:ext cx="368735" cy="229621"/>
            </a:xfrm>
            <a:custGeom>
              <a:avLst/>
              <a:gdLst/>
              <a:ahLst/>
              <a:cxnLst/>
              <a:rect l="l" t="t" r="r" b="b"/>
              <a:pathLst>
                <a:path w="9733" h="6061" extrusionOk="0">
                  <a:moveTo>
                    <a:pt x="9256" y="394"/>
                  </a:moveTo>
                  <a:cubicBezTo>
                    <a:pt x="9319" y="394"/>
                    <a:pt x="9369" y="446"/>
                    <a:pt x="9369" y="508"/>
                  </a:cubicBezTo>
                  <a:lnTo>
                    <a:pt x="9369" y="5604"/>
                  </a:lnTo>
                  <a:lnTo>
                    <a:pt x="9378" y="5604"/>
                  </a:lnTo>
                  <a:cubicBezTo>
                    <a:pt x="9378" y="5648"/>
                    <a:pt x="9263" y="5702"/>
                    <a:pt x="9263" y="5702"/>
                  </a:cubicBezTo>
                  <a:lnTo>
                    <a:pt x="2523" y="5702"/>
                  </a:lnTo>
                  <a:lnTo>
                    <a:pt x="2523" y="394"/>
                  </a:lnTo>
                  <a:close/>
                  <a:moveTo>
                    <a:pt x="192" y="0"/>
                  </a:moveTo>
                  <a:cubicBezTo>
                    <a:pt x="86" y="0"/>
                    <a:pt x="1" y="85"/>
                    <a:pt x="1" y="191"/>
                  </a:cubicBezTo>
                  <a:lnTo>
                    <a:pt x="1" y="1073"/>
                  </a:lnTo>
                  <a:cubicBezTo>
                    <a:pt x="1" y="1094"/>
                    <a:pt x="10" y="1115"/>
                    <a:pt x="25" y="1128"/>
                  </a:cubicBezTo>
                  <a:cubicBezTo>
                    <a:pt x="76" y="1178"/>
                    <a:pt x="131" y="1199"/>
                    <a:pt x="181" y="1199"/>
                  </a:cubicBezTo>
                  <a:cubicBezTo>
                    <a:pt x="280" y="1199"/>
                    <a:pt x="361" y="1117"/>
                    <a:pt x="361" y="1015"/>
                  </a:cubicBezTo>
                  <a:lnTo>
                    <a:pt x="361" y="508"/>
                  </a:lnTo>
                  <a:cubicBezTo>
                    <a:pt x="361" y="446"/>
                    <a:pt x="412" y="393"/>
                    <a:pt x="476" y="393"/>
                  </a:cubicBezTo>
                  <a:lnTo>
                    <a:pt x="2163" y="393"/>
                  </a:lnTo>
                  <a:lnTo>
                    <a:pt x="2163" y="5700"/>
                  </a:lnTo>
                  <a:lnTo>
                    <a:pt x="475" y="5700"/>
                  </a:lnTo>
                  <a:cubicBezTo>
                    <a:pt x="412" y="5700"/>
                    <a:pt x="361" y="5650"/>
                    <a:pt x="361" y="5587"/>
                  </a:cubicBezTo>
                  <a:lnTo>
                    <a:pt x="361" y="1897"/>
                  </a:lnTo>
                  <a:cubicBezTo>
                    <a:pt x="361" y="1802"/>
                    <a:pt x="292" y="1717"/>
                    <a:pt x="197" y="1708"/>
                  </a:cubicBezTo>
                  <a:cubicBezTo>
                    <a:pt x="192" y="1707"/>
                    <a:pt x="186" y="1707"/>
                    <a:pt x="181" y="1707"/>
                  </a:cubicBezTo>
                  <a:cubicBezTo>
                    <a:pt x="81" y="1707"/>
                    <a:pt x="1" y="1789"/>
                    <a:pt x="1" y="1891"/>
                  </a:cubicBezTo>
                  <a:lnTo>
                    <a:pt x="1" y="5578"/>
                  </a:lnTo>
                  <a:cubicBezTo>
                    <a:pt x="1" y="5845"/>
                    <a:pt x="217" y="6060"/>
                    <a:pt x="483" y="6060"/>
                  </a:cubicBezTo>
                  <a:lnTo>
                    <a:pt x="9249" y="6060"/>
                  </a:lnTo>
                  <a:cubicBezTo>
                    <a:pt x="9516" y="6060"/>
                    <a:pt x="9731" y="5845"/>
                    <a:pt x="9731" y="5578"/>
                  </a:cubicBezTo>
                  <a:lnTo>
                    <a:pt x="9731" y="483"/>
                  </a:lnTo>
                  <a:cubicBezTo>
                    <a:pt x="9732" y="217"/>
                    <a:pt x="9515" y="0"/>
                    <a:pt x="9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5" name="Google Shape;2835;p65"/>
          <p:cNvGrpSpPr/>
          <p:nvPr/>
        </p:nvGrpSpPr>
        <p:grpSpPr>
          <a:xfrm>
            <a:off x="3239207" y="2740643"/>
            <a:ext cx="449618" cy="373479"/>
            <a:chOff x="3158720" y="2226127"/>
            <a:chExt cx="476745" cy="396012"/>
          </a:xfrm>
        </p:grpSpPr>
        <p:sp>
          <p:nvSpPr>
            <p:cNvPr id="2836" name="Google Shape;2836;p65"/>
            <p:cNvSpPr/>
            <p:nvPr/>
          </p:nvSpPr>
          <p:spPr>
            <a:xfrm>
              <a:off x="3158720" y="2226127"/>
              <a:ext cx="476745" cy="396012"/>
            </a:xfrm>
            <a:custGeom>
              <a:avLst/>
              <a:gdLst/>
              <a:ahLst/>
              <a:cxnLst/>
              <a:rect l="l" t="t" r="r" b="b"/>
              <a:pathLst>
                <a:path w="12584" h="10453" extrusionOk="0">
                  <a:moveTo>
                    <a:pt x="11306" y="1214"/>
                  </a:moveTo>
                  <a:cubicBezTo>
                    <a:pt x="11340" y="1214"/>
                    <a:pt x="11370" y="1244"/>
                    <a:pt x="11370" y="1278"/>
                  </a:cubicBezTo>
                  <a:lnTo>
                    <a:pt x="11370" y="7112"/>
                  </a:lnTo>
                  <a:lnTo>
                    <a:pt x="1180" y="7112"/>
                  </a:lnTo>
                  <a:lnTo>
                    <a:pt x="1180" y="1278"/>
                  </a:lnTo>
                  <a:cubicBezTo>
                    <a:pt x="1180" y="1244"/>
                    <a:pt x="1209" y="1214"/>
                    <a:pt x="1244" y="1214"/>
                  </a:cubicBezTo>
                  <a:close/>
                  <a:moveTo>
                    <a:pt x="12222" y="7472"/>
                  </a:moveTo>
                  <a:lnTo>
                    <a:pt x="12222" y="8038"/>
                  </a:lnTo>
                  <a:cubicBezTo>
                    <a:pt x="12222" y="8196"/>
                    <a:pt x="12093" y="8324"/>
                    <a:pt x="11935" y="8324"/>
                  </a:cubicBezTo>
                  <a:lnTo>
                    <a:pt x="647" y="8324"/>
                  </a:lnTo>
                  <a:cubicBezTo>
                    <a:pt x="489" y="8324"/>
                    <a:pt x="361" y="8195"/>
                    <a:pt x="361" y="8037"/>
                  </a:cubicBezTo>
                  <a:lnTo>
                    <a:pt x="361" y="7472"/>
                  </a:lnTo>
                  <a:close/>
                  <a:moveTo>
                    <a:pt x="7022" y="8685"/>
                  </a:moveTo>
                  <a:cubicBezTo>
                    <a:pt x="7071" y="8975"/>
                    <a:pt x="7193" y="9604"/>
                    <a:pt x="7404" y="10094"/>
                  </a:cubicBezTo>
                  <a:lnTo>
                    <a:pt x="5166" y="10094"/>
                  </a:lnTo>
                  <a:cubicBezTo>
                    <a:pt x="5378" y="9604"/>
                    <a:pt x="5499" y="8975"/>
                    <a:pt x="5547" y="8685"/>
                  </a:cubicBezTo>
                  <a:close/>
                  <a:moveTo>
                    <a:pt x="650" y="1"/>
                  </a:moveTo>
                  <a:cubicBezTo>
                    <a:pt x="289" y="1"/>
                    <a:pt x="1" y="655"/>
                    <a:pt x="1" y="655"/>
                  </a:cubicBezTo>
                  <a:lnTo>
                    <a:pt x="1" y="8029"/>
                  </a:lnTo>
                  <a:cubicBezTo>
                    <a:pt x="1" y="8390"/>
                    <a:pt x="294" y="8683"/>
                    <a:pt x="655" y="8683"/>
                  </a:cubicBezTo>
                  <a:lnTo>
                    <a:pt x="5171" y="8683"/>
                  </a:lnTo>
                  <a:cubicBezTo>
                    <a:pt x="5113" y="9016"/>
                    <a:pt x="4978" y="9669"/>
                    <a:pt x="4757" y="10092"/>
                  </a:cubicBezTo>
                  <a:lnTo>
                    <a:pt x="3740" y="10092"/>
                  </a:lnTo>
                  <a:cubicBezTo>
                    <a:pt x="3652" y="10092"/>
                    <a:pt x="3571" y="10149"/>
                    <a:pt x="3553" y="10236"/>
                  </a:cubicBezTo>
                  <a:cubicBezTo>
                    <a:pt x="3530" y="10352"/>
                    <a:pt x="3620" y="10452"/>
                    <a:pt x="3734" y="10452"/>
                  </a:cubicBezTo>
                  <a:lnTo>
                    <a:pt x="8831" y="10452"/>
                  </a:lnTo>
                  <a:cubicBezTo>
                    <a:pt x="8926" y="10452"/>
                    <a:pt x="9012" y="10383"/>
                    <a:pt x="9020" y="10289"/>
                  </a:cubicBezTo>
                  <a:cubicBezTo>
                    <a:pt x="9030" y="10181"/>
                    <a:pt x="8945" y="10092"/>
                    <a:pt x="8837" y="10092"/>
                  </a:cubicBezTo>
                  <a:lnTo>
                    <a:pt x="7825" y="10092"/>
                  </a:lnTo>
                  <a:cubicBezTo>
                    <a:pt x="7605" y="9669"/>
                    <a:pt x="7469" y="9014"/>
                    <a:pt x="7412" y="8683"/>
                  </a:cubicBezTo>
                  <a:lnTo>
                    <a:pt x="11929" y="8683"/>
                  </a:lnTo>
                  <a:cubicBezTo>
                    <a:pt x="12290" y="8683"/>
                    <a:pt x="12583" y="8390"/>
                    <a:pt x="12583" y="8029"/>
                  </a:cubicBezTo>
                  <a:lnTo>
                    <a:pt x="12583" y="640"/>
                  </a:lnTo>
                  <a:cubicBezTo>
                    <a:pt x="12581" y="289"/>
                    <a:pt x="12295" y="3"/>
                    <a:pt x="11941" y="3"/>
                  </a:cubicBezTo>
                  <a:lnTo>
                    <a:pt x="10424" y="3"/>
                  </a:lnTo>
                  <a:cubicBezTo>
                    <a:pt x="10328" y="3"/>
                    <a:pt x="10244" y="72"/>
                    <a:pt x="10235" y="166"/>
                  </a:cubicBezTo>
                  <a:cubicBezTo>
                    <a:pt x="10227" y="273"/>
                    <a:pt x="10311" y="362"/>
                    <a:pt x="10415" y="362"/>
                  </a:cubicBezTo>
                  <a:lnTo>
                    <a:pt x="11935" y="362"/>
                  </a:lnTo>
                  <a:cubicBezTo>
                    <a:pt x="12093" y="362"/>
                    <a:pt x="12222" y="491"/>
                    <a:pt x="12222" y="649"/>
                  </a:cubicBezTo>
                  <a:lnTo>
                    <a:pt x="12222" y="7112"/>
                  </a:lnTo>
                  <a:lnTo>
                    <a:pt x="11763" y="7112"/>
                  </a:lnTo>
                  <a:lnTo>
                    <a:pt x="11763" y="1287"/>
                  </a:lnTo>
                  <a:cubicBezTo>
                    <a:pt x="11763" y="1047"/>
                    <a:pt x="11570" y="853"/>
                    <a:pt x="11330" y="853"/>
                  </a:cubicBezTo>
                  <a:lnTo>
                    <a:pt x="1252" y="853"/>
                  </a:lnTo>
                  <a:cubicBezTo>
                    <a:pt x="1012" y="853"/>
                    <a:pt x="819" y="1047"/>
                    <a:pt x="819" y="1287"/>
                  </a:cubicBezTo>
                  <a:lnTo>
                    <a:pt x="819" y="7112"/>
                  </a:lnTo>
                  <a:lnTo>
                    <a:pt x="361" y="7112"/>
                  </a:lnTo>
                  <a:lnTo>
                    <a:pt x="361" y="656"/>
                  </a:lnTo>
                  <a:cubicBezTo>
                    <a:pt x="361" y="656"/>
                    <a:pt x="492" y="370"/>
                    <a:pt x="650" y="362"/>
                  </a:cubicBezTo>
                  <a:lnTo>
                    <a:pt x="9502" y="362"/>
                  </a:lnTo>
                  <a:cubicBezTo>
                    <a:pt x="9507" y="362"/>
                    <a:pt x="9512" y="362"/>
                    <a:pt x="9516" y="362"/>
                  </a:cubicBezTo>
                  <a:cubicBezTo>
                    <a:pt x="9612" y="362"/>
                    <a:pt x="9687" y="283"/>
                    <a:pt x="9687" y="185"/>
                  </a:cubicBezTo>
                  <a:cubicBezTo>
                    <a:pt x="9687" y="83"/>
                    <a:pt x="9605" y="1"/>
                    <a:pt x="9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5"/>
            <p:cNvSpPr/>
            <p:nvPr/>
          </p:nvSpPr>
          <p:spPr>
            <a:xfrm>
              <a:off x="3247598" y="2311823"/>
              <a:ext cx="311112" cy="147789"/>
            </a:xfrm>
            <a:custGeom>
              <a:avLst/>
              <a:gdLst/>
              <a:ahLst/>
              <a:cxnLst/>
              <a:rect l="l" t="t" r="r" b="b"/>
              <a:pathLst>
                <a:path w="8212" h="3901" extrusionOk="0">
                  <a:moveTo>
                    <a:pt x="3950" y="1"/>
                  </a:moveTo>
                  <a:cubicBezTo>
                    <a:pt x="3127" y="1"/>
                    <a:pt x="2385" y="504"/>
                    <a:pt x="2091" y="1245"/>
                  </a:cubicBezTo>
                  <a:cubicBezTo>
                    <a:pt x="2003" y="1228"/>
                    <a:pt x="1912" y="1219"/>
                    <a:pt x="1821" y="1219"/>
                  </a:cubicBezTo>
                  <a:cubicBezTo>
                    <a:pt x="1467" y="1219"/>
                    <a:pt x="1101" y="1353"/>
                    <a:pt x="777" y="1643"/>
                  </a:cubicBezTo>
                  <a:cubicBezTo>
                    <a:pt x="765" y="1654"/>
                    <a:pt x="754" y="1666"/>
                    <a:pt x="744" y="1680"/>
                  </a:cubicBezTo>
                  <a:cubicBezTo>
                    <a:pt x="1" y="2753"/>
                    <a:pt x="776" y="3900"/>
                    <a:pt x="1820" y="3900"/>
                  </a:cubicBezTo>
                  <a:lnTo>
                    <a:pt x="2407" y="3900"/>
                  </a:lnTo>
                  <a:cubicBezTo>
                    <a:pt x="2415" y="3900"/>
                    <a:pt x="2422" y="3897"/>
                    <a:pt x="2427" y="3892"/>
                  </a:cubicBezTo>
                  <a:cubicBezTo>
                    <a:pt x="2602" y="3735"/>
                    <a:pt x="2489" y="3539"/>
                    <a:pt x="2331" y="3539"/>
                  </a:cubicBezTo>
                  <a:lnTo>
                    <a:pt x="1400" y="3539"/>
                  </a:lnTo>
                  <a:cubicBezTo>
                    <a:pt x="1364" y="3539"/>
                    <a:pt x="1330" y="3525"/>
                    <a:pt x="1304" y="3502"/>
                  </a:cubicBezTo>
                  <a:cubicBezTo>
                    <a:pt x="347" y="2649"/>
                    <a:pt x="959" y="1577"/>
                    <a:pt x="1822" y="1577"/>
                  </a:cubicBezTo>
                  <a:cubicBezTo>
                    <a:pt x="1940" y="1577"/>
                    <a:pt x="2059" y="1598"/>
                    <a:pt x="2171" y="1639"/>
                  </a:cubicBezTo>
                  <a:cubicBezTo>
                    <a:pt x="2174" y="1640"/>
                    <a:pt x="2175" y="1640"/>
                    <a:pt x="2178" y="1640"/>
                  </a:cubicBezTo>
                  <a:cubicBezTo>
                    <a:pt x="2188" y="1641"/>
                    <a:pt x="2197" y="1642"/>
                    <a:pt x="2207" y="1642"/>
                  </a:cubicBezTo>
                  <a:cubicBezTo>
                    <a:pt x="2295" y="1642"/>
                    <a:pt x="2366" y="1586"/>
                    <a:pt x="2388" y="1511"/>
                  </a:cubicBezTo>
                  <a:cubicBezTo>
                    <a:pt x="2587" y="832"/>
                    <a:pt x="3228" y="360"/>
                    <a:pt x="3949" y="360"/>
                  </a:cubicBezTo>
                  <a:cubicBezTo>
                    <a:pt x="4490" y="360"/>
                    <a:pt x="4987" y="617"/>
                    <a:pt x="5296" y="1059"/>
                  </a:cubicBezTo>
                  <a:cubicBezTo>
                    <a:pt x="5301" y="1066"/>
                    <a:pt x="5309" y="1071"/>
                    <a:pt x="5318" y="1071"/>
                  </a:cubicBezTo>
                  <a:cubicBezTo>
                    <a:pt x="5321" y="1071"/>
                    <a:pt x="5324" y="1070"/>
                    <a:pt x="5326" y="1069"/>
                  </a:cubicBezTo>
                  <a:cubicBezTo>
                    <a:pt x="5465" y="1021"/>
                    <a:pt x="5611" y="998"/>
                    <a:pt x="5758" y="998"/>
                  </a:cubicBezTo>
                  <a:cubicBezTo>
                    <a:pt x="6875" y="998"/>
                    <a:pt x="7667" y="2383"/>
                    <a:pt x="6433" y="3487"/>
                  </a:cubicBezTo>
                  <a:cubicBezTo>
                    <a:pt x="6399" y="3519"/>
                    <a:pt x="6353" y="3538"/>
                    <a:pt x="6305" y="3538"/>
                  </a:cubicBezTo>
                  <a:lnTo>
                    <a:pt x="3098" y="3538"/>
                  </a:lnTo>
                  <a:cubicBezTo>
                    <a:pt x="3091" y="3538"/>
                    <a:pt x="3084" y="3540"/>
                    <a:pt x="3079" y="3545"/>
                  </a:cubicBezTo>
                  <a:cubicBezTo>
                    <a:pt x="2904" y="3702"/>
                    <a:pt x="3017" y="3899"/>
                    <a:pt x="3175" y="3899"/>
                  </a:cubicBezTo>
                  <a:lnTo>
                    <a:pt x="6459" y="3899"/>
                  </a:lnTo>
                  <a:cubicBezTo>
                    <a:pt x="6520" y="3899"/>
                    <a:pt x="6578" y="3875"/>
                    <a:pt x="6624" y="3834"/>
                  </a:cubicBezTo>
                  <a:cubicBezTo>
                    <a:pt x="8212" y="2417"/>
                    <a:pt x="7195" y="638"/>
                    <a:pt x="5761" y="638"/>
                  </a:cubicBezTo>
                  <a:cubicBezTo>
                    <a:pt x="5657" y="638"/>
                    <a:pt x="5553" y="647"/>
                    <a:pt x="5451" y="666"/>
                  </a:cubicBezTo>
                  <a:cubicBezTo>
                    <a:pt x="5071" y="242"/>
                    <a:pt x="4531" y="1"/>
                    <a:pt x="3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5"/>
            <p:cNvSpPr/>
            <p:nvPr/>
          </p:nvSpPr>
          <p:spPr>
            <a:xfrm>
              <a:off x="3368527" y="2354065"/>
              <a:ext cx="57661" cy="71489"/>
            </a:xfrm>
            <a:custGeom>
              <a:avLst/>
              <a:gdLst/>
              <a:ahLst/>
              <a:cxnLst/>
              <a:rect l="l" t="t" r="r" b="b"/>
              <a:pathLst>
                <a:path w="1522" h="1887" extrusionOk="0">
                  <a:moveTo>
                    <a:pt x="769" y="0"/>
                  </a:moveTo>
                  <a:cubicBezTo>
                    <a:pt x="669" y="0"/>
                    <a:pt x="589" y="82"/>
                    <a:pt x="589" y="181"/>
                  </a:cubicBezTo>
                  <a:lnTo>
                    <a:pt x="589" y="1203"/>
                  </a:lnTo>
                  <a:lnTo>
                    <a:pt x="344" y="904"/>
                  </a:lnTo>
                  <a:cubicBezTo>
                    <a:pt x="309" y="860"/>
                    <a:pt x="257" y="837"/>
                    <a:pt x="204" y="837"/>
                  </a:cubicBezTo>
                  <a:cubicBezTo>
                    <a:pt x="164" y="837"/>
                    <a:pt x="124" y="851"/>
                    <a:pt x="91" y="878"/>
                  </a:cubicBezTo>
                  <a:cubicBezTo>
                    <a:pt x="14" y="941"/>
                    <a:pt x="1" y="1054"/>
                    <a:pt x="65" y="1131"/>
                  </a:cubicBezTo>
                  <a:cubicBezTo>
                    <a:pt x="65" y="1131"/>
                    <a:pt x="626" y="1821"/>
                    <a:pt x="628" y="1823"/>
                  </a:cubicBezTo>
                  <a:cubicBezTo>
                    <a:pt x="663" y="1866"/>
                    <a:pt x="716" y="1887"/>
                    <a:pt x="768" y="1887"/>
                  </a:cubicBezTo>
                  <a:cubicBezTo>
                    <a:pt x="822" y="1887"/>
                    <a:pt x="875" y="1865"/>
                    <a:pt x="910" y="1822"/>
                  </a:cubicBezTo>
                  <a:lnTo>
                    <a:pt x="1460" y="1130"/>
                  </a:lnTo>
                  <a:cubicBezTo>
                    <a:pt x="1522" y="1052"/>
                    <a:pt x="1508" y="939"/>
                    <a:pt x="1432" y="876"/>
                  </a:cubicBezTo>
                  <a:cubicBezTo>
                    <a:pt x="1398" y="850"/>
                    <a:pt x="1359" y="837"/>
                    <a:pt x="1319" y="837"/>
                  </a:cubicBezTo>
                  <a:cubicBezTo>
                    <a:pt x="1266" y="837"/>
                    <a:pt x="1214" y="861"/>
                    <a:pt x="1178" y="905"/>
                  </a:cubicBezTo>
                  <a:lnTo>
                    <a:pt x="950" y="1191"/>
                  </a:lnTo>
                  <a:lnTo>
                    <a:pt x="950" y="179"/>
                  </a:lnTo>
                  <a:cubicBezTo>
                    <a:pt x="950" y="80"/>
                    <a:pt x="868" y="0"/>
                    <a:pt x="7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65"/>
          <p:cNvGrpSpPr/>
          <p:nvPr/>
        </p:nvGrpSpPr>
        <p:grpSpPr>
          <a:xfrm>
            <a:off x="2514544" y="2702627"/>
            <a:ext cx="346610" cy="449582"/>
            <a:chOff x="2390298" y="2185817"/>
            <a:chExt cx="367522" cy="476707"/>
          </a:xfrm>
        </p:grpSpPr>
        <p:sp>
          <p:nvSpPr>
            <p:cNvPr id="2840" name="Google Shape;2840;p65"/>
            <p:cNvSpPr/>
            <p:nvPr/>
          </p:nvSpPr>
          <p:spPr>
            <a:xfrm>
              <a:off x="2390298" y="2185817"/>
              <a:ext cx="367522" cy="476707"/>
            </a:xfrm>
            <a:custGeom>
              <a:avLst/>
              <a:gdLst/>
              <a:ahLst/>
              <a:cxnLst/>
              <a:rect l="l" t="t" r="r" b="b"/>
              <a:pathLst>
                <a:path w="9701" h="12583" extrusionOk="0">
                  <a:moveTo>
                    <a:pt x="7636" y="669"/>
                  </a:moveTo>
                  <a:lnTo>
                    <a:pt x="9113" y="2360"/>
                  </a:lnTo>
                  <a:lnTo>
                    <a:pt x="7636" y="2360"/>
                  </a:lnTo>
                  <a:lnTo>
                    <a:pt x="7636" y="669"/>
                  </a:lnTo>
                  <a:close/>
                  <a:moveTo>
                    <a:pt x="903" y="0"/>
                  </a:moveTo>
                  <a:cubicBezTo>
                    <a:pt x="803" y="0"/>
                    <a:pt x="721" y="82"/>
                    <a:pt x="721" y="183"/>
                  </a:cubicBezTo>
                  <a:lnTo>
                    <a:pt x="721" y="1288"/>
                  </a:lnTo>
                  <a:cubicBezTo>
                    <a:pt x="721" y="1375"/>
                    <a:pt x="779" y="1455"/>
                    <a:pt x="866" y="1473"/>
                  </a:cubicBezTo>
                  <a:cubicBezTo>
                    <a:pt x="878" y="1476"/>
                    <a:pt x="891" y="1477"/>
                    <a:pt x="903" y="1477"/>
                  </a:cubicBezTo>
                  <a:cubicBezTo>
                    <a:pt x="1002" y="1477"/>
                    <a:pt x="1083" y="1394"/>
                    <a:pt x="1083" y="1293"/>
                  </a:cubicBezTo>
                  <a:lnTo>
                    <a:pt x="1083" y="361"/>
                  </a:lnTo>
                  <a:lnTo>
                    <a:pt x="7276" y="361"/>
                  </a:lnTo>
                  <a:lnTo>
                    <a:pt x="7276" y="2567"/>
                  </a:lnTo>
                  <a:cubicBezTo>
                    <a:pt x="7276" y="2670"/>
                    <a:pt x="7357" y="2751"/>
                    <a:pt x="7459" y="2751"/>
                  </a:cubicBezTo>
                  <a:lnTo>
                    <a:pt x="9339" y="2751"/>
                  </a:lnTo>
                  <a:lnTo>
                    <a:pt x="9339" y="12221"/>
                  </a:lnTo>
                  <a:lnTo>
                    <a:pt x="1082" y="12221"/>
                  </a:lnTo>
                  <a:lnTo>
                    <a:pt x="1082" y="10418"/>
                  </a:lnTo>
                  <a:lnTo>
                    <a:pt x="7450" y="10418"/>
                  </a:lnTo>
                  <a:cubicBezTo>
                    <a:pt x="7553" y="10418"/>
                    <a:pt x="7634" y="10337"/>
                    <a:pt x="7634" y="10235"/>
                  </a:cubicBezTo>
                  <a:lnTo>
                    <a:pt x="7634" y="6639"/>
                  </a:lnTo>
                  <a:cubicBezTo>
                    <a:pt x="7634" y="6537"/>
                    <a:pt x="7553" y="6456"/>
                    <a:pt x="7453" y="6456"/>
                  </a:cubicBezTo>
                  <a:lnTo>
                    <a:pt x="6677" y="6456"/>
                  </a:lnTo>
                  <a:cubicBezTo>
                    <a:pt x="6581" y="6456"/>
                    <a:pt x="6496" y="6525"/>
                    <a:pt x="6489" y="6620"/>
                  </a:cubicBezTo>
                  <a:cubicBezTo>
                    <a:pt x="6480" y="6728"/>
                    <a:pt x="6563" y="6817"/>
                    <a:pt x="6668" y="6817"/>
                  </a:cubicBezTo>
                  <a:lnTo>
                    <a:pt x="7274" y="6817"/>
                  </a:lnTo>
                  <a:lnTo>
                    <a:pt x="7274" y="10060"/>
                  </a:lnTo>
                  <a:lnTo>
                    <a:pt x="362" y="10060"/>
                  </a:lnTo>
                  <a:lnTo>
                    <a:pt x="362" y="6817"/>
                  </a:lnTo>
                  <a:lnTo>
                    <a:pt x="5811" y="6817"/>
                  </a:lnTo>
                  <a:cubicBezTo>
                    <a:pt x="5811" y="6817"/>
                    <a:pt x="5997" y="6731"/>
                    <a:pt x="5997" y="6629"/>
                  </a:cubicBezTo>
                  <a:cubicBezTo>
                    <a:pt x="5997" y="6531"/>
                    <a:pt x="5922" y="6454"/>
                    <a:pt x="5826" y="6454"/>
                  </a:cubicBezTo>
                  <a:cubicBezTo>
                    <a:pt x="5821" y="6454"/>
                    <a:pt x="5816" y="6454"/>
                    <a:pt x="5811" y="6454"/>
                  </a:cubicBezTo>
                  <a:lnTo>
                    <a:pt x="1083" y="6454"/>
                  </a:lnTo>
                  <a:lnTo>
                    <a:pt x="1083" y="2141"/>
                  </a:lnTo>
                  <a:cubicBezTo>
                    <a:pt x="1093" y="2039"/>
                    <a:pt x="1011" y="1958"/>
                    <a:pt x="909" y="1958"/>
                  </a:cubicBezTo>
                  <a:cubicBezTo>
                    <a:pt x="807" y="1958"/>
                    <a:pt x="721" y="2141"/>
                    <a:pt x="721" y="2141"/>
                  </a:cubicBezTo>
                  <a:lnTo>
                    <a:pt x="721" y="6454"/>
                  </a:lnTo>
                  <a:lnTo>
                    <a:pt x="185" y="6454"/>
                  </a:lnTo>
                  <a:cubicBezTo>
                    <a:pt x="82" y="6454"/>
                    <a:pt x="1" y="6537"/>
                    <a:pt x="1" y="6640"/>
                  </a:cubicBezTo>
                  <a:lnTo>
                    <a:pt x="1" y="10235"/>
                  </a:lnTo>
                  <a:cubicBezTo>
                    <a:pt x="1" y="10338"/>
                    <a:pt x="82" y="10421"/>
                    <a:pt x="185" y="10421"/>
                  </a:cubicBezTo>
                  <a:lnTo>
                    <a:pt x="721" y="10421"/>
                  </a:lnTo>
                  <a:lnTo>
                    <a:pt x="721" y="12399"/>
                  </a:lnTo>
                  <a:cubicBezTo>
                    <a:pt x="721" y="12501"/>
                    <a:pt x="804" y="12582"/>
                    <a:pt x="905" y="12582"/>
                  </a:cubicBezTo>
                  <a:lnTo>
                    <a:pt x="9514" y="12582"/>
                  </a:lnTo>
                  <a:cubicBezTo>
                    <a:pt x="9616" y="12582"/>
                    <a:pt x="9697" y="12500"/>
                    <a:pt x="9697" y="12399"/>
                  </a:cubicBezTo>
                  <a:lnTo>
                    <a:pt x="9697" y="2551"/>
                  </a:lnTo>
                  <a:cubicBezTo>
                    <a:pt x="9700" y="2507"/>
                    <a:pt x="9684" y="2463"/>
                    <a:pt x="9654" y="2429"/>
                  </a:cubicBezTo>
                  <a:lnTo>
                    <a:pt x="7589" y="63"/>
                  </a:lnTo>
                  <a:cubicBezTo>
                    <a:pt x="7553" y="22"/>
                    <a:pt x="7503" y="0"/>
                    <a:pt x="7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5"/>
            <p:cNvSpPr/>
            <p:nvPr/>
          </p:nvSpPr>
          <p:spPr>
            <a:xfrm>
              <a:off x="2424811" y="2463287"/>
              <a:ext cx="71603" cy="83650"/>
            </a:xfrm>
            <a:custGeom>
              <a:avLst/>
              <a:gdLst/>
              <a:ahLst/>
              <a:cxnLst/>
              <a:rect l="l" t="t" r="r" b="b"/>
              <a:pathLst>
                <a:path w="1890" h="2208" extrusionOk="0">
                  <a:moveTo>
                    <a:pt x="1104" y="1"/>
                  </a:moveTo>
                  <a:cubicBezTo>
                    <a:pt x="495" y="1"/>
                    <a:pt x="1" y="495"/>
                    <a:pt x="1" y="1103"/>
                  </a:cubicBezTo>
                  <a:cubicBezTo>
                    <a:pt x="1" y="1713"/>
                    <a:pt x="495" y="2207"/>
                    <a:pt x="1104" y="2207"/>
                  </a:cubicBezTo>
                  <a:cubicBezTo>
                    <a:pt x="1347" y="2207"/>
                    <a:pt x="1562" y="2128"/>
                    <a:pt x="1731" y="1978"/>
                  </a:cubicBezTo>
                  <a:cubicBezTo>
                    <a:pt x="1764" y="1950"/>
                    <a:pt x="1795" y="1916"/>
                    <a:pt x="1824" y="1883"/>
                  </a:cubicBezTo>
                  <a:cubicBezTo>
                    <a:pt x="1889" y="1805"/>
                    <a:pt x="1879" y="1689"/>
                    <a:pt x="1802" y="1624"/>
                  </a:cubicBezTo>
                  <a:cubicBezTo>
                    <a:pt x="1768" y="1595"/>
                    <a:pt x="1726" y="1580"/>
                    <a:pt x="1684" y="1580"/>
                  </a:cubicBezTo>
                  <a:cubicBezTo>
                    <a:pt x="1632" y="1580"/>
                    <a:pt x="1579" y="1603"/>
                    <a:pt x="1543" y="1646"/>
                  </a:cubicBezTo>
                  <a:cubicBezTo>
                    <a:pt x="1526" y="1667"/>
                    <a:pt x="1506" y="1687"/>
                    <a:pt x="1486" y="1704"/>
                  </a:cubicBezTo>
                  <a:cubicBezTo>
                    <a:pt x="1385" y="1794"/>
                    <a:pt x="1256" y="1840"/>
                    <a:pt x="1104" y="1840"/>
                  </a:cubicBezTo>
                  <a:cubicBezTo>
                    <a:pt x="698" y="1840"/>
                    <a:pt x="368" y="1510"/>
                    <a:pt x="368" y="1103"/>
                  </a:cubicBezTo>
                  <a:cubicBezTo>
                    <a:pt x="368" y="698"/>
                    <a:pt x="698" y="368"/>
                    <a:pt x="1104" y="368"/>
                  </a:cubicBezTo>
                  <a:cubicBezTo>
                    <a:pt x="1252" y="368"/>
                    <a:pt x="1394" y="411"/>
                    <a:pt x="1515" y="494"/>
                  </a:cubicBezTo>
                  <a:cubicBezTo>
                    <a:pt x="1547" y="515"/>
                    <a:pt x="1583" y="525"/>
                    <a:pt x="1618" y="525"/>
                  </a:cubicBezTo>
                  <a:cubicBezTo>
                    <a:pt x="1678" y="525"/>
                    <a:pt x="1736" y="497"/>
                    <a:pt x="1771" y="444"/>
                  </a:cubicBezTo>
                  <a:cubicBezTo>
                    <a:pt x="1826" y="360"/>
                    <a:pt x="1805" y="245"/>
                    <a:pt x="1721" y="189"/>
                  </a:cubicBezTo>
                  <a:cubicBezTo>
                    <a:pt x="1538" y="66"/>
                    <a:pt x="1326" y="1"/>
                    <a:pt x="1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5"/>
            <p:cNvSpPr/>
            <p:nvPr/>
          </p:nvSpPr>
          <p:spPr>
            <a:xfrm>
              <a:off x="2509750" y="2463287"/>
              <a:ext cx="61260" cy="83612"/>
            </a:xfrm>
            <a:custGeom>
              <a:avLst/>
              <a:gdLst/>
              <a:ahLst/>
              <a:cxnLst/>
              <a:rect l="l" t="t" r="r" b="b"/>
              <a:pathLst>
                <a:path w="1617" h="2207" extrusionOk="0">
                  <a:moveTo>
                    <a:pt x="817" y="0"/>
                  </a:moveTo>
                  <a:cubicBezTo>
                    <a:pt x="738" y="0"/>
                    <a:pt x="654" y="11"/>
                    <a:pt x="567" y="37"/>
                  </a:cubicBezTo>
                  <a:cubicBezTo>
                    <a:pt x="329" y="107"/>
                    <a:pt x="164" y="294"/>
                    <a:pt x="130" y="521"/>
                  </a:cubicBezTo>
                  <a:cubicBezTo>
                    <a:pt x="60" y="1019"/>
                    <a:pt x="577" y="1155"/>
                    <a:pt x="942" y="1290"/>
                  </a:cubicBezTo>
                  <a:cubicBezTo>
                    <a:pt x="1135" y="1360"/>
                    <a:pt x="1234" y="1470"/>
                    <a:pt x="1213" y="1590"/>
                  </a:cubicBezTo>
                  <a:cubicBezTo>
                    <a:pt x="1189" y="1714"/>
                    <a:pt x="1045" y="1840"/>
                    <a:pt x="844" y="1840"/>
                  </a:cubicBezTo>
                  <a:cubicBezTo>
                    <a:pt x="650" y="1840"/>
                    <a:pt x="460" y="1759"/>
                    <a:pt x="341" y="1627"/>
                  </a:cubicBezTo>
                  <a:cubicBezTo>
                    <a:pt x="304" y="1587"/>
                    <a:pt x="254" y="1567"/>
                    <a:pt x="204" y="1567"/>
                  </a:cubicBezTo>
                  <a:cubicBezTo>
                    <a:pt x="160" y="1567"/>
                    <a:pt x="116" y="1583"/>
                    <a:pt x="81" y="1615"/>
                  </a:cubicBezTo>
                  <a:cubicBezTo>
                    <a:pt x="6" y="1683"/>
                    <a:pt x="0" y="1799"/>
                    <a:pt x="67" y="1873"/>
                  </a:cubicBezTo>
                  <a:cubicBezTo>
                    <a:pt x="257" y="2082"/>
                    <a:pt x="547" y="2206"/>
                    <a:pt x="845" y="2206"/>
                  </a:cubicBezTo>
                  <a:cubicBezTo>
                    <a:pt x="1205" y="2206"/>
                    <a:pt x="1519" y="1969"/>
                    <a:pt x="1574" y="1656"/>
                  </a:cubicBezTo>
                  <a:cubicBezTo>
                    <a:pt x="1616" y="1418"/>
                    <a:pt x="1506" y="1107"/>
                    <a:pt x="1070" y="945"/>
                  </a:cubicBezTo>
                  <a:cubicBezTo>
                    <a:pt x="836" y="858"/>
                    <a:pt x="619" y="766"/>
                    <a:pt x="562" y="740"/>
                  </a:cubicBezTo>
                  <a:cubicBezTo>
                    <a:pt x="510" y="700"/>
                    <a:pt x="485" y="641"/>
                    <a:pt x="495" y="573"/>
                  </a:cubicBezTo>
                  <a:cubicBezTo>
                    <a:pt x="506" y="488"/>
                    <a:pt x="573" y="420"/>
                    <a:pt x="673" y="389"/>
                  </a:cubicBezTo>
                  <a:cubicBezTo>
                    <a:pt x="721" y="375"/>
                    <a:pt x="769" y="369"/>
                    <a:pt x="815" y="369"/>
                  </a:cubicBezTo>
                  <a:cubicBezTo>
                    <a:pt x="1037" y="369"/>
                    <a:pt x="1215" y="510"/>
                    <a:pt x="1221" y="515"/>
                  </a:cubicBezTo>
                  <a:cubicBezTo>
                    <a:pt x="1255" y="543"/>
                    <a:pt x="1297" y="557"/>
                    <a:pt x="1338" y="557"/>
                  </a:cubicBezTo>
                  <a:cubicBezTo>
                    <a:pt x="1391" y="557"/>
                    <a:pt x="1443" y="535"/>
                    <a:pt x="1479" y="491"/>
                  </a:cubicBezTo>
                  <a:cubicBezTo>
                    <a:pt x="1544" y="414"/>
                    <a:pt x="1533" y="297"/>
                    <a:pt x="1457" y="232"/>
                  </a:cubicBezTo>
                  <a:cubicBezTo>
                    <a:pt x="1442" y="220"/>
                    <a:pt x="1176" y="0"/>
                    <a:pt x="8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5"/>
            <p:cNvSpPr/>
            <p:nvPr/>
          </p:nvSpPr>
          <p:spPr>
            <a:xfrm>
              <a:off x="2585179" y="2463287"/>
              <a:ext cx="61260" cy="83574"/>
            </a:xfrm>
            <a:custGeom>
              <a:avLst/>
              <a:gdLst/>
              <a:ahLst/>
              <a:cxnLst/>
              <a:rect l="l" t="t" r="r" b="b"/>
              <a:pathLst>
                <a:path w="1617" h="2206" extrusionOk="0">
                  <a:moveTo>
                    <a:pt x="814" y="0"/>
                  </a:moveTo>
                  <a:cubicBezTo>
                    <a:pt x="735" y="0"/>
                    <a:pt x="651" y="11"/>
                    <a:pt x="564" y="37"/>
                  </a:cubicBezTo>
                  <a:cubicBezTo>
                    <a:pt x="327" y="107"/>
                    <a:pt x="160" y="294"/>
                    <a:pt x="128" y="521"/>
                  </a:cubicBezTo>
                  <a:cubicBezTo>
                    <a:pt x="58" y="1019"/>
                    <a:pt x="575" y="1155"/>
                    <a:pt x="940" y="1290"/>
                  </a:cubicBezTo>
                  <a:cubicBezTo>
                    <a:pt x="1133" y="1362"/>
                    <a:pt x="1232" y="1472"/>
                    <a:pt x="1211" y="1590"/>
                  </a:cubicBezTo>
                  <a:cubicBezTo>
                    <a:pt x="1189" y="1713"/>
                    <a:pt x="1045" y="1839"/>
                    <a:pt x="844" y="1839"/>
                  </a:cubicBezTo>
                  <a:cubicBezTo>
                    <a:pt x="650" y="1839"/>
                    <a:pt x="461" y="1758"/>
                    <a:pt x="341" y="1626"/>
                  </a:cubicBezTo>
                  <a:cubicBezTo>
                    <a:pt x="304" y="1586"/>
                    <a:pt x="254" y="1566"/>
                    <a:pt x="204" y="1566"/>
                  </a:cubicBezTo>
                  <a:cubicBezTo>
                    <a:pt x="160" y="1566"/>
                    <a:pt x="116" y="1582"/>
                    <a:pt x="81" y="1613"/>
                  </a:cubicBezTo>
                  <a:cubicBezTo>
                    <a:pt x="6" y="1682"/>
                    <a:pt x="0" y="1798"/>
                    <a:pt x="68" y="1872"/>
                  </a:cubicBezTo>
                  <a:cubicBezTo>
                    <a:pt x="257" y="2081"/>
                    <a:pt x="547" y="2205"/>
                    <a:pt x="845" y="2205"/>
                  </a:cubicBezTo>
                  <a:cubicBezTo>
                    <a:pt x="1206" y="2205"/>
                    <a:pt x="1519" y="1967"/>
                    <a:pt x="1574" y="1655"/>
                  </a:cubicBezTo>
                  <a:cubicBezTo>
                    <a:pt x="1616" y="1417"/>
                    <a:pt x="1506" y="1106"/>
                    <a:pt x="1070" y="944"/>
                  </a:cubicBezTo>
                  <a:cubicBezTo>
                    <a:pt x="836" y="857"/>
                    <a:pt x="619" y="763"/>
                    <a:pt x="562" y="739"/>
                  </a:cubicBezTo>
                  <a:cubicBezTo>
                    <a:pt x="510" y="699"/>
                    <a:pt x="485" y="639"/>
                    <a:pt x="495" y="572"/>
                  </a:cubicBezTo>
                  <a:cubicBezTo>
                    <a:pt x="504" y="489"/>
                    <a:pt x="571" y="420"/>
                    <a:pt x="670" y="389"/>
                  </a:cubicBezTo>
                  <a:cubicBezTo>
                    <a:pt x="719" y="375"/>
                    <a:pt x="767" y="369"/>
                    <a:pt x="813" y="369"/>
                  </a:cubicBezTo>
                  <a:cubicBezTo>
                    <a:pt x="1035" y="369"/>
                    <a:pt x="1213" y="510"/>
                    <a:pt x="1218" y="515"/>
                  </a:cubicBezTo>
                  <a:cubicBezTo>
                    <a:pt x="1252" y="543"/>
                    <a:pt x="1294" y="557"/>
                    <a:pt x="1336" y="557"/>
                  </a:cubicBezTo>
                  <a:cubicBezTo>
                    <a:pt x="1389" y="557"/>
                    <a:pt x="1441" y="535"/>
                    <a:pt x="1477" y="491"/>
                  </a:cubicBezTo>
                  <a:cubicBezTo>
                    <a:pt x="1542" y="414"/>
                    <a:pt x="1531" y="297"/>
                    <a:pt x="1454" y="232"/>
                  </a:cubicBezTo>
                  <a:cubicBezTo>
                    <a:pt x="1440" y="220"/>
                    <a:pt x="1174"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4" name="Google Shape;2844;p65"/>
          <p:cNvSpPr/>
          <p:nvPr/>
        </p:nvSpPr>
        <p:spPr>
          <a:xfrm>
            <a:off x="1729784" y="2731802"/>
            <a:ext cx="449559" cy="391073"/>
          </a:xfrm>
          <a:custGeom>
            <a:avLst/>
            <a:gdLst/>
            <a:ahLst/>
            <a:cxnLst/>
            <a:rect l="l" t="t" r="r" b="b"/>
            <a:pathLst>
              <a:path w="12583" h="10946" extrusionOk="0">
                <a:moveTo>
                  <a:pt x="8192" y="362"/>
                </a:moveTo>
                <a:lnTo>
                  <a:pt x="8192" y="1770"/>
                </a:lnTo>
                <a:lnTo>
                  <a:pt x="4391" y="1770"/>
                </a:lnTo>
                <a:lnTo>
                  <a:pt x="4391" y="362"/>
                </a:lnTo>
                <a:close/>
                <a:moveTo>
                  <a:pt x="4097" y="5671"/>
                </a:moveTo>
                <a:lnTo>
                  <a:pt x="4097" y="6425"/>
                </a:lnTo>
                <a:lnTo>
                  <a:pt x="1836" y="6425"/>
                </a:lnTo>
                <a:lnTo>
                  <a:pt x="1836" y="5671"/>
                </a:lnTo>
                <a:close/>
                <a:moveTo>
                  <a:pt x="10715" y="5671"/>
                </a:moveTo>
                <a:lnTo>
                  <a:pt x="10715" y="6425"/>
                </a:lnTo>
                <a:lnTo>
                  <a:pt x="8454" y="6425"/>
                </a:lnTo>
                <a:lnTo>
                  <a:pt x="8454" y="5671"/>
                </a:lnTo>
                <a:close/>
                <a:moveTo>
                  <a:pt x="11307" y="1670"/>
                </a:moveTo>
                <a:cubicBezTo>
                  <a:pt x="11341" y="1670"/>
                  <a:pt x="11371" y="1698"/>
                  <a:pt x="11371" y="1734"/>
                </a:cubicBezTo>
                <a:lnTo>
                  <a:pt x="11371" y="7568"/>
                </a:lnTo>
                <a:lnTo>
                  <a:pt x="1181" y="7568"/>
                </a:lnTo>
                <a:lnTo>
                  <a:pt x="1181" y="1734"/>
                </a:lnTo>
                <a:cubicBezTo>
                  <a:pt x="1181" y="1698"/>
                  <a:pt x="1209" y="1670"/>
                  <a:pt x="1245" y="1670"/>
                </a:cubicBezTo>
                <a:lnTo>
                  <a:pt x="3999" y="1670"/>
                </a:lnTo>
                <a:lnTo>
                  <a:pt x="3999" y="1942"/>
                </a:lnTo>
                <a:cubicBezTo>
                  <a:pt x="3999" y="2048"/>
                  <a:pt x="4081" y="2132"/>
                  <a:pt x="4183" y="2132"/>
                </a:cubicBezTo>
                <a:lnTo>
                  <a:pt x="6094" y="2132"/>
                </a:lnTo>
                <a:lnTo>
                  <a:pt x="6094" y="3770"/>
                </a:lnTo>
                <a:lnTo>
                  <a:pt x="2970" y="3770"/>
                </a:lnTo>
                <a:cubicBezTo>
                  <a:pt x="2867" y="3770"/>
                  <a:pt x="2785" y="3853"/>
                  <a:pt x="2785" y="3954"/>
                </a:cubicBezTo>
                <a:lnTo>
                  <a:pt x="2785" y="5309"/>
                </a:lnTo>
                <a:lnTo>
                  <a:pt x="1659" y="5309"/>
                </a:lnTo>
                <a:cubicBezTo>
                  <a:pt x="1557" y="5309"/>
                  <a:pt x="1474" y="5392"/>
                  <a:pt x="1474" y="5494"/>
                </a:cubicBezTo>
                <a:lnTo>
                  <a:pt x="1474" y="6601"/>
                </a:lnTo>
                <a:cubicBezTo>
                  <a:pt x="1474" y="6702"/>
                  <a:pt x="1557" y="6785"/>
                  <a:pt x="1659" y="6785"/>
                </a:cubicBezTo>
                <a:lnTo>
                  <a:pt x="4272" y="6785"/>
                </a:lnTo>
                <a:cubicBezTo>
                  <a:pt x="4374" y="6785"/>
                  <a:pt x="4457" y="6702"/>
                  <a:pt x="4457" y="6601"/>
                </a:cubicBezTo>
                <a:lnTo>
                  <a:pt x="4457" y="5494"/>
                </a:lnTo>
                <a:cubicBezTo>
                  <a:pt x="4457" y="5392"/>
                  <a:pt x="4374" y="5309"/>
                  <a:pt x="4272" y="5309"/>
                </a:cubicBezTo>
                <a:lnTo>
                  <a:pt x="3146" y="5309"/>
                </a:lnTo>
                <a:lnTo>
                  <a:pt x="3146" y="4130"/>
                </a:lnTo>
                <a:lnTo>
                  <a:pt x="6094" y="4130"/>
                </a:lnTo>
                <a:lnTo>
                  <a:pt x="6094" y="5309"/>
                </a:lnTo>
                <a:lnTo>
                  <a:pt x="4968" y="5309"/>
                </a:lnTo>
                <a:cubicBezTo>
                  <a:pt x="4867" y="5309"/>
                  <a:pt x="4784" y="5392"/>
                  <a:pt x="4784" y="5494"/>
                </a:cubicBezTo>
                <a:lnTo>
                  <a:pt x="4784" y="6602"/>
                </a:lnTo>
                <a:cubicBezTo>
                  <a:pt x="4784" y="6702"/>
                  <a:pt x="4866" y="6784"/>
                  <a:pt x="4966" y="6784"/>
                </a:cubicBezTo>
                <a:lnTo>
                  <a:pt x="5360" y="6784"/>
                </a:lnTo>
                <a:cubicBezTo>
                  <a:pt x="5455" y="6784"/>
                  <a:pt x="5541" y="6714"/>
                  <a:pt x="5549" y="6620"/>
                </a:cubicBezTo>
                <a:cubicBezTo>
                  <a:pt x="5558" y="6513"/>
                  <a:pt x="5474" y="6424"/>
                  <a:pt x="5369" y="6424"/>
                </a:cubicBezTo>
                <a:lnTo>
                  <a:pt x="5144" y="6424"/>
                </a:lnTo>
                <a:lnTo>
                  <a:pt x="5144" y="5670"/>
                </a:lnTo>
                <a:lnTo>
                  <a:pt x="7406" y="5670"/>
                </a:lnTo>
                <a:lnTo>
                  <a:pt x="7406" y="6424"/>
                </a:lnTo>
                <a:lnTo>
                  <a:pt x="6259" y="6424"/>
                </a:lnTo>
                <a:cubicBezTo>
                  <a:pt x="6162" y="6424"/>
                  <a:pt x="6077" y="6493"/>
                  <a:pt x="6070" y="6587"/>
                </a:cubicBezTo>
                <a:cubicBezTo>
                  <a:pt x="6061" y="6695"/>
                  <a:pt x="6145" y="6784"/>
                  <a:pt x="6249" y="6784"/>
                </a:cubicBezTo>
                <a:lnTo>
                  <a:pt x="7615" y="6784"/>
                </a:lnTo>
                <a:cubicBezTo>
                  <a:pt x="7717" y="6784"/>
                  <a:pt x="7799" y="6701"/>
                  <a:pt x="7799" y="6599"/>
                </a:cubicBezTo>
                <a:lnTo>
                  <a:pt x="7799" y="5493"/>
                </a:lnTo>
                <a:cubicBezTo>
                  <a:pt x="7799" y="5391"/>
                  <a:pt x="7717" y="5308"/>
                  <a:pt x="7615" y="5308"/>
                </a:cubicBezTo>
                <a:lnTo>
                  <a:pt x="6456" y="5308"/>
                </a:lnTo>
                <a:lnTo>
                  <a:pt x="6456" y="4128"/>
                </a:lnTo>
                <a:lnTo>
                  <a:pt x="9404" y="4128"/>
                </a:lnTo>
                <a:lnTo>
                  <a:pt x="9404" y="5308"/>
                </a:lnTo>
                <a:lnTo>
                  <a:pt x="8278" y="5308"/>
                </a:lnTo>
                <a:cubicBezTo>
                  <a:pt x="8176" y="5308"/>
                  <a:pt x="8094" y="5391"/>
                  <a:pt x="8094" y="5493"/>
                </a:cubicBezTo>
                <a:lnTo>
                  <a:pt x="8094" y="6599"/>
                </a:lnTo>
                <a:cubicBezTo>
                  <a:pt x="8094" y="6701"/>
                  <a:pt x="8176" y="6784"/>
                  <a:pt x="8278" y="6784"/>
                </a:cubicBezTo>
                <a:lnTo>
                  <a:pt x="10891" y="6784"/>
                </a:lnTo>
                <a:cubicBezTo>
                  <a:pt x="10994" y="6784"/>
                  <a:pt x="11076" y="6701"/>
                  <a:pt x="11076" y="6599"/>
                </a:cubicBezTo>
                <a:lnTo>
                  <a:pt x="11076" y="5493"/>
                </a:lnTo>
                <a:cubicBezTo>
                  <a:pt x="11076" y="5391"/>
                  <a:pt x="10994" y="5308"/>
                  <a:pt x="10891" y="5308"/>
                </a:cubicBezTo>
                <a:lnTo>
                  <a:pt x="9765" y="5308"/>
                </a:lnTo>
                <a:lnTo>
                  <a:pt x="9765" y="3952"/>
                </a:lnTo>
                <a:cubicBezTo>
                  <a:pt x="9765" y="3849"/>
                  <a:pt x="9684" y="3767"/>
                  <a:pt x="9581" y="3767"/>
                </a:cubicBezTo>
                <a:lnTo>
                  <a:pt x="6456" y="3767"/>
                </a:lnTo>
                <a:lnTo>
                  <a:pt x="6456" y="2130"/>
                </a:lnTo>
                <a:lnTo>
                  <a:pt x="8369" y="2130"/>
                </a:lnTo>
                <a:cubicBezTo>
                  <a:pt x="8471" y="2130"/>
                  <a:pt x="8553" y="2047"/>
                  <a:pt x="8553" y="1944"/>
                </a:cubicBezTo>
                <a:lnTo>
                  <a:pt x="8553" y="1670"/>
                </a:lnTo>
                <a:close/>
                <a:moveTo>
                  <a:pt x="3999" y="820"/>
                </a:moveTo>
                <a:lnTo>
                  <a:pt x="3999" y="1312"/>
                </a:lnTo>
                <a:lnTo>
                  <a:pt x="1253" y="1312"/>
                </a:lnTo>
                <a:cubicBezTo>
                  <a:pt x="1014" y="1312"/>
                  <a:pt x="820" y="1505"/>
                  <a:pt x="820" y="1744"/>
                </a:cubicBezTo>
                <a:lnTo>
                  <a:pt x="820" y="7571"/>
                </a:lnTo>
                <a:lnTo>
                  <a:pt x="362" y="7571"/>
                </a:lnTo>
                <a:lnTo>
                  <a:pt x="362" y="1107"/>
                </a:lnTo>
                <a:cubicBezTo>
                  <a:pt x="362" y="948"/>
                  <a:pt x="490" y="820"/>
                  <a:pt x="648" y="820"/>
                </a:cubicBezTo>
                <a:close/>
                <a:moveTo>
                  <a:pt x="12223" y="7931"/>
                </a:moveTo>
                <a:lnTo>
                  <a:pt x="12223" y="8497"/>
                </a:lnTo>
                <a:cubicBezTo>
                  <a:pt x="12221" y="8655"/>
                  <a:pt x="12094" y="8782"/>
                  <a:pt x="11936" y="8782"/>
                </a:cubicBezTo>
                <a:lnTo>
                  <a:pt x="648" y="8782"/>
                </a:lnTo>
                <a:cubicBezTo>
                  <a:pt x="490" y="8782"/>
                  <a:pt x="362" y="8655"/>
                  <a:pt x="362" y="8497"/>
                </a:cubicBezTo>
                <a:lnTo>
                  <a:pt x="362" y="7931"/>
                </a:lnTo>
                <a:close/>
                <a:moveTo>
                  <a:pt x="7022" y="9177"/>
                </a:moveTo>
                <a:cubicBezTo>
                  <a:pt x="7072" y="9467"/>
                  <a:pt x="7194" y="10096"/>
                  <a:pt x="7406" y="10586"/>
                </a:cubicBezTo>
                <a:lnTo>
                  <a:pt x="5167" y="10586"/>
                </a:lnTo>
                <a:cubicBezTo>
                  <a:pt x="5379" y="10096"/>
                  <a:pt x="5500" y="9467"/>
                  <a:pt x="5549" y="9177"/>
                </a:cubicBezTo>
                <a:close/>
                <a:moveTo>
                  <a:pt x="4160" y="0"/>
                </a:moveTo>
                <a:cubicBezTo>
                  <a:pt x="4089" y="0"/>
                  <a:pt x="4030" y="58"/>
                  <a:pt x="4030" y="130"/>
                </a:cubicBezTo>
                <a:lnTo>
                  <a:pt x="4030" y="460"/>
                </a:lnTo>
                <a:lnTo>
                  <a:pt x="458" y="460"/>
                </a:lnTo>
                <a:cubicBezTo>
                  <a:pt x="205" y="460"/>
                  <a:pt x="1" y="665"/>
                  <a:pt x="1" y="919"/>
                </a:cubicBezTo>
                <a:lnTo>
                  <a:pt x="1" y="8521"/>
                </a:lnTo>
                <a:cubicBezTo>
                  <a:pt x="1" y="8882"/>
                  <a:pt x="294" y="9175"/>
                  <a:pt x="655" y="9175"/>
                </a:cubicBezTo>
                <a:lnTo>
                  <a:pt x="5172" y="9175"/>
                </a:lnTo>
                <a:cubicBezTo>
                  <a:pt x="5113" y="9508"/>
                  <a:pt x="4978" y="10161"/>
                  <a:pt x="4758" y="10584"/>
                </a:cubicBezTo>
                <a:lnTo>
                  <a:pt x="3742" y="10584"/>
                </a:lnTo>
                <a:cubicBezTo>
                  <a:pt x="3647" y="10584"/>
                  <a:pt x="3562" y="10653"/>
                  <a:pt x="3552" y="10749"/>
                </a:cubicBezTo>
                <a:cubicBezTo>
                  <a:pt x="3543" y="10856"/>
                  <a:pt x="3628" y="10945"/>
                  <a:pt x="3736" y="10945"/>
                </a:cubicBezTo>
                <a:lnTo>
                  <a:pt x="8832" y="10945"/>
                </a:lnTo>
                <a:cubicBezTo>
                  <a:pt x="8927" y="10945"/>
                  <a:pt x="9013" y="10876"/>
                  <a:pt x="9022" y="10782"/>
                </a:cubicBezTo>
                <a:cubicBezTo>
                  <a:pt x="9031" y="10674"/>
                  <a:pt x="8946" y="10586"/>
                  <a:pt x="8838" y="10586"/>
                </a:cubicBezTo>
                <a:lnTo>
                  <a:pt x="7827" y="10586"/>
                </a:lnTo>
                <a:cubicBezTo>
                  <a:pt x="7607" y="10163"/>
                  <a:pt x="7470" y="9509"/>
                  <a:pt x="7413" y="9177"/>
                </a:cubicBezTo>
                <a:lnTo>
                  <a:pt x="11928" y="9177"/>
                </a:lnTo>
                <a:cubicBezTo>
                  <a:pt x="12289" y="9177"/>
                  <a:pt x="12583" y="8884"/>
                  <a:pt x="12583" y="8523"/>
                </a:cubicBezTo>
                <a:lnTo>
                  <a:pt x="12583" y="1102"/>
                </a:lnTo>
                <a:cubicBezTo>
                  <a:pt x="12583" y="748"/>
                  <a:pt x="12295" y="460"/>
                  <a:pt x="11943" y="460"/>
                </a:cubicBezTo>
                <a:lnTo>
                  <a:pt x="10247" y="460"/>
                </a:lnTo>
                <a:cubicBezTo>
                  <a:pt x="10147" y="460"/>
                  <a:pt x="10067" y="542"/>
                  <a:pt x="10067" y="641"/>
                </a:cubicBezTo>
                <a:cubicBezTo>
                  <a:pt x="10067" y="741"/>
                  <a:pt x="10147" y="822"/>
                  <a:pt x="10247" y="822"/>
                </a:cubicBezTo>
                <a:lnTo>
                  <a:pt x="11936" y="822"/>
                </a:lnTo>
                <a:cubicBezTo>
                  <a:pt x="12094" y="822"/>
                  <a:pt x="12223" y="950"/>
                  <a:pt x="12223" y="1109"/>
                </a:cubicBezTo>
                <a:lnTo>
                  <a:pt x="12223" y="7571"/>
                </a:lnTo>
                <a:lnTo>
                  <a:pt x="11732" y="7571"/>
                </a:lnTo>
                <a:lnTo>
                  <a:pt x="11732" y="1744"/>
                </a:lnTo>
                <a:cubicBezTo>
                  <a:pt x="11732" y="1505"/>
                  <a:pt x="11538" y="1312"/>
                  <a:pt x="11299" y="1312"/>
                </a:cubicBezTo>
                <a:lnTo>
                  <a:pt x="8552" y="1312"/>
                </a:lnTo>
                <a:lnTo>
                  <a:pt x="8552" y="820"/>
                </a:lnTo>
                <a:lnTo>
                  <a:pt x="9301" y="820"/>
                </a:lnTo>
                <a:cubicBezTo>
                  <a:pt x="9397" y="820"/>
                  <a:pt x="9481" y="751"/>
                  <a:pt x="9490" y="657"/>
                </a:cubicBezTo>
                <a:cubicBezTo>
                  <a:pt x="9498" y="549"/>
                  <a:pt x="9414" y="460"/>
                  <a:pt x="9310" y="460"/>
                </a:cubicBezTo>
                <a:lnTo>
                  <a:pt x="8552" y="460"/>
                </a:lnTo>
                <a:lnTo>
                  <a:pt x="8552" y="186"/>
                </a:lnTo>
                <a:cubicBezTo>
                  <a:pt x="8552" y="83"/>
                  <a:pt x="8470" y="0"/>
                  <a:pt x="8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5" name="Google Shape;2845;p65"/>
          <p:cNvGrpSpPr/>
          <p:nvPr/>
        </p:nvGrpSpPr>
        <p:grpSpPr>
          <a:xfrm>
            <a:off x="7759862" y="2060285"/>
            <a:ext cx="450476" cy="320850"/>
            <a:chOff x="7952081" y="1504721"/>
            <a:chExt cx="477654" cy="340207"/>
          </a:xfrm>
        </p:grpSpPr>
        <p:sp>
          <p:nvSpPr>
            <p:cNvPr id="2846" name="Google Shape;2846;p65"/>
            <p:cNvSpPr/>
            <p:nvPr/>
          </p:nvSpPr>
          <p:spPr>
            <a:xfrm>
              <a:off x="7952081" y="1504721"/>
              <a:ext cx="477654" cy="340207"/>
            </a:xfrm>
            <a:custGeom>
              <a:avLst/>
              <a:gdLst/>
              <a:ahLst/>
              <a:cxnLst/>
              <a:rect l="l" t="t" r="r" b="b"/>
              <a:pathLst>
                <a:path w="12608" h="8980" extrusionOk="0">
                  <a:moveTo>
                    <a:pt x="11124" y="362"/>
                  </a:moveTo>
                  <a:cubicBezTo>
                    <a:pt x="11383" y="362"/>
                    <a:pt x="11592" y="571"/>
                    <a:pt x="11592" y="831"/>
                  </a:cubicBezTo>
                  <a:lnTo>
                    <a:pt x="11592" y="6937"/>
                  </a:lnTo>
                  <a:cubicBezTo>
                    <a:pt x="11592" y="7195"/>
                    <a:pt x="11383" y="7405"/>
                    <a:pt x="11124" y="7405"/>
                  </a:cubicBezTo>
                  <a:lnTo>
                    <a:pt x="1479" y="7405"/>
                  </a:lnTo>
                  <a:cubicBezTo>
                    <a:pt x="1220" y="7405"/>
                    <a:pt x="1011" y="7196"/>
                    <a:pt x="1011" y="6937"/>
                  </a:cubicBezTo>
                  <a:lnTo>
                    <a:pt x="1011" y="831"/>
                  </a:lnTo>
                  <a:cubicBezTo>
                    <a:pt x="1011" y="571"/>
                    <a:pt x="1220" y="362"/>
                    <a:pt x="1479" y="362"/>
                  </a:cubicBezTo>
                  <a:close/>
                  <a:moveTo>
                    <a:pt x="7432" y="7798"/>
                  </a:moveTo>
                  <a:lnTo>
                    <a:pt x="7432" y="7845"/>
                  </a:lnTo>
                  <a:cubicBezTo>
                    <a:pt x="7432" y="7946"/>
                    <a:pt x="7351" y="8028"/>
                    <a:pt x="7250" y="8028"/>
                  </a:cubicBezTo>
                  <a:lnTo>
                    <a:pt x="5386" y="8028"/>
                  </a:lnTo>
                  <a:cubicBezTo>
                    <a:pt x="5285" y="8028"/>
                    <a:pt x="5204" y="7946"/>
                    <a:pt x="5204" y="7845"/>
                  </a:cubicBezTo>
                  <a:lnTo>
                    <a:pt x="5204" y="7798"/>
                  </a:lnTo>
                  <a:close/>
                  <a:moveTo>
                    <a:pt x="1485" y="1"/>
                  </a:moveTo>
                  <a:cubicBezTo>
                    <a:pt x="1024" y="1"/>
                    <a:pt x="648" y="376"/>
                    <a:pt x="648" y="839"/>
                  </a:cubicBezTo>
                  <a:lnTo>
                    <a:pt x="648" y="6933"/>
                  </a:lnTo>
                  <a:cubicBezTo>
                    <a:pt x="648" y="7108"/>
                    <a:pt x="702" y="7270"/>
                    <a:pt x="793" y="7405"/>
                  </a:cubicBezTo>
                  <a:lnTo>
                    <a:pt x="496" y="7405"/>
                  </a:lnTo>
                  <a:cubicBezTo>
                    <a:pt x="232" y="7405"/>
                    <a:pt x="12" y="7616"/>
                    <a:pt x="8" y="7882"/>
                  </a:cubicBezTo>
                  <a:cubicBezTo>
                    <a:pt x="0" y="8485"/>
                    <a:pt x="487" y="8980"/>
                    <a:pt x="1087" y="8980"/>
                  </a:cubicBezTo>
                  <a:lnTo>
                    <a:pt x="7293" y="8980"/>
                  </a:lnTo>
                  <a:cubicBezTo>
                    <a:pt x="7389" y="8980"/>
                    <a:pt x="7474" y="8909"/>
                    <a:pt x="7482" y="8815"/>
                  </a:cubicBezTo>
                  <a:cubicBezTo>
                    <a:pt x="7491" y="8708"/>
                    <a:pt x="7407" y="8619"/>
                    <a:pt x="7302" y="8619"/>
                  </a:cubicBezTo>
                  <a:lnTo>
                    <a:pt x="1091" y="8619"/>
                  </a:lnTo>
                  <a:cubicBezTo>
                    <a:pt x="704" y="8619"/>
                    <a:pt x="389" y="8304"/>
                    <a:pt x="390" y="7918"/>
                  </a:cubicBezTo>
                  <a:cubicBezTo>
                    <a:pt x="390" y="7852"/>
                    <a:pt x="445" y="7801"/>
                    <a:pt x="510" y="7801"/>
                  </a:cubicBezTo>
                  <a:lnTo>
                    <a:pt x="4841" y="7801"/>
                  </a:lnTo>
                  <a:lnTo>
                    <a:pt x="4841" y="7840"/>
                  </a:lnTo>
                  <a:cubicBezTo>
                    <a:pt x="4841" y="8144"/>
                    <a:pt x="5087" y="8390"/>
                    <a:pt x="5391" y="8390"/>
                  </a:cubicBezTo>
                  <a:lnTo>
                    <a:pt x="7240" y="8390"/>
                  </a:lnTo>
                  <a:cubicBezTo>
                    <a:pt x="7543" y="8390"/>
                    <a:pt x="7789" y="8144"/>
                    <a:pt x="7789" y="7840"/>
                  </a:cubicBezTo>
                  <a:lnTo>
                    <a:pt x="7789" y="7801"/>
                  </a:lnTo>
                  <a:lnTo>
                    <a:pt x="12084" y="7801"/>
                  </a:lnTo>
                  <a:cubicBezTo>
                    <a:pt x="12150" y="7801"/>
                    <a:pt x="12203" y="7854"/>
                    <a:pt x="12204" y="7918"/>
                  </a:cubicBezTo>
                  <a:cubicBezTo>
                    <a:pt x="12205" y="8305"/>
                    <a:pt x="11891" y="8619"/>
                    <a:pt x="11503" y="8619"/>
                  </a:cubicBezTo>
                  <a:lnTo>
                    <a:pt x="8173" y="8619"/>
                  </a:lnTo>
                  <a:cubicBezTo>
                    <a:pt x="8077" y="8619"/>
                    <a:pt x="7993" y="8688"/>
                    <a:pt x="7984" y="8783"/>
                  </a:cubicBezTo>
                  <a:cubicBezTo>
                    <a:pt x="7976" y="8891"/>
                    <a:pt x="8060" y="8980"/>
                    <a:pt x="8164" y="8980"/>
                  </a:cubicBezTo>
                  <a:lnTo>
                    <a:pt x="11524" y="8980"/>
                  </a:lnTo>
                  <a:cubicBezTo>
                    <a:pt x="12120" y="8980"/>
                    <a:pt x="12606" y="8495"/>
                    <a:pt x="12606" y="7898"/>
                  </a:cubicBezTo>
                  <a:cubicBezTo>
                    <a:pt x="12607" y="7625"/>
                    <a:pt x="12386" y="7405"/>
                    <a:pt x="12115" y="7405"/>
                  </a:cubicBezTo>
                  <a:lnTo>
                    <a:pt x="11809" y="7405"/>
                  </a:lnTo>
                  <a:cubicBezTo>
                    <a:pt x="11899" y="7272"/>
                    <a:pt x="11953" y="7111"/>
                    <a:pt x="11953" y="6938"/>
                  </a:cubicBezTo>
                  <a:lnTo>
                    <a:pt x="11953" y="839"/>
                  </a:lnTo>
                  <a:cubicBezTo>
                    <a:pt x="11953" y="377"/>
                    <a:pt x="11579" y="1"/>
                    <a:pt x="11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5"/>
            <p:cNvSpPr/>
            <p:nvPr/>
          </p:nvSpPr>
          <p:spPr>
            <a:xfrm>
              <a:off x="8006484" y="1536999"/>
              <a:ext cx="368697" cy="229659"/>
            </a:xfrm>
            <a:custGeom>
              <a:avLst/>
              <a:gdLst/>
              <a:ahLst/>
              <a:cxnLst/>
              <a:rect l="l" t="t" r="r" b="b"/>
              <a:pathLst>
                <a:path w="9732" h="6062" extrusionOk="0">
                  <a:moveTo>
                    <a:pt x="483" y="0"/>
                  </a:moveTo>
                  <a:cubicBezTo>
                    <a:pt x="216" y="0"/>
                    <a:pt x="0" y="216"/>
                    <a:pt x="0" y="483"/>
                  </a:cubicBezTo>
                  <a:lnTo>
                    <a:pt x="0" y="5578"/>
                  </a:lnTo>
                  <a:cubicBezTo>
                    <a:pt x="0" y="5845"/>
                    <a:pt x="216" y="6061"/>
                    <a:pt x="483" y="6061"/>
                  </a:cubicBezTo>
                  <a:lnTo>
                    <a:pt x="9248" y="6061"/>
                  </a:lnTo>
                  <a:cubicBezTo>
                    <a:pt x="9515" y="6061"/>
                    <a:pt x="9731" y="5845"/>
                    <a:pt x="9731" y="5578"/>
                  </a:cubicBezTo>
                  <a:lnTo>
                    <a:pt x="9731" y="484"/>
                  </a:lnTo>
                  <a:cubicBezTo>
                    <a:pt x="9731" y="217"/>
                    <a:pt x="9515" y="0"/>
                    <a:pt x="9248" y="0"/>
                  </a:cubicBezTo>
                  <a:lnTo>
                    <a:pt x="2547" y="0"/>
                  </a:lnTo>
                  <a:cubicBezTo>
                    <a:pt x="2472" y="0"/>
                    <a:pt x="2401" y="43"/>
                    <a:pt x="2372" y="112"/>
                  </a:cubicBezTo>
                  <a:cubicBezTo>
                    <a:pt x="2312" y="255"/>
                    <a:pt x="2415" y="393"/>
                    <a:pt x="2552" y="393"/>
                  </a:cubicBezTo>
                  <a:lnTo>
                    <a:pt x="9256" y="393"/>
                  </a:lnTo>
                  <a:cubicBezTo>
                    <a:pt x="9318" y="393"/>
                    <a:pt x="9371" y="443"/>
                    <a:pt x="9371" y="508"/>
                  </a:cubicBezTo>
                  <a:lnTo>
                    <a:pt x="9371" y="5586"/>
                  </a:lnTo>
                  <a:cubicBezTo>
                    <a:pt x="9371" y="5649"/>
                    <a:pt x="9321" y="5701"/>
                    <a:pt x="9256" y="5701"/>
                  </a:cubicBezTo>
                  <a:lnTo>
                    <a:pt x="476" y="5701"/>
                  </a:lnTo>
                  <a:cubicBezTo>
                    <a:pt x="413" y="5701"/>
                    <a:pt x="361" y="5651"/>
                    <a:pt x="361" y="5586"/>
                  </a:cubicBezTo>
                  <a:lnTo>
                    <a:pt x="361" y="508"/>
                  </a:lnTo>
                  <a:cubicBezTo>
                    <a:pt x="361" y="445"/>
                    <a:pt x="411" y="393"/>
                    <a:pt x="476" y="393"/>
                  </a:cubicBezTo>
                  <a:lnTo>
                    <a:pt x="1675" y="393"/>
                  </a:lnTo>
                  <a:cubicBezTo>
                    <a:pt x="1757" y="393"/>
                    <a:pt x="1834" y="341"/>
                    <a:pt x="1858" y="260"/>
                  </a:cubicBezTo>
                  <a:cubicBezTo>
                    <a:pt x="1898" y="124"/>
                    <a:pt x="1804" y="0"/>
                    <a:pt x="1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5"/>
            <p:cNvSpPr/>
            <p:nvPr/>
          </p:nvSpPr>
          <p:spPr>
            <a:xfrm>
              <a:off x="8044331" y="1568027"/>
              <a:ext cx="25307" cy="13676"/>
            </a:xfrm>
            <a:custGeom>
              <a:avLst/>
              <a:gdLst/>
              <a:ahLst/>
              <a:cxnLst/>
              <a:rect l="l" t="t" r="r" b="b"/>
              <a:pathLst>
                <a:path w="668" h="361" extrusionOk="0">
                  <a:moveTo>
                    <a:pt x="197" y="0"/>
                  </a:moveTo>
                  <a:cubicBezTo>
                    <a:pt x="102" y="0"/>
                    <a:pt x="17" y="69"/>
                    <a:pt x="9" y="164"/>
                  </a:cubicBezTo>
                  <a:cubicBezTo>
                    <a:pt x="0" y="271"/>
                    <a:pt x="84" y="360"/>
                    <a:pt x="189" y="360"/>
                  </a:cubicBezTo>
                  <a:lnTo>
                    <a:pt x="469" y="360"/>
                  </a:lnTo>
                  <a:cubicBezTo>
                    <a:pt x="564" y="360"/>
                    <a:pt x="650" y="291"/>
                    <a:pt x="657" y="197"/>
                  </a:cubicBezTo>
                  <a:cubicBezTo>
                    <a:pt x="668" y="89"/>
                    <a:pt x="584"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5"/>
            <p:cNvSpPr/>
            <p:nvPr/>
          </p:nvSpPr>
          <p:spPr>
            <a:xfrm>
              <a:off x="8084982" y="1568027"/>
              <a:ext cx="54403" cy="13676"/>
            </a:xfrm>
            <a:custGeom>
              <a:avLst/>
              <a:gdLst/>
              <a:ahLst/>
              <a:cxnLst/>
              <a:rect l="l" t="t" r="r" b="b"/>
              <a:pathLst>
                <a:path w="1436" h="361" extrusionOk="0">
                  <a:moveTo>
                    <a:pt x="198" y="0"/>
                  </a:moveTo>
                  <a:cubicBezTo>
                    <a:pt x="103" y="0"/>
                    <a:pt x="18" y="69"/>
                    <a:pt x="9" y="164"/>
                  </a:cubicBezTo>
                  <a:cubicBezTo>
                    <a:pt x="1" y="271"/>
                    <a:pt x="85" y="360"/>
                    <a:pt x="189" y="360"/>
                  </a:cubicBezTo>
                  <a:lnTo>
                    <a:pt x="1238" y="360"/>
                  </a:lnTo>
                  <a:cubicBezTo>
                    <a:pt x="1333" y="360"/>
                    <a:pt x="1418" y="291"/>
                    <a:pt x="1426" y="197"/>
                  </a:cubicBezTo>
                  <a:cubicBezTo>
                    <a:pt x="1436" y="89"/>
                    <a:pt x="1352" y="0"/>
                    <a:pt x="1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5"/>
            <p:cNvSpPr/>
            <p:nvPr/>
          </p:nvSpPr>
          <p:spPr>
            <a:xfrm>
              <a:off x="8044369" y="1599092"/>
              <a:ext cx="25269" cy="13639"/>
            </a:xfrm>
            <a:custGeom>
              <a:avLst/>
              <a:gdLst/>
              <a:ahLst/>
              <a:cxnLst/>
              <a:rect l="l" t="t" r="r" b="b"/>
              <a:pathLst>
                <a:path w="667" h="360" extrusionOk="0">
                  <a:moveTo>
                    <a:pt x="198" y="0"/>
                  </a:moveTo>
                  <a:cubicBezTo>
                    <a:pt x="102" y="0"/>
                    <a:pt x="17" y="69"/>
                    <a:pt x="10" y="164"/>
                  </a:cubicBezTo>
                  <a:cubicBezTo>
                    <a:pt x="0" y="270"/>
                    <a:pt x="84" y="359"/>
                    <a:pt x="189" y="359"/>
                  </a:cubicBezTo>
                  <a:lnTo>
                    <a:pt x="471" y="359"/>
                  </a:lnTo>
                  <a:cubicBezTo>
                    <a:pt x="566" y="359"/>
                    <a:pt x="651" y="290"/>
                    <a:pt x="659" y="196"/>
                  </a:cubicBezTo>
                  <a:cubicBezTo>
                    <a:pt x="667" y="89"/>
                    <a:pt x="583"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5"/>
            <p:cNvSpPr/>
            <p:nvPr/>
          </p:nvSpPr>
          <p:spPr>
            <a:xfrm>
              <a:off x="8084717" y="1599092"/>
              <a:ext cx="34362" cy="13639"/>
            </a:xfrm>
            <a:custGeom>
              <a:avLst/>
              <a:gdLst/>
              <a:ahLst/>
              <a:cxnLst/>
              <a:rect l="l" t="t" r="r" b="b"/>
              <a:pathLst>
                <a:path w="907" h="360" extrusionOk="0">
                  <a:moveTo>
                    <a:pt x="199" y="0"/>
                  </a:moveTo>
                  <a:cubicBezTo>
                    <a:pt x="103" y="0"/>
                    <a:pt x="18" y="69"/>
                    <a:pt x="10" y="164"/>
                  </a:cubicBezTo>
                  <a:cubicBezTo>
                    <a:pt x="1" y="270"/>
                    <a:pt x="84" y="359"/>
                    <a:pt x="189" y="359"/>
                  </a:cubicBezTo>
                  <a:lnTo>
                    <a:pt x="710" y="359"/>
                  </a:lnTo>
                  <a:cubicBezTo>
                    <a:pt x="805" y="359"/>
                    <a:pt x="890" y="290"/>
                    <a:pt x="898" y="196"/>
                  </a:cubicBezTo>
                  <a:cubicBezTo>
                    <a:pt x="907" y="89"/>
                    <a:pt x="823" y="0"/>
                    <a:pt x="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5"/>
            <p:cNvSpPr/>
            <p:nvPr/>
          </p:nvSpPr>
          <p:spPr>
            <a:xfrm>
              <a:off x="8044331" y="1630082"/>
              <a:ext cx="25307" cy="13676"/>
            </a:xfrm>
            <a:custGeom>
              <a:avLst/>
              <a:gdLst/>
              <a:ahLst/>
              <a:cxnLst/>
              <a:rect l="l" t="t" r="r" b="b"/>
              <a:pathLst>
                <a:path w="668" h="361" extrusionOk="0">
                  <a:moveTo>
                    <a:pt x="197" y="0"/>
                  </a:moveTo>
                  <a:cubicBezTo>
                    <a:pt x="102" y="0"/>
                    <a:pt x="17" y="69"/>
                    <a:pt x="9" y="164"/>
                  </a:cubicBezTo>
                  <a:cubicBezTo>
                    <a:pt x="0" y="271"/>
                    <a:pt x="84" y="361"/>
                    <a:pt x="189" y="361"/>
                  </a:cubicBezTo>
                  <a:lnTo>
                    <a:pt x="470" y="361"/>
                  </a:lnTo>
                  <a:cubicBezTo>
                    <a:pt x="566" y="361"/>
                    <a:pt x="651" y="290"/>
                    <a:pt x="658" y="196"/>
                  </a:cubicBezTo>
                  <a:cubicBezTo>
                    <a:pt x="668" y="90"/>
                    <a:pt x="584"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5"/>
            <p:cNvSpPr/>
            <p:nvPr/>
          </p:nvSpPr>
          <p:spPr>
            <a:xfrm>
              <a:off x="8044369" y="1659860"/>
              <a:ext cx="25269" cy="13714"/>
            </a:xfrm>
            <a:custGeom>
              <a:avLst/>
              <a:gdLst/>
              <a:ahLst/>
              <a:cxnLst/>
              <a:rect l="l" t="t" r="r" b="b"/>
              <a:pathLst>
                <a:path w="667" h="362" extrusionOk="0">
                  <a:moveTo>
                    <a:pt x="198" y="1"/>
                  </a:moveTo>
                  <a:cubicBezTo>
                    <a:pt x="102" y="1"/>
                    <a:pt x="17" y="70"/>
                    <a:pt x="10" y="164"/>
                  </a:cubicBezTo>
                  <a:cubicBezTo>
                    <a:pt x="0" y="272"/>
                    <a:pt x="84" y="361"/>
                    <a:pt x="189" y="361"/>
                  </a:cubicBezTo>
                  <a:lnTo>
                    <a:pt x="469" y="361"/>
                  </a:lnTo>
                  <a:cubicBezTo>
                    <a:pt x="565" y="361"/>
                    <a:pt x="650" y="292"/>
                    <a:pt x="657" y="198"/>
                  </a:cubicBezTo>
                  <a:cubicBezTo>
                    <a:pt x="667" y="90"/>
                    <a:pt x="583" y="1"/>
                    <a:pt x="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5"/>
            <p:cNvSpPr/>
            <p:nvPr/>
          </p:nvSpPr>
          <p:spPr>
            <a:xfrm>
              <a:off x="8044331" y="1692176"/>
              <a:ext cx="25307" cy="13676"/>
            </a:xfrm>
            <a:custGeom>
              <a:avLst/>
              <a:gdLst/>
              <a:ahLst/>
              <a:cxnLst/>
              <a:rect l="l" t="t" r="r" b="b"/>
              <a:pathLst>
                <a:path w="668" h="361" extrusionOk="0">
                  <a:moveTo>
                    <a:pt x="197" y="0"/>
                  </a:moveTo>
                  <a:cubicBezTo>
                    <a:pt x="102" y="0"/>
                    <a:pt x="17" y="69"/>
                    <a:pt x="9" y="164"/>
                  </a:cubicBezTo>
                  <a:cubicBezTo>
                    <a:pt x="0" y="272"/>
                    <a:pt x="84" y="361"/>
                    <a:pt x="189" y="361"/>
                  </a:cubicBezTo>
                  <a:lnTo>
                    <a:pt x="470" y="361"/>
                  </a:lnTo>
                  <a:cubicBezTo>
                    <a:pt x="566" y="361"/>
                    <a:pt x="651" y="290"/>
                    <a:pt x="658" y="196"/>
                  </a:cubicBezTo>
                  <a:cubicBezTo>
                    <a:pt x="668" y="89"/>
                    <a:pt x="584"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5"/>
            <p:cNvSpPr/>
            <p:nvPr/>
          </p:nvSpPr>
          <p:spPr>
            <a:xfrm>
              <a:off x="8044331" y="1721916"/>
              <a:ext cx="25307" cy="13714"/>
            </a:xfrm>
            <a:custGeom>
              <a:avLst/>
              <a:gdLst/>
              <a:ahLst/>
              <a:cxnLst/>
              <a:rect l="l" t="t" r="r" b="b"/>
              <a:pathLst>
                <a:path w="668" h="362" extrusionOk="0">
                  <a:moveTo>
                    <a:pt x="197" y="1"/>
                  </a:moveTo>
                  <a:cubicBezTo>
                    <a:pt x="102" y="1"/>
                    <a:pt x="17" y="70"/>
                    <a:pt x="9" y="164"/>
                  </a:cubicBezTo>
                  <a:cubicBezTo>
                    <a:pt x="0" y="272"/>
                    <a:pt x="84" y="361"/>
                    <a:pt x="189" y="361"/>
                  </a:cubicBezTo>
                  <a:lnTo>
                    <a:pt x="469" y="361"/>
                  </a:lnTo>
                  <a:cubicBezTo>
                    <a:pt x="564" y="361"/>
                    <a:pt x="650" y="291"/>
                    <a:pt x="657" y="197"/>
                  </a:cubicBezTo>
                  <a:cubicBezTo>
                    <a:pt x="668" y="91"/>
                    <a:pt x="584" y="1"/>
                    <a:pt x="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5"/>
            <p:cNvSpPr/>
            <p:nvPr/>
          </p:nvSpPr>
          <p:spPr>
            <a:xfrm>
              <a:off x="8125064" y="1586174"/>
              <a:ext cx="132370" cy="132370"/>
            </a:xfrm>
            <a:custGeom>
              <a:avLst/>
              <a:gdLst/>
              <a:ahLst/>
              <a:cxnLst/>
              <a:rect l="l" t="t" r="r" b="b"/>
              <a:pathLst>
                <a:path w="3494" h="3494" extrusionOk="0">
                  <a:moveTo>
                    <a:pt x="1747" y="368"/>
                  </a:moveTo>
                  <a:cubicBezTo>
                    <a:pt x="2507" y="368"/>
                    <a:pt x="3125" y="986"/>
                    <a:pt x="3125" y="1747"/>
                  </a:cubicBezTo>
                  <a:cubicBezTo>
                    <a:pt x="3125" y="2507"/>
                    <a:pt x="2507" y="3125"/>
                    <a:pt x="1747" y="3125"/>
                  </a:cubicBezTo>
                  <a:cubicBezTo>
                    <a:pt x="987" y="3125"/>
                    <a:pt x="368" y="2507"/>
                    <a:pt x="368" y="1747"/>
                  </a:cubicBezTo>
                  <a:cubicBezTo>
                    <a:pt x="368" y="986"/>
                    <a:pt x="986" y="368"/>
                    <a:pt x="1747" y="368"/>
                  </a:cubicBezTo>
                  <a:close/>
                  <a:moveTo>
                    <a:pt x="1747" y="1"/>
                  </a:moveTo>
                  <a:cubicBezTo>
                    <a:pt x="783" y="1"/>
                    <a:pt x="1" y="784"/>
                    <a:pt x="1" y="1747"/>
                  </a:cubicBezTo>
                  <a:cubicBezTo>
                    <a:pt x="1" y="2709"/>
                    <a:pt x="783" y="3494"/>
                    <a:pt x="1747" y="3494"/>
                  </a:cubicBezTo>
                  <a:cubicBezTo>
                    <a:pt x="2710" y="3494"/>
                    <a:pt x="3494" y="2710"/>
                    <a:pt x="3494" y="1747"/>
                  </a:cubicBezTo>
                  <a:cubicBezTo>
                    <a:pt x="3494" y="783"/>
                    <a:pt x="2709" y="1"/>
                    <a:pt x="17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5"/>
            <p:cNvSpPr/>
            <p:nvPr/>
          </p:nvSpPr>
          <p:spPr>
            <a:xfrm>
              <a:off x="8165412" y="1626635"/>
              <a:ext cx="51599" cy="51448"/>
            </a:xfrm>
            <a:custGeom>
              <a:avLst/>
              <a:gdLst/>
              <a:ahLst/>
              <a:cxnLst/>
              <a:rect l="l" t="t" r="r" b="b"/>
              <a:pathLst>
                <a:path w="1362" h="1358" extrusionOk="0">
                  <a:moveTo>
                    <a:pt x="1157" y="0"/>
                  </a:moveTo>
                  <a:cubicBezTo>
                    <a:pt x="1109" y="0"/>
                    <a:pt x="1061" y="19"/>
                    <a:pt x="1024" y="57"/>
                  </a:cubicBezTo>
                  <a:lnTo>
                    <a:pt x="681" y="415"/>
                  </a:lnTo>
                  <a:lnTo>
                    <a:pt x="336" y="57"/>
                  </a:lnTo>
                  <a:cubicBezTo>
                    <a:pt x="300" y="19"/>
                    <a:pt x="252" y="1"/>
                    <a:pt x="204" y="1"/>
                  </a:cubicBezTo>
                  <a:cubicBezTo>
                    <a:pt x="157" y="1"/>
                    <a:pt x="111" y="18"/>
                    <a:pt x="75" y="51"/>
                  </a:cubicBezTo>
                  <a:cubicBezTo>
                    <a:pt x="2" y="123"/>
                    <a:pt x="1" y="239"/>
                    <a:pt x="70" y="312"/>
                  </a:cubicBezTo>
                  <a:lnTo>
                    <a:pt x="424" y="679"/>
                  </a:lnTo>
                  <a:lnTo>
                    <a:pt x="70" y="1045"/>
                  </a:lnTo>
                  <a:cubicBezTo>
                    <a:pt x="1" y="1119"/>
                    <a:pt x="4" y="1235"/>
                    <a:pt x="75" y="1306"/>
                  </a:cubicBezTo>
                  <a:cubicBezTo>
                    <a:pt x="111" y="1340"/>
                    <a:pt x="158" y="1357"/>
                    <a:pt x="204" y="1357"/>
                  </a:cubicBezTo>
                  <a:cubicBezTo>
                    <a:pt x="252" y="1357"/>
                    <a:pt x="300" y="1339"/>
                    <a:pt x="336" y="1301"/>
                  </a:cubicBezTo>
                  <a:lnTo>
                    <a:pt x="681" y="944"/>
                  </a:lnTo>
                  <a:lnTo>
                    <a:pt x="1024" y="1301"/>
                  </a:lnTo>
                  <a:cubicBezTo>
                    <a:pt x="1061" y="1339"/>
                    <a:pt x="1108" y="1357"/>
                    <a:pt x="1157" y="1357"/>
                  </a:cubicBezTo>
                  <a:cubicBezTo>
                    <a:pt x="1202" y="1357"/>
                    <a:pt x="1248" y="1340"/>
                    <a:pt x="1285" y="1306"/>
                  </a:cubicBezTo>
                  <a:cubicBezTo>
                    <a:pt x="1358" y="1235"/>
                    <a:pt x="1359" y="1119"/>
                    <a:pt x="1290" y="1045"/>
                  </a:cubicBezTo>
                  <a:lnTo>
                    <a:pt x="937" y="679"/>
                  </a:lnTo>
                  <a:lnTo>
                    <a:pt x="1290" y="312"/>
                  </a:lnTo>
                  <a:cubicBezTo>
                    <a:pt x="1361" y="239"/>
                    <a:pt x="1358" y="123"/>
                    <a:pt x="1285" y="51"/>
                  </a:cubicBezTo>
                  <a:cubicBezTo>
                    <a:pt x="1249" y="17"/>
                    <a:pt x="1203" y="0"/>
                    <a:pt x="1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65"/>
          <p:cNvGrpSpPr/>
          <p:nvPr/>
        </p:nvGrpSpPr>
        <p:grpSpPr>
          <a:xfrm>
            <a:off x="7038129" y="1995900"/>
            <a:ext cx="405064" cy="449511"/>
            <a:chOff x="7186804" y="1436452"/>
            <a:chExt cx="429502" cy="476631"/>
          </a:xfrm>
        </p:grpSpPr>
        <p:sp>
          <p:nvSpPr>
            <p:cNvPr id="2859" name="Google Shape;2859;p65"/>
            <p:cNvSpPr/>
            <p:nvPr/>
          </p:nvSpPr>
          <p:spPr>
            <a:xfrm>
              <a:off x="7186804" y="1436452"/>
              <a:ext cx="340056" cy="476631"/>
            </a:xfrm>
            <a:custGeom>
              <a:avLst/>
              <a:gdLst/>
              <a:ahLst/>
              <a:cxnLst/>
              <a:rect l="l" t="t" r="r" b="b"/>
              <a:pathLst>
                <a:path w="8976" h="12581" extrusionOk="0">
                  <a:moveTo>
                    <a:pt x="6913" y="667"/>
                  </a:moveTo>
                  <a:lnTo>
                    <a:pt x="8389" y="2359"/>
                  </a:lnTo>
                  <a:lnTo>
                    <a:pt x="6913" y="2359"/>
                  </a:lnTo>
                  <a:lnTo>
                    <a:pt x="6913" y="667"/>
                  </a:lnTo>
                  <a:close/>
                  <a:moveTo>
                    <a:pt x="183" y="0"/>
                  </a:moveTo>
                  <a:cubicBezTo>
                    <a:pt x="82" y="0"/>
                    <a:pt x="0" y="83"/>
                    <a:pt x="0" y="183"/>
                  </a:cubicBezTo>
                  <a:lnTo>
                    <a:pt x="0" y="12400"/>
                  </a:lnTo>
                  <a:cubicBezTo>
                    <a:pt x="0" y="12500"/>
                    <a:pt x="82" y="12581"/>
                    <a:pt x="182" y="12581"/>
                  </a:cubicBezTo>
                  <a:lnTo>
                    <a:pt x="1858" y="12581"/>
                  </a:lnTo>
                  <a:cubicBezTo>
                    <a:pt x="1953" y="12581"/>
                    <a:pt x="2039" y="12512"/>
                    <a:pt x="2047" y="12418"/>
                  </a:cubicBezTo>
                  <a:cubicBezTo>
                    <a:pt x="2056" y="12311"/>
                    <a:pt x="1972" y="12222"/>
                    <a:pt x="1868" y="12222"/>
                  </a:cubicBezTo>
                  <a:lnTo>
                    <a:pt x="360" y="12222"/>
                  </a:lnTo>
                  <a:lnTo>
                    <a:pt x="360" y="360"/>
                  </a:lnTo>
                  <a:lnTo>
                    <a:pt x="6552" y="360"/>
                  </a:lnTo>
                  <a:lnTo>
                    <a:pt x="6552" y="2535"/>
                  </a:lnTo>
                  <a:cubicBezTo>
                    <a:pt x="6552" y="2636"/>
                    <a:pt x="6635" y="2719"/>
                    <a:pt x="6736" y="2719"/>
                  </a:cubicBezTo>
                  <a:lnTo>
                    <a:pt x="8617" y="2719"/>
                  </a:lnTo>
                  <a:lnTo>
                    <a:pt x="8617" y="12222"/>
                  </a:lnTo>
                  <a:lnTo>
                    <a:pt x="2768" y="12222"/>
                  </a:lnTo>
                  <a:cubicBezTo>
                    <a:pt x="2673" y="12222"/>
                    <a:pt x="2587" y="12291"/>
                    <a:pt x="2578" y="12385"/>
                  </a:cubicBezTo>
                  <a:cubicBezTo>
                    <a:pt x="2569" y="12492"/>
                    <a:pt x="2654" y="12581"/>
                    <a:pt x="2761" y="12581"/>
                  </a:cubicBezTo>
                  <a:lnTo>
                    <a:pt x="8793" y="12581"/>
                  </a:lnTo>
                  <a:cubicBezTo>
                    <a:pt x="8895" y="12581"/>
                    <a:pt x="8976" y="12499"/>
                    <a:pt x="8976" y="12398"/>
                  </a:cubicBezTo>
                  <a:lnTo>
                    <a:pt x="8976" y="2550"/>
                  </a:lnTo>
                  <a:cubicBezTo>
                    <a:pt x="8976" y="2505"/>
                    <a:pt x="8960" y="2462"/>
                    <a:pt x="8931" y="2430"/>
                  </a:cubicBezTo>
                  <a:lnTo>
                    <a:pt x="6868" y="63"/>
                  </a:lnTo>
                  <a:cubicBezTo>
                    <a:pt x="6832" y="22"/>
                    <a:pt x="6782" y="0"/>
                    <a:pt x="6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5"/>
            <p:cNvSpPr/>
            <p:nvPr/>
          </p:nvSpPr>
          <p:spPr>
            <a:xfrm>
              <a:off x="7306407" y="1594129"/>
              <a:ext cx="32581" cy="13639"/>
            </a:xfrm>
            <a:custGeom>
              <a:avLst/>
              <a:gdLst/>
              <a:ahLst/>
              <a:cxnLst/>
              <a:rect l="l" t="t" r="r" b="b"/>
              <a:pathLst>
                <a:path w="860" h="360" extrusionOk="0">
                  <a:moveTo>
                    <a:pt x="199" y="0"/>
                  </a:moveTo>
                  <a:cubicBezTo>
                    <a:pt x="104" y="0"/>
                    <a:pt x="19" y="69"/>
                    <a:pt x="10" y="164"/>
                  </a:cubicBezTo>
                  <a:cubicBezTo>
                    <a:pt x="1" y="269"/>
                    <a:pt x="85" y="360"/>
                    <a:pt x="189" y="360"/>
                  </a:cubicBezTo>
                  <a:lnTo>
                    <a:pt x="663" y="360"/>
                  </a:lnTo>
                  <a:cubicBezTo>
                    <a:pt x="758" y="360"/>
                    <a:pt x="843" y="290"/>
                    <a:pt x="851" y="196"/>
                  </a:cubicBezTo>
                  <a:cubicBezTo>
                    <a:pt x="860" y="89"/>
                    <a:pt x="776" y="0"/>
                    <a:pt x="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5"/>
            <p:cNvSpPr/>
            <p:nvPr/>
          </p:nvSpPr>
          <p:spPr>
            <a:xfrm>
              <a:off x="7307430" y="1621369"/>
              <a:ext cx="132522" cy="13714"/>
            </a:xfrm>
            <a:custGeom>
              <a:avLst/>
              <a:gdLst/>
              <a:ahLst/>
              <a:cxnLst/>
              <a:rect l="l" t="t" r="r" b="b"/>
              <a:pathLst>
                <a:path w="3498" h="362" extrusionOk="0">
                  <a:moveTo>
                    <a:pt x="198" y="1"/>
                  </a:moveTo>
                  <a:cubicBezTo>
                    <a:pt x="103" y="1"/>
                    <a:pt x="18" y="70"/>
                    <a:pt x="10" y="164"/>
                  </a:cubicBezTo>
                  <a:cubicBezTo>
                    <a:pt x="0" y="272"/>
                    <a:pt x="84" y="361"/>
                    <a:pt x="189" y="361"/>
                  </a:cubicBezTo>
                  <a:lnTo>
                    <a:pt x="3299" y="361"/>
                  </a:lnTo>
                  <a:cubicBezTo>
                    <a:pt x="3396" y="361"/>
                    <a:pt x="3480" y="292"/>
                    <a:pt x="3488" y="198"/>
                  </a:cubicBezTo>
                  <a:cubicBezTo>
                    <a:pt x="3497" y="90"/>
                    <a:pt x="3413" y="1"/>
                    <a:pt x="3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5"/>
            <p:cNvSpPr/>
            <p:nvPr/>
          </p:nvSpPr>
          <p:spPr>
            <a:xfrm>
              <a:off x="7356567" y="1594129"/>
              <a:ext cx="119186" cy="13639"/>
            </a:xfrm>
            <a:custGeom>
              <a:avLst/>
              <a:gdLst/>
              <a:ahLst/>
              <a:cxnLst/>
              <a:rect l="l" t="t" r="r" b="b"/>
              <a:pathLst>
                <a:path w="3146" h="360" extrusionOk="0">
                  <a:moveTo>
                    <a:pt x="199" y="0"/>
                  </a:moveTo>
                  <a:cubicBezTo>
                    <a:pt x="103" y="0"/>
                    <a:pt x="18" y="69"/>
                    <a:pt x="10" y="164"/>
                  </a:cubicBezTo>
                  <a:cubicBezTo>
                    <a:pt x="1" y="271"/>
                    <a:pt x="85" y="360"/>
                    <a:pt x="189" y="360"/>
                  </a:cubicBezTo>
                  <a:lnTo>
                    <a:pt x="2948" y="360"/>
                  </a:lnTo>
                  <a:cubicBezTo>
                    <a:pt x="3043" y="360"/>
                    <a:pt x="3128" y="290"/>
                    <a:pt x="3137" y="196"/>
                  </a:cubicBezTo>
                  <a:cubicBezTo>
                    <a:pt x="3146" y="89"/>
                    <a:pt x="3062" y="0"/>
                    <a:pt x="29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5"/>
            <p:cNvSpPr/>
            <p:nvPr/>
          </p:nvSpPr>
          <p:spPr>
            <a:xfrm>
              <a:off x="7235941" y="1582764"/>
              <a:ext cx="59290" cy="52281"/>
            </a:xfrm>
            <a:custGeom>
              <a:avLst/>
              <a:gdLst/>
              <a:ahLst/>
              <a:cxnLst/>
              <a:rect l="l" t="t" r="r" b="b"/>
              <a:pathLst>
                <a:path w="1565" h="1380" extrusionOk="0">
                  <a:moveTo>
                    <a:pt x="1355" y="0"/>
                  </a:moveTo>
                  <a:cubicBezTo>
                    <a:pt x="1298" y="0"/>
                    <a:pt x="1241" y="27"/>
                    <a:pt x="1205" y="77"/>
                  </a:cubicBezTo>
                  <a:lnTo>
                    <a:pt x="623" y="894"/>
                  </a:lnTo>
                  <a:lnTo>
                    <a:pt x="350" y="564"/>
                  </a:lnTo>
                  <a:cubicBezTo>
                    <a:pt x="313" y="520"/>
                    <a:pt x="261" y="498"/>
                    <a:pt x="208" y="498"/>
                  </a:cubicBezTo>
                  <a:cubicBezTo>
                    <a:pt x="166" y="498"/>
                    <a:pt x="125" y="512"/>
                    <a:pt x="90" y="541"/>
                  </a:cubicBezTo>
                  <a:cubicBezTo>
                    <a:pt x="11" y="606"/>
                    <a:pt x="1" y="721"/>
                    <a:pt x="67" y="800"/>
                  </a:cubicBezTo>
                  <a:lnTo>
                    <a:pt x="493" y="1314"/>
                  </a:lnTo>
                  <a:cubicBezTo>
                    <a:pt x="529" y="1354"/>
                    <a:pt x="580" y="1379"/>
                    <a:pt x="634" y="1379"/>
                  </a:cubicBezTo>
                  <a:lnTo>
                    <a:pt x="641" y="1379"/>
                  </a:lnTo>
                  <a:cubicBezTo>
                    <a:pt x="698" y="1376"/>
                    <a:pt x="751" y="1349"/>
                    <a:pt x="784" y="1302"/>
                  </a:cubicBezTo>
                  <a:lnTo>
                    <a:pt x="1505" y="291"/>
                  </a:lnTo>
                  <a:cubicBezTo>
                    <a:pt x="1564" y="208"/>
                    <a:pt x="1545" y="93"/>
                    <a:pt x="1462" y="34"/>
                  </a:cubicBezTo>
                  <a:cubicBezTo>
                    <a:pt x="1429" y="11"/>
                    <a:pt x="1392" y="0"/>
                    <a:pt x="1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p:nvPr/>
          </p:nvSpPr>
          <p:spPr>
            <a:xfrm>
              <a:off x="7306407" y="1667323"/>
              <a:ext cx="32581" cy="13639"/>
            </a:xfrm>
            <a:custGeom>
              <a:avLst/>
              <a:gdLst/>
              <a:ahLst/>
              <a:cxnLst/>
              <a:rect l="l" t="t" r="r" b="b"/>
              <a:pathLst>
                <a:path w="860" h="360" extrusionOk="0">
                  <a:moveTo>
                    <a:pt x="199" y="1"/>
                  </a:moveTo>
                  <a:cubicBezTo>
                    <a:pt x="104" y="1"/>
                    <a:pt x="19" y="70"/>
                    <a:pt x="10" y="164"/>
                  </a:cubicBezTo>
                  <a:cubicBezTo>
                    <a:pt x="1" y="271"/>
                    <a:pt x="85" y="360"/>
                    <a:pt x="189" y="360"/>
                  </a:cubicBezTo>
                  <a:lnTo>
                    <a:pt x="663" y="360"/>
                  </a:lnTo>
                  <a:cubicBezTo>
                    <a:pt x="758" y="360"/>
                    <a:pt x="843" y="291"/>
                    <a:pt x="851" y="197"/>
                  </a:cubicBezTo>
                  <a:cubicBezTo>
                    <a:pt x="860" y="90"/>
                    <a:pt x="776"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5"/>
            <p:cNvSpPr/>
            <p:nvPr/>
          </p:nvSpPr>
          <p:spPr>
            <a:xfrm>
              <a:off x="7307430" y="1694638"/>
              <a:ext cx="132484" cy="13676"/>
            </a:xfrm>
            <a:custGeom>
              <a:avLst/>
              <a:gdLst/>
              <a:ahLst/>
              <a:cxnLst/>
              <a:rect l="l" t="t" r="r" b="b"/>
              <a:pathLst>
                <a:path w="3497" h="361" extrusionOk="0">
                  <a:moveTo>
                    <a:pt x="198" y="0"/>
                  </a:moveTo>
                  <a:cubicBezTo>
                    <a:pt x="103" y="0"/>
                    <a:pt x="18" y="70"/>
                    <a:pt x="10" y="165"/>
                  </a:cubicBezTo>
                  <a:cubicBezTo>
                    <a:pt x="0" y="270"/>
                    <a:pt x="84" y="361"/>
                    <a:pt x="189" y="361"/>
                  </a:cubicBezTo>
                  <a:lnTo>
                    <a:pt x="3298" y="361"/>
                  </a:lnTo>
                  <a:cubicBezTo>
                    <a:pt x="3393" y="361"/>
                    <a:pt x="3479" y="291"/>
                    <a:pt x="3487" y="197"/>
                  </a:cubicBezTo>
                  <a:cubicBezTo>
                    <a:pt x="3496" y="89"/>
                    <a:pt x="3412" y="0"/>
                    <a:pt x="3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5"/>
            <p:cNvSpPr/>
            <p:nvPr/>
          </p:nvSpPr>
          <p:spPr>
            <a:xfrm>
              <a:off x="7356529" y="1667323"/>
              <a:ext cx="119224" cy="13639"/>
            </a:xfrm>
            <a:custGeom>
              <a:avLst/>
              <a:gdLst/>
              <a:ahLst/>
              <a:cxnLst/>
              <a:rect l="l" t="t" r="r" b="b"/>
              <a:pathLst>
                <a:path w="3147" h="360" extrusionOk="0">
                  <a:moveTo>
                    <a:pt x="199" y="1"/>
                  </a:moveTo>
                  <a:cubicBezTo>
                    <a:pt x="102" y="1"/>
                    <a:pt x="17" y="70"/>
                    <a:pt x="10" y="164"/>
                  </a:cubicBezTo>
                  <a:cubicBezTo>
                    <a:pt x="1" y="271"/>
                    <a:pt x="84" y="360"/>
                    <a:pt x="189" y="360"/>
                  </a:cubicBezTo>
                  <a:lnTo>
                    <a:pt x="2949" y="360"/>
                  </a:lnTo>
                  <a:cubicBezTo>
                    <a:pt x="3044" y="360"/>
                    <a:pt x="3129" y="291"/>
                    <a:pt x="3138" y="197"/>
                  </a:cubicBezTo>
                  <a:cubicBezTo>
                    <a:pt x="3147" y="90"/>
                    <a:pt x="3063" y="1"/>
                    <a:pt x="29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5"/>
            <p:cNvSpPr/>
            <p:nvPr/>
          </p:nvSpPr>
          <p:spPr>
            <a:xfrm>
              <a:off x="7235941" y="1656602"/>
              <a:ext cx="59290" cy="52281"/>
            </a:xfrm>
            <a:custGeom>
              <a:avLst/>
              <a:gdLst/>
              <a:ahLst/>
              <a:cxnLst/>
              <a:rect l="l" t="t" r="r" b="b"/>
              <a:pathLst>
                <a:path w="1565" h="1380" extrusionOk="0">
                  <a:moveTo>
                    <a:pt x="1356" y="1"/>
                  </a:moveTo>
                  <a:cubicBezTo>
                    <a:pt x="1298" y="1"/>
                    <a:pt x="1241" y="27"/>
                    <a:pt x="1205" y="77"/>
                  </a:cubicBezTo>
                  <a:lnTo>
                    <a:pt x="623" y="894"/>
                  </a:lnTo>
                  <a:lnTo>
                    <a:pt x="350" y="564"/>
                  </a:lnTo>
                  <a:cubicBezTo>
                    <a:pt x="313" y="521"/>
                    <a:pt x="261" y="498"/>
                    <a:pt x="208" y="498"/>
                  </a:cubicBezTo>
                  <a:cubicBezTo>
                    <a:pt x="166" y="498"/>
                    <a:pt x="125" y="512"/>
                    <a:pt x="90" y="541"/>
                  </a:cubicBezTo>
                  <a:cubicBezTo>
                    <a:pt x="12" y="604"/>
                    <a:pt x="1" y="719"/>
                    <a:pt x="67" y="798"/>
                  </a:cubicBezTo>
                  <a:lnTo>
                    <a:pt x="493" y="1312"/>
                  </a:lnTo>
                  <a:cubicBezTo>
                    <a:pt x="529" y="1354"/>
                    <a:pt x="580" y="1379"/>
                    <a:pt x="634" y="1379"/>
                  </a:cubicBezTo>
                  <a:lnTo>
                    <a:pt x="641" y="1379"/>
                  </a:lnTo>
                  <a:cubicBezTo>
                    <a:pt x="698" y="1376"/>
                    <a:pt x="751" y="1349"/>
                    <a:pt x="784" y="1302"/>
                  </a:cubicBezTo>
                  <a:lnTo>
                    <a:pt x="1505" y="291"/>
                  </a:lnTo>
                  <a:cubicBezTo>
                    <a:pt x="1564" y="208"/>
                    <a:pt x="1545" y="93"/>
                    <a:pt x="1462" y="34"/>
                  </a:cubicBezTo>
                  <a:cubicBezTo>
                    <a:pt x="1430" y="12"/>
                    <a:pt x="1392" y="1"/>
                    <a:pt x="1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5"/>
            <p:cNvSpPr/>
            <p:nvPr/>
          </p:nvSpPr>
          <p:spPr>
            <a:xfrm>
              <a:off x="7306407" y="1740593"/>
              <a:ext cx="32581" cy="13676"/>
            </a:xfrm>
            <a:custGeom>
              <a:avLst/>
              <a:gdLst/>
              <a:ahLst/>
              <a:cxnLst/>
              <a:rect l="l" t="t" r="r" b="b"/>
              <a:pathLst>
                <a:path w="860" h="361" extrusionOk="0">
                  <a:moveTo>
                    <a:pt x="199" y="0"/>
                  </a:moveTo>
                  <a:cubicBezTo>
                    <a:pt x="104" y="0"/>
                    <a:pt x="19" y="69"/>
                    <a:pt x="10" y="163"/>
                  </a:cubicBezTo>
                  <a:cubicBezTo>
                    <a:pt x="1" y="271"/>
                    <a:pt x="85" y="360"/>
                    <a:pt x="189" y="360"/>
                  </a:cubicBezTo>
                  <a:lnTo>
                    <a:pt x="663" y="360"/>
                  </a:lnTo>
                  <a:cubicBezTo>
                    <a:pt x="758" y="360"/>
                    <a:pt x="843" y="290"/>
                    <a:pt x="851" y="196"/>
                  </a:cubicBezTo>
                  <a:cubicBezTo>
                    <a:pt x="860" y="89"/>
                    <a:pt x="776" y="0"/>
                    <a:pt x="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5"/>
            <p:cNvSpPr/>
            <p:nvPr/>
          </p:nvSpPr>
          <p:spPr>
            <a:xfrm>
              <a:off x="7307430" y="1769158"/>
              <a:ext cx="132484" cy="13676"/>
            </a:xfrm>
            <a:custGeom>
              <a:avLst/>
              <a:gdLst/>
              <a:ahLst/>
              <a:cxnLst/>
              <a:rect l="l" t="t" r="r" b="b"/>
              <a:pathLst>
                <a:path w="3497" h="361" extrusionOk="0">
                  <a:moveTo>
                    <a:pt x="198" y="0"/>
                  </a:moveTo>
                  <a:cubicBezTo>
                    <a:pt x="103" y="0"/>
                    <a:pt x="18" y="69"/>
                    <a:pt x="10" y="164"/>
                  </a:cubicBezTo>
                  <a:cubicBezTo>
                    <a:pt x="0" y="269"/>
                    <a:pt x="84" y="360"/>
                    <a:pt x="189" y="360"/>
                  </a:cubicBezTo>
                  <a:lnTo>
                    <a:pt x="3298" y="360"/>
                  </a:lnTo>
                  <a:cubicBezTo>
                    <a:pt x="3393" y="360"/>
                    <a:pt x="3479" y="290"/>
                    <a:pt x="3487" y="196"/>
                  </a:cubicBezTo>
                  <a:cubicBezTo>
                    <a:pt x="3496" y="89"/>
                    <a:pt x="3412" y="0"/>
                    <a:pt x="3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5"/>
            <p:cNvSpPr/>
            <p:nvPr/>
          </p:nvSpPr>
          <p:spPr>
            <a:xfrm>
              <a:off x="7356567" y="1740593"/>
              <a:ext cx="119186" cy="13676"/>
            </a:xfrm>
            <a:custGeom>
              <a:avLst/>
              <a:gdLst/>
              <a:ahLst/>
              <a:cxnLst/>
              <a:rect l="l" t="t" r="r" b="b"/>
              <a:pathLst>
                <a:path w="3146" h="361" extrusionOk="0">
                  <a:moveTo>
                    <a:pt x="199" y="0"/>
                  </a:moveTo>
                  <a:cubicBezTo>
                    <a:pt x="103" y="0"/>
                    <a:pt x="18" y="69"/>
                    <a:pt x="10" y="163"/>
                  </a:cubicBezTo>
                  <a:cubicBezTo>
                    <a:pt x="1" y="271"/>
                    <a:pt x="85" y="360"/>
                    <a:pt x="189" y="360"/>
                  </a:cubicBezTo>
                  <a:lnTo>
                    <a:pt x="2948" y="360"/>
                  </a:lnTo>
                  <a:cubicBezTo>
                    <a:pt x="3043" y="360"/>
                    <a:pt x="3128" y="290"/>
                    <a:pt x="3137" y="196"/>
                  </a:cubicBezTo>
                  <a:cubicBezTo>
                    <a:pt x="3146" y="89"/>
                    <a:pt x="3062" y="0"/>
                    <a:pt x="29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5"/>
            <p:cNvSpPr/>
            <p:nvPr/>
          </p:nvSpPr>
          <p:spPr>
            <a:xfrm>
              <a:off x="7235941" y="1730402"/>
              <a:ext cx="59290" cy="52281"/>
            </a:xfrm>
            <a:custGeom>
              <a:avLst/>
              <a:gdLst/>
              <a:ahLst/>
              <a:cxnLst/>
              <a:rect l="l" t="t" r="r" b="b"/>
              <a:pathLst>
                <a:path w="1565" h="1380" extrusionOk="0">
                  <a:moveTo>
                    <a:pt x="1356" y="1"/>
                  </a:moveTo>
                  <a:cubicBezTo>
                    <a:pt x="1298" y="1"/>
                    <a:pt x="1241" y="28"/>
                    <a:pt x="1205" y="77"/>
                  </a:cubicBezTo>
                  <a:lnTo>
                    <a:pt x="623" y="894"/>
                  </a:lnTo>
                  <a:lnTo>
                    <a:pt x="350" y="564"/>
                  </a:lnTo>
                  <a:cubicBezTo>
                    <a:pt x="313" y="521"/>
                    <a:pt x="261" y="498"/>
                    <a:pt x="208" y="498"/>
                  </a:cubicBezTo>
                  <a:cubicBezTo>
                    <a:pt x="166" y="498"/>
                    <a:pt x="125" y="512"/>
                    <a:pt x="90" y="541"/>
                  </a:cubicBezTo>
                  <a:cubicBezTo>
                    <a:pt x="12" y="604"/>
                    <a:pt x="1" y="719"/>
                    <a:pt x="67" y="798"/>
                  </a:cubicBezTo>
                  <a:lnTo>
                    <a:pt x="493" y="1312"/>
                  </a:lnTo>
                  <a:cubicBezTo>
                    <a:pt x="529" y="1354"/>
                    <a:pt x="580" y="1379"/>
                    <a:pt x="634" y="1379"/>
                  </a:cubicBezTo>
                  <a:lnTo>
                    <a:pt x="641" y="1379"/>
                  </a:lnTo>
                  <a:cubicBezTo>
                    <a:pt x="698" y="1376"/>
                    <a:pt x="751" y="1349"/>
                    <a:pt x="784" y="1302"/>
                  </a:cubicBezTo>
                  <a:lnTo>
                    <a:pt x="1505" y="291"/>
                  </a:lnTo>
                  <a:cubicBezTo>
                    <a:pt x="1564" y="208"/>
                    <a:pt x="1545" y="93"/>
                    <a:pt x="1462" y="34"/>
                  </a:cubicBezTo>
                  <a:cubicBezTo>
                    <a:pt x="1430" y="12"/>
                    <a:pt x="1392" y="1"/>
                    <a:pt x="1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5"/>
            <p:cNvSpPr/>
            <p:nvPr/>
          </p:nvSpPr>
          <p:spPr>
            <a:xfrm>
              <a:off x="7306407" y="1815037"/>
              <a:ext cx="32581" cy="13714"/>
            </a:xfrm>
            <a:custGeom>
              <a:avLst/>
              <a:gdLst/>
              <a:ahLst/>
              <a:cxnLst/>
              <a:rect l="l" t="t" r="r" b="b"/>
              <a:pathLst>
                <a:path w="860" h="362" extrusionOk="0">
                  <a:moveTo>
                    <a:pt x="199" y="1"/>
                  </a:moveTo>
                  <a:cubicBezTo>
                    <a:pt x="104" y="1"/>
                    <a:pt x="19" y="71"/>
                    <a:pt x="10" y="165"/>
                  </a:cubicBezTo>
                  <a:cubicBezTo>
                    <a:pt x="1" y="271"/>
                    <a:pt x="85" y="361"/>
                    <a:pt x="189" y="361"/>
                  </a:cubicBezTo>
                  <a:lnTo>
                    <a:pt x="663" y="361"/>
                  </a:lnTo>
                  <a:cubicBezTo>
                    <a:pt x="758" y="361"/>
                    <a:pt x="843" y="292"/>
                    <a:pt x="851" y="198"/>
                  </a:cubicBezTo>
                  <a:cubicBezTo>
                    <a:pt x="860" y="90"/>
                    <a:pt x="776"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5"/>
            <p:cNvSpPr/>
            <p:nvPr/>
          </p:nvSpPr>
          <p:spPr>
            <a:xfrm>
              <a:off x="7307430" y="1842352"/>
              <a:ext cx="132484" cy="13676"/>
            </a:xfrm>
            <a:custGeom>
              <a:avLst/>
              <a:gdLst/>
              <a:ahLst/>
              <a:cxnLst/>
              <a:rect l="l" t="t" r="r" b="b"/>
              <a:pathLst>
                <a:path w="3497" h="361" extrusionOk="0">
                  <a:moveTo>
                    <a:pt x="198" y="1"/>
                  </a:moveTo>
                  <a:cubicBezTo>
                    <a:pt x="103" y="1"/>
                    <a:pt x="18" y="70"/>
                    <a:pt x="10" y="164"/>
                  </a:cubicBezTo>
                  <a:cubicBezTo>
                    <a:pt x="0" y="272"/>
                    <a:pt x="84" y="361"/>
                    <a:pt x="189" y="361"/>
                  </a:cubicBezTo>
                  <a:lnTo>
                    <a:pt x="3298" y="361"/>
                  </a:lnTo>
                  <a:cubicBezTo>
                    <a:pt x="3393" y="361"/>
                    <a:pt x="3479" y="291"/>
                    <a:pt x="3487" y="196"/>
                  </a:cubicBezTo>
                  <a:cubicBezTo>
                    <a:pt x="3496" y="90"/>
                    <a:pt x="3412" y="1"/>
                    <a:pt x="3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5"/>
            <p:cNvSpPr/>
            <p:nvPr/>
          </p:nvSpPr>
          <p:spPr>
            <a:xfrm>
              <a:off x="7356529" y="1814999"/>
              <a:ext cx="119224" cy="13714"/>
            </a:xfrm>
            <a:custGeom>
              <a:avLst/>
              <a:gdLst/>
              <a:ahLst/>
              <a:cxnLst/>
              <a:rect l="l" t="t" r="r" b="b"/>
              <a:pathLst>
                <a:path w="3147" h="362" extrusionOk="0">
                  <a:moveTo>
                    <a:pt x="199" y="1"/>
                  </a:moveTo>
                  <a:cubicBezTo>
                    <a:pt x="102" y="1"/>
                    <a:pt x="17" y="70"/>
                    <a:pt x="10" y="164"/>
                  </a:cubicBezTo>
                  <a:cubicBezTo>
                    <a:pt x="1" y="272"/>
                    <a:pt x="84" y="361"/>
                    <a:pt x="189" y="361"/>
                  </a:cubicBezTo>
                  <a:lnTo>
                    <a:pt x="2949" y="361"/>
                  </a:lnTo>
                  <a:cubicBezTo>
                    <a:pt x="3044" y="361"/>
                    <a:pt x="3129" y="292"/>
                    <a:pt x="3138" y="198"/>
                  </a:cubicBezTo>
                  <a:cubicBezTo>
                    <a:pt x="3147" y="91"/>
                    <a:pt x="3063" y="1"/>
                    <a:pt x="29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5"/>
            <p:cNvSpPr/>
            <p:nvPr/>
          </p:nvSpPr>
          <p:spPr>
            <a:xfrm>
              <a:off x="7236055" y="1813711"/>
              <a:ext cx="43227" cy="42810"/>
            </a:xfrm>
            <a:custGeom>
              <a:avLst/>
              <a:gdLst/>
              <a:ahLst/>
              <a:cxnLst/>
              <a:rect l="l" t="t" r="r" b="b"/>
              <a:pathLst>
                <a:path w="1141" h="1130" extrusionOk="0">
                  <a:moveTo>
                    <a:pt x="939" y="0"/>
                  </a:moveTo>
                  <a:cubicBezTo>
                    <a:pt x="890" y="0"/>
                    <a:pt x="842" y="19"/>
                    <a:pt x="805" y="57"/>
                  </a:cubicBezTo>
                  <a:lnTo>
                    <a:pt x="572" y="301"/>
                  </a:lnTo>
                  <a:lnTo>
                    <a:pt x="337" y="57"/>
                  </a:lnTo>
                  <a:cubicBezTo>
                    <a:pt x="301" y="19"/>
                    <a:pt x="253" y="1"/>
                    <a:pt x="204" y="1"/>
                  </a:cubicBezTo>
                  <a:cubicBezTo>
                    <a:pt x="158" y="1"/>
                    <a:pt x="112" y="18"/>
                    <a:pt x="76" y="52"/>
                  </a:cubicBezTo>
                  <a:cubicBezTo>
                    <a:pt x="3" y="123"/>
                    <a:pt x="2" y="239"/>
                    <a:pt x="71" y="312"/>
                  </a:cubicBezTo>
                  <a:lnTo>
                    <a:pt x="315" y="565"/>
                  </a:lnTo>
                  <a:lnTo>
                    <a:pt x="71" y="818"/>
                  </a:lnTo>
                  <a:cubicBezTo>
                    <a:pt x="1" y="892"/>
                    <a:pt x="3" y="1008"/>
                    <a:pt x="76" y="1078"/>
                  </a:cubicBezTo>
                  <a:cubicBezTo>
                    <a:pt x="112" y="1113"/>
                    <a:pt x="158" y="1129"/>
                    <a:pt x="205" y="1129"/>
                  </a:cubicBezTo>
                  <a:cubicBezTo>
                    <a:pt x="253" y="1129"/>
                    <a:pt x="302" y="1112"/>
                    <a:pt x="337" y="1073"/>
                  </a:cubicBezTo>
                  <a:lnTo>
                    <a:pt x="572" y="830"/>
                  </a:lnTo>
                  <a:lnTo>
                    <a:pt x="805" y="1073"/>
                  </a:lnTo>
                  <a:cubicBezTo>
                    <a:pt x="842" y="1111"/>
                    <a:pt x="889" y="1129"/>
                    <a:pt x="938" y="1129"/>
                  </a:cubicBezTo>
                  <a:cubicBezTo>
                    <a:pt x="983" y="1129"/>
                    <a:pt x="1029" y="1113"/>
                    <a:pt x="1066" y="1078"/>
                  </a:cubicBezTo>
                  <a:cubicBezTo>
                    <a:pt x="1139" y="1008"/>
                    <a:pt x="1140" y="891"/>
                    <a:pt x="1071" y="818"/>
                  </a:cubicBezTo>
                  <a:lnTo>
                    <a:pt x="827" y="565"/>
                  </a:lnTo>
                  <a:lnTo>
                    <a:pt x="1071" y="312"/>
                  </a:lnTo>
                  <a:cubicBezTo>
                    <a:pt x="1140" y="238"/>
                    <a:pt x="1139" y="122"/>
                    <a:pt x="1066" y="52"/>
                  </a:cubicBezTo>
                  <a:cubicBezTo>
                    <a:pt x="1030" y="18"/>
                    <a:pt x="984" y="0"/>
                    <a:pt x="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5"/>
            <p:cNvSpPr/>
            <p:nvPr/>
          </p:nvSpPr>
          <p:spPr>
            <a:xfrm>
              <a:off x="7549212" y="1528664"/>
              <a:ext cx="67094" cy="383737"/>
            </a:xfrm>
            <a:custGeom>
              <a:avLst/>
              <a:gdLst/>
              <a:ahLst/>
              <a:cxnLst/>
              <a:rect l="l" t="t" r="r" b="b"/>
              <a:pathLst>
                <a:path w="1771" h="10129" extrusionOk="0">
                  <a:moveTo>
                    <a:pt x="591" y="369"/>
                  </a:moveTo>
                  <a:cubicBezTo>
                    <a:pt x="718" y="369"/>
                    <a:pt x="821" y="469"/>
                    <a:pt x="821" y="592"/>
                  </a:cubicBezTo>
                  <a:lnTo>
                    <a:pt x="821" y="1236"/>
                  </a:lnTo>
                  <a:lnTo>
                    <a:pt x="362" y="1236"/>
                  </a:lnTo>
                  <a:lnTo>
                    <a:pt x="362" y="599"/>
                  </a:lnTo>
                  <a:cubicBezTo>
                    <a:pt x="362" y="501"/>
                    <a:pt x="424" y="410"/>
                    <a:pt x="518" y="380"/>
                  </a:cubicBezTo>
                  <a:cubicBezTo>
                    <a:pt x="543" y="373"/>
                    <a:pt x="568" y="369"/>
                    <a:pt x="591" y="369"/>
                  </a:cubicBezTo>
                  <a:close/>
                  <a:moveTo>
                    <a:pt x="732" y="9099"/>
                  </a:moveTo>
                  <a:lnTo>
                    <a:pt x="596" y="9448"/>
                  </a:lnTo>
                  <a:lnTo>
                    <a:pt x="459" y="9099"/>
                  </a:lnTo>
                  <a:close/>
                  <a:moveTo>
                    <a:pt x="592" y="1"/>
                  </a:moveTo>
                  <a:cubicBezTo>
                    <a:pt x="267" y="1"/>
                    <a:pt x="1" y="265"/>
                    <a:pt x="1" y="590"/>
                  </a:cubicBezTo>
                  <a:lnTo>
                    <a:pt x="1" y="2234"/>
                  </a:lnTo>
                  <a:cubicBezTo>
                    <a:pt x="1" y="2331"/>
                    <a:pt x="70" y="2415"/>
                    <a:pt x="164" y="2423"/>
                  </a:cubicBezTo>
                  <a:cubicBezTo>
                    <a:pt x="170" y="2423"/>
                    <a:pt x="175" y="2423"/>
                    <a:pt x="181" y="2423"/>
                  </a:cubicBezTo>
                  <a:cubicBezTo>
                    <a:pt x="281" y="2423"/>
                    <a:pt x="361" y="2343"/>
                    <a:pt x="361" y="2244"/>
                  </a:cubicBezTo>
                  <a:lnTo>
                    <a:pt x="361" y="1594"/>
                  </a:lnTo>
                  <a:lnTo>
                    <a:pt x="819" y="1594"/>
                  </a:lnTo>
                  <a:lnTo>
                    <a:pt x="819" y="8737"/>
                  </a:lnTo>
                  <a:lnTo>
                    <a:pt x="361" y="8737"/>
                  </a:lnTo>
                  <a:lnTo>
                    <a:pt x="361" y="3101"/>
                  </a:lnTo>
                  <a:cubicBezTo>
                    <a:pt x="361" y="3006"/>
                    <a:pt x="292" y="2920"/>
                    <a:pt x="198" y="2912"/>
                  </a:cubicBezTo>
                  <a:cubicBezTo>
                    <a:pt x="192" y="2911"/>
                    <a:pt x="187" y="2911"/>
                    <a:pt x="181" y="2911"/>
                  </a:cubicBezTo>
                  <a:cubicBezTo>
                    <a:pt x="81" y="2911"/>
                    <a:pt x="1" y="2993"/>
                    <a:pt x="1" y="3095"/>
                  </a:cubicBezTo>
                  <a:lnTo>
                    <a:pt x="1" y="8909"/>
                  </a:lnTo>
                  <a:lnTo>
                    <a:pt x="1" y="8910"/>
                  </a:lnTo>
                  <a:cubicBezTo>
                    <a:pt x="1" y="8931"/>
                    <a:pt x="5" y="8953"/>
                    <a:pt x="12" y="8973"/>
                  </a:cubicBezTo>
                  <a:cubicBezTo>
                    <a:pt x="12" y="8974"/>
                    <a:pt x="419" y="10010"/>
                    <a:pt x="420" y="10014"/>
                  </a:cubicBezTo>
                  <a:cubicBezTo>
                    <a:pt x="450" y="10091"/>
                    <a:pt x="520" y="10129"/>
                    <a:pt x="591" y="10129"/>
                  </a:cubicBezTo>
                  <a:cubicBezTo>
                    <a:pt x="662" y="10129"/>
                    <a:pt x="733" y="10091"/>
                    <a:pt x="763" y="10014"/>
                  </a:cubicBezTo>
                  <a:cubicBezTo>
                    <a:pt x="763" y="10014"/>
                    <a:pt x="1168" y="8977"/>
                    <a:pt x="1168" y="8976"/>
                  </a:cubicBezTo>
                  <a:cubicBezTo>
                    <a:pt x="1177" y="8955"/>
                    <a:pt x="1182" y="8931"/>
                    <a:pt x="1182" y="8909"/>
                  </a:cubicBezTo>
                  <a:lnTo>
                    <a:pt x="1182" y="1594"/>
                  </a:lnTo>
                  <a:lnTo>
                    <a:pt x="1410" y="1594"/>
                  </a:lnTo>
                  <a:lnTo>
                    <a:pt x="1410" y="4081"/>
                  </a:lnTo>
                  <a:cubicBezTo>
                    <a:pt x="1410" y="4176"/>
                    <a:pt x="1481" y="4261"/>
                    <a:pt x="1575" y="4269"/>
                  </a:cubicBezTo>
                  <a:cubicBezTo>
                    <a:pt x="1580" y="4270"/>
                    <a:pt x="1586" y="4270"/>
                    <a:pt x="1591" y="4270"/>
                  </a:cubicBezTo>
                  <a:cubicBezTo>
                    <a:pt x="1691" y="4270"/>
                    <a:pt x="1771" y="4189"/>
                    <a:pt x="1771" y="4090"/>
                  </a:cubicBezTo>
                  <a:lnTo>
                    <a:pt x="1771" y="1414"/>
                  </a:lnTo>
                  <a:cubicBezTo>
                    <a:pt x="1771" y="1317"/>
                    <a:pt x="1690" y="1236"/>
                    <a:pt x="1590" y="1236"/>
                  </a:cubicBezTo>
                  <a:lnTo>
                    <a:pt x="1180" y="1236"/>
                  </a:lnTo>
                  <a:lnTo>
                    <a:pt x="1180" y="605"/>
                  </a:lnTo>
                  <a:cubicBezTo>
                    <a:pt x="1180" y="299"/>
                    <a:pt x="952" y="32"/>
                    <a:pt x="646" y="3"/>
                  </a:cubicBezTo>
                  <a:cubicBezTo>
                    <a:pt x="628" y="2"/>
                    <a:pt x="609" y="1"/>
                    <a:pt x="5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7" name="Google Shape;2877;p65"/>
          <p:cNvGrpSpPr/>
          <p:nvPr/>
        </p:nvGrpSpPr>
        <p:grpSpPr>
          <a:xfrm>
            <a:off x="6262481" y="2023698"/>
            <a:ext cx="450368" cy="393987"/>
            <a:chOff x="6364359" y="1465927"/>
            <a:chExt cx="477540" cy="417758"/>
          </a:xfrm>
        </p:grpSpPr>
        <p:sp>
          <p:nvSpPr>
            <p:cNvPr id="2878" name="Google Shape;2878;p65"/>
            <p:cNvSpPr/>
            <p:nvPr/>
          </p:nvSpPr>
          <p:spPr>
            <a:xfrm>
              <a:off x="6457139" y="1528664"/>
              <a:ext cx="291980" cy="291942"/>
            </a:xfrm>
            <a:custGeom>
              <a:avLst/>
              <a:gdLst/>
              <a:ahLst/>
              <a:cxnLst/>
              <a:rect l="l" t="t" r="r" b="b"/>
              <a:pathLst>
                <a:path w="7707" h="7706" extrusionOk="0">
                  <a:moveTo>
                    <a:pt x="3854" y="0"/>
                  </a:moveTo>
                  <a:cubicBezTo>
                    <a:pt x="3439" y="0"/>
                    <a:pt x="3030" y="65"/>
                    <a:pt x="2640" y="195"/>
                  </a:cubicBezTo>
                  <a:cubicBezTo>
                    <a:pt x="2543" y="227"/>
                    <a:pt x="2491" y="331"/>
                    <a:pt x="2522" y="428"/>
                  </a:cubicBezTo>
                  <a:cubicBezTo>
                    <a:pt x="2549" y="506"/>
                    <a:pt x="2621" y="555"/>
                    <a:pt x="2698" y="555"/>
                  </a:cubicBezTo>
                  <a:cubicBezTo>
                    <a:pt x="2717" y="555"/>
                    <a:pt x="2736" y="552"/>
                    <a:pt x="2755" y="546"/>
                  </a:cubicBezTo>
                  <a:cubicBezTo>
                    <a:pt x="3109" y="430"/>
                    <a:pt x="3478" y="369"/>
                    <a:pt x="3854" y="369"/>
                  </a:cubicBezTo>
                  <a:cubicBezTo>
                    <a:pt x="5774" y="369"/>
                    <a:pt x="7337" y="1933"/>
                    <a:pt x="7337" y="3852"/>
                  </a:cubicBezTo>
                  <a:cubicBezTo>
                    <a:pt x="7337" y="5773"/>
                    <a:pt x="5774" y="7337"/>
                    <a:pt x="3854" y="7337"/>
                  </a:cubicBezTo>
                  <a:cubicBezTo>
                    <a:pt x="1933" y="7337"/>
                    <a:pt x="370" y="5773"/>
                    <a:pt x="370" y="3852"/>
                  </a:cubicBezTo>
                  <a:cubicBezTo>
                    <a:pt x="370" y="2641"/>
                    <a:pt x="985" y="1535"/>
                    <a:pt x="2016" y="893"/>
                  </a:cubicBezTo>
                  <a:cubicBezTo>
                    <a:pt x="2102" y="839"/>
                    <a:pt x="2129" y="725"/>
                    <a:pt x="2074" y="639"/>
                  </a:cubicBezTo>
                  <a:cubicBezTo>
                    <a:pt x="2040" y="583"/>
                    <a:pt x="1979" y="552"/>
                    <a:pt x="1918" y="552"/>
                  </a:cubicBezTo>
                  <a:cubicBezTo>
                    <a:pt x="1884" y="552"/>
                    <a:pt x="1851" y="561"/>
                    <a:pt x="1821" y="579"/>
                  </a:cubicBezTo>
                  <a:cubicBezTo>
                    <a:pt x="1275" y="920"/>
                    <a:pt x="819" y="1394"/>
                    <a:pt x="501" y="1954"/>
                  </a:cubicBezTo>
                  <a:cubicBezTo>
                    <a:pt x="174" y="2530"/>
                    <a:pt x="0" y="3186"/>
                    <a:pt x="0" y="3852"/>
                  </a:cubicBezTo>
                  <a:cubicBezTo>
                    <a:pt x="0" y="5977"/>
                    <a:pt x="1729" y="7706"/>
                    <a:pt x="3854" y="7706"/>
                  </a:cubicBezTo>
                  <a:cubicBezTo>
                    <a:pt x="5979" y="7706"/>
                    <a:pt x="7707" y="5977"/>
                    <a:pt x="7707" y="3852"/>
                  </a:cubicBezTo>
                  <a:cubicBezTo>
                    <a:pt x="7707" y="1729"/>
                    <a:pt x="5978" y="0"/>
                    <a:pt x="38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5"/>
            <p:cNvSpPr/>
            <p:nvPr/>
          </p:nvSpPr>
          <p:spPr>
            <a:xfrm>
              <a:off x="6714795" y="1465965"/>
              <a:ext cx="126422" cy="85772"/>
            </a:xfrm>
            <a:custGeom>
              <a:avLst/>
              <a:gdLst/>
              <a:ahLst/>
              <a:cxnLst/>
              <a:rect l="l" t="t" r="r" b="b"/>
              <a:pathLst>
                <a:path w="3337" h="2264" extrusionOk="0">
                  <a:moveTo>
                    <a:pt x="2747" y="344"/>
                  </a:moveTo>
                  <a:cubicBezTo>
                    <a:pt x="2871" y="344"/>
                    <a:pt x="2973" y="447"/>
                    <a:pt x="2973" y="571"/>
                  </a:cubicBezTo>
                  <a:cubicBezTo>
                    <a:pt x="2973" y="695"/>
                    <a:pt x="2871" y="797"/>
                    <a:pt x="2747" y="797"/>
                  </a:cubicBezTo>
                  <a:cubicBezTo>
                    <a:pt x="2622" y="797"/>
                    <a:pt x="2520" y="695"/>
                    <a:pt x="2520" y="571"/>
                  </a:cubicBezTo>
                  <a:cubicBezTo>
                    <a:pt x="2522" y="447"/>
                    <a:pt x="2622" y="344"/>
                    <a:pt x="2747" y="344"/>
                  </a:cubicBezTo>
                  <a:close/>
                  <a:moveTo>
                    <a:pt x="2721" y="1"/>
                  </a:moveTo>
                  <a:cubicBezTo>
                    <a:pt x="2464" y="1"/>
                    <a:pt x="2245" y="169"/>
                    <a:pt x="2168" y="402"/>
                  </a:cubicBezTo>
                  <a:lnTo>
                    <a:pt x="1449" y="402"/>
                  </a:lnTo>
                  <a:cubicBezTo>
                    <a:pt x="1396" y="402"/>
                    <a:pt x="1345" y="426"/>
                    <a:pt x="1310" y="467"/>
                  </a:cubicBezTo>
                  <a:lnTo>
                    <a:pt x="66" y="1969"/>
                  </a:lnTo>
                  <a:cubicBezTo>
                    <a:pt x="1" y="2045"/>
                    <a:pt x="11" y="2158"/>
                    <a:pt x="89" y="2222"/>
                  </a:cubicBezTo>
                  <a:cubicBezTo>
                    <a:pt x="123" y="2249"/>
                    <a:pt x="163" y="2264"/>
                    <a:pt x="204" y="2264"/>
                  </a:cubicBezTo>
                  <a:cubicBezTo>
                    <a:pt x="256" y="2264"/>
                    <a:pt x="308" y="2242"/>
                    <a:pt x="343" y="2198"/>
                  </a:cubicBezTo>
                  <a:lnTo>
                    <a:pt x="1533" y="762"/>
                  </a:lnTo>
                  <a:lnTo>
                    <a:pt x="2168" y="762"/>
                  </a:lnTo>
                  <a:cubicBezTo>
                    <a:pt x="2244" y="995"/>
                    <a:pt x="2462" y="1163"/>
                    <a:pt x="2721" y="1163"/>
                  </a:cubicBezTo>
                  <a:cubicBezTo>
                    <a:pt x="3063" y="1163"/>
                    <a:pt x="3337" y="864"/>
                    <a:pt x="3298" y="515"/>
                  </a:cubicBezTo>
                  <a:cubicBezTo>
                    <a:pt x="3267" y="241"/>
                    <a:pt x="3041" y="23"/>
                    <a:pt x="2768" y="2"/>
                  </a:cubicBezTo>
                  <a:cubicBezTo>
                    <a:pt x="2752" y="1"/>
                    <a:pt x="2737" y="1"/>
                    <a:pt x="2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5"/>
            <p:cNvSpPr/>
            <p:nvPr/>
          </p:nvSpPr>
          <p:spPr>
            <a:xfrm>
              <a:off x="6767417" y="1652131"/>
              <a:ext cx="74482" cy="44060"/>
            </a:xfrm>
            <a:custGeom>
              <a:avLst/>
              <a:gdLst/>
              <a:ahLst/>
              <a:cxnLst/>
              <a:rect l="l" t="t" r="r" b="b"/>
              <a:pathLst>
                <a:path w="1966" h="1163" extrusionOk="0">
                  <a:moveTo>
                    <a:pt x="1358" y="368"/>
                  </a:moveTo>
                  <a:cubicBezTo>
                    <a:pt x="1482" y="368"/>
                    <a:pt x="1584" y="471"/>
                    <a:pt x="1584" y="595"/>
                  </a:cubicBezTo>
                  <a:cubicBezTo>
                    <a:pt x="1584" y="719"/>
                    <a:pt x="1484" y="822"/>
                    <a:pt x="1358" y="822"/>
                  </a:cubicBezTo>
                  <a:cubicBezTo>
                    <a:pt x="1233" y="822"/>
                    <a:pt x="1131" y="719"/>
                    <a:pt x="1131" y="595"/>
                  </a:cubicBezTo>
                  <a:cubicBezTo>
                    <a:pt x="1131" y="471"/>
                    <a:pt x="1233" y="368"/>
                    <a:pt x="1358" y="368"/>
                  </a:cubicBezTo>
                  <a:close/>
                  <a:moveTo>
                    <a:pt x="1349" y="1"/>
                  </a:moveTo>
                  <a:cubicBezTo>
                    <a:pt x="1091" y="1"/>
                    <a:pt x="872" y="169"/>
                    <a:pt x="796" y="402"/>
                  </a:cubicBezTo>
                  <a:lnTo>
                    <a:pt x="199" y="402"/>
                  </a:lnTo>
                  <a:cubicBezTo>
                    <a:pt x="103" y="402"/>
                    <a:pt x="19" y="471"/>
                    <a:pt x="10" y="565"/>
                  </a:cubicBezTo>
                  <a:cubicBezTo>
                    <a:pt x="1" y="672"/>
                    <a:pt x="86" y="761"/>
                    <a:pt x="190" y="761"/>
                  </a:cubicBezTo>
                  <a:lnTo>
                    <a:pt x="796" y="761"/>
                  </a:lnTo>
                  <a:cubicBezTo>
                    <a:pt x="873" y="993"/>
                    <a:pt x="1091" y="1163"/>
                    <a:pt x="1349" y="1163"/>
                  </a:cubicBezTo>
                  <a:cubicBezTo>
                    <a:pt x="1365" y="1163"/>
                    <a:pt x="1380" y="1162"/>
                    <a:pt x="1396" y="1161"/>
                  </a:cubicBezTo>
                  <a:cubicBezTo>
                    <a:pt x="1669" y="1138"/>
                    <a:pt x="1894" y="921"/>
                    <a:pt x="1926" y="649"/>
                  </a:cubicBezTo>
                  <a:cubicBezTo>
                    <a:pt x="1966" y="298"/>
                    <a:pt x="1691" y="1"/>
                    <a:pt x="1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5"/>
            <p:cNvSpPr/>
            <p:nvPr/>
          </p:nvSpPr>
          <p:spPr>
            <a:xfrm>
              <a:off x="6714795" y="1797837"/>
              <a:ext cx="126422" cy="85847"/>
            </a:xfrm>
            <a:custGeom>
              <a:avLst/>
              <a:gdLst/>
              <a:ahLst/>
              <a:cxnLst/>
              <a:rect l="l" t="t" r="r" b="b"/>
              <a:pathLst>
                <a:path w="3337" h="2266" extrusionOk="0">
                  <a:moveTo>
                    <a:pt x="2747" y="1459"/>
                  </a:moveTo>
                  <a:cubicBezTo>
                    <a:pt x="2871" y="1459"/>
                    <a:pt x="2973" y="1562"/>
                    <a:pt x="2973" y="1686"/>
                  </a:cubicBezTo>
                  <a:cubicBezTo>
                    <a:pt x="2973" y="1811"/>
                    <a:pt x="2873" y="1913"/>
                    <a:pt x="2747" y="1913"/>
                  </a:cubicBezTo>
                  <a:cubicBezTo>
                    <a:pt x="2622" y="1913"/>
                    <a:pt x="2520" y="1810"/>
                    <a:pt x="2520" y="1686"/>
                  </a:cubicBezTo>
                  <a:cubicBezTo>
                    <a:pt x="2520" y="1562"/>
                    <a:pt x="2622" y="1459"/>
                    <a:pt x="2747" y="1459"/>
                  </a:cubicBezTo>
                  <a:close/>
                  <a:moveTo>
                    <a:pt x="205" y="1"/>
                  </a:moveTo>
                  <a:cubicBezTo>
                    <a:pt x="164" y="1"/>
                    <a:pt x="123" y="15"/>
                    <a:pt x="89" y="43"/>
                  </a:cubicBezTo>
                  <a:cubicBezTo>
                    <a:pt x="14" y="106"/>
                    <a:pt x="1" y="219"/>
                    <a:pt x="66" y="297"/>
                  </a:cubicBezTo>
                  <a:lnTo>
                    <a:pt x="1310" y="1799"/>
                  </a:lnTo>
                  <a:cubicBezTo>
                    <a:pt x="1345" y="1841"/>
                    <a:pt x="1396" y="1864"/>
                    <a:pt x="1449" y="1864"/>
                  </a:cubicBezTo>
                  <a:lnTo>
                    <a:pt x="2168" y="1864"/>
                  </a:lnTo>
                  <a:cubicBezTo>
                    <a:pt x="2245" y="2096"/>
                    <a:pt x="2464" y="2266"/>
                    <a:pt x="2721" y="2266"/>
                  </a:cubicBezTo>
                  <a:cubicBezTo>
                    <a:pt x="2737" y="2266"/>
                    <a:pt x="2752" y="2265"/>
                    <a:pt x="2768" y="2264"/>
                  </a:cubicBezTo>
                  <a:cubicBezTo>
                    <a:pt x="3041" y="2241"/>
                    <a:pt x="3268" y="2024"/>
                    <a:pt x="3298" y="1752"/>
                  </a:cubicBezTo>
                  <a:cubicBezTo>
                    <a:pt x="3337" y="1401"/>
                    <a:pt x="3063" y="1102"/>
                    <a:pt x="2721" y="1102"/>
                  </a:cubicBezTo>
                  <a:cubicBezTo>
                    <a:pt x="2462" y="1102"/>
                    <a:pt x="2244" y="1271"/>
                    <a:pt x="2168" y="1502"/>
                  </a:cubicBezTo>
                  <a:lnTo>
                    <a:pt x="1533" y="1502"/>
                  </a:lnTo>
                  <a:lnTo>
                    <a:pt x="343" y="66"/>
                  </a:lnTo>
                  <a:cubicBezTo>
                    <a:pt x="307" y="23"/>
                    <a:pt x="25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5"/>
            <p:cNvSpPr/>
            <p:nvPr/>
          </p:nvSpPr>
          <p:spPr>
            <a:xfrm>
              <a:off x="6365003" y="1797875"/>
              <a:ext cx="126422" cy="85734"/>
            </a:xfrm>
            <a:custGeom>
              <a:avLst/>
              <a:gdLst/>
              <a:ahLst/>
              <a:cxnLst/>
              <a:rect l="l" t="t" r="r" b="b"/>
              <a:pathLst>
                <a:path w="3337" h="2263" extrusionOk="0">
                  <a:moveTo>
                    <a:pt x="591" y="1458"/>
                  </a:moveTo>
                  <a:cubicBezTo>
                    <a:pt x="716" y="1458"/>
                    <a:pt x="817" y="1561"/>
                    <a:pt x="817" y="1685"/>
                  </a:cubicBezTo>
                  <a:cubicBezTo>
                    <a:pt x="817" y="1810"/>
                    <a:pt x="716" y="1912"/>
                    <a:pt x="591" y="1912"/>
                  </a:cubicBezTo>
                  <a:cubicBezTo>
                    <a:pt x="467" y="1912"/>
                    <a:pt x="365" y="1809"/>
                    <a:pt x="365" y="1685"/>
                  </a:cubicBezTo>
                  <a:cubicBezTo>
                    <a:pt x="365" y="1561"/>
                    <a:pt x="467" y="1458"/>
                    <a:pt x="591" y="1458"/>
                  </a:cubicBezTo>
                  <a:close/>
                  <a:moveTo>
                    <a:pt x="3135" y="0"/>
                  </a:moveTo>
                  <a:cubicBezTo>
                    <a:pt x="3083" y="0"/>
                    <a:pt x="3031" y="23"/>
                    <a:pt x="2995" y="65"/>
                  </a:cubicBezTo>
                  <a:lnTo>
                    <a:pt x="1805" y="1501"/>
                  </a:lnTo>
                  <a:lnTo>
                    <a:pt x="1169" y="1501"/>
                  </a:lnTo>
                  <a:cubicBezTo>
                    <a:pt x="1094" y="1269"/>
                    <a:pt x="875" y="1101"/>
                    <a:pt x="617" y="1101"/>
                  </a:cubicBezTo>
                  <a:cubicBezTo>
                    <a:pt x="274" y="1101"/>
                    <a:pt x="1" y="1400"/>
                    <a:pt x="40" y="1750"/>
                  </a:cubicBezTo>
                  <a:cubicBezTo>
                    <a:pt x="71" y="2023"/>
                    <a:pt x="297" y="2240"/>
                    <a:pt x="570" y="2261"/>
                  </a:cubicBezTo>
                  <a:cubicBezTo>
                    <a:pt x="587" y="2262"/>
                    <a:pt x="603" y="2263"/>
                    <a:pt x="619" y="2263"/>
                  </a:cubicBezTo>
                  <a:cubicBezTo>
                    <a:pt x="876" y="2263"/>
                    <a:pt x="1093" y="2093"/>
                    <a:pt x="1169" y="1862"/>
                  </a:cubicBezTo>
                  <a:lnTo>
                    <a:pt x="1888" y="1862"/>
                  </a:lnTo>
                  <a:cubicBezTo>
                    <a:pt x="1942" y="1862"/>
                    <a:pt x="1993" y="1839"/>
                    <a:pt x="2027" y="1797"/>
                  </a:cubicBezTo>
                  <a:lnTo>
                    <a:pt x="3272" y="295"/>
                  </a:lnTo>
                  <a:cubicBezTo>
                    <a:pt x="3336" y="218"/>
                    <a:pt x="3326" y="105"/>
                    <a:pt x="3248" y="42"/>
                  </a:cubicBezTo>
                  <a:cubicBezTo>
                    <a:pt x="3215" y="14"/>
                    <a:pt x="3175" y="0"/>
                    <a:pt x="3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5"/>
            <p:cNvSpPr/>
            <p:nvPr/>
          </p:nvSpPr>
          <p:spPr>
            <a:xfrm>
              <a:off x="6365003" y="1465927"/>
              <a:ext cx="126422" cy="85810"/>
            </a:xfrm>
            <a:custGeom>
              <a:avLst/>
              <a:gdLst/>
              <a:ahLst/>
              <a:cxnLst/>
              <a:rect l="l" t="t" r="r" b="b"/>
              <a:pathLst>
                <a:path w="3337" h="2265" extrusionOk="0">
                  <a:moveTo>
                    <a:pt x="591" y="345"/>
                  </a:moveTo>
                  <a:cubicBezTo>
                    <a:pt x="716" y="345"/>
                    <a:pt x="817" y="448"/>
                    <a:pt x="817" y="572"/>
                  </a:cubicBezTo>
                  <a:cubicBezTo>
                    <a:pt x="817" y="696"/>
                    <a:pt x="716" y="798"/>
                    <a:pt x="591" y="798"/>
                  </a:cubicBezTo>
                  <a:cubicBezTo>
                    <a:pt x="467" y="798"/>
                    <a:pt x="365" y="696"/>
                    <a:pt x="365" y="572"/>
                  </a:cubicBezTo>
                  <a:cubicBezTo>
                    <a:pt x="365" y="448"/>
                    <a:pt x="466" y="345"/>
                    <a:pt x="591" y="345"/>
                  </a:cubicBezTo>
                  <a:close/>
                  <a:moveTo>
                    <a:pt x="617" y="1"/>
                  </a:moveTo>
                  <a:cubicBezTo>
                    <a:pt x="602" y="1"/>
                    <a:pt x="586" y="1"/>
                    <a:pt x="570" y="2"/>
                  </a:cubicBezTo>
                  <a:cubicBezTo>
                    <a:pt x="297" y="24"/>
                    <a:pt x="70" y="242"/>
                    <a:pt x="40" y="515"/>
                  </a:cubicBezTo>
                  <a:cubicBezTo>
                    <a:pt x="1" y="865"/>
                    <a:pt x="274" y="1164"/>
                    <a:pt x="617" y="1164"/>
                  </a:cubicBezTo>
                  <a:cubicBezTo>
                    <a:pt x="875" y="1164"/>
                    <a:pt x="1094" y="994"/>
                    <a:pt x="1169" y="763"/>
                  </a:cubicBezTo>
                  <a:lnTo>
                    <a:pt x="1805" y="763"/>
                  </a:lnTo>
                  <a:lnTo>
                    <a:pt x="2995" y="2199"/>
                  </a:lnTo>
                  <a:cubicBezTo>
                    <a:pt x="3031" y="2242"/>
                    <a:pt x="3081" y="2265"/>
                    <a:pt x="3133" y="2265"/>
                  </a:cubicBezTo>
                  <a:cubicBezTo>
                    <a:pt x="3174" y="2265"/>
                    <a:pt x="3215" y="2251"/>
                    <a:pt x="3248" y="2223"/>
                  </a:cubicBezTo>
                  <a:cubicBezTo>
                    <a:pt x="3326" y="2159"/>
                    <a:pt x="3336" y="2046"/>
                    <a:pt x="3272" y="1968"/>
                  </a:cubicBezTo>
                  <a:lnTo>
                    <a:pt x="2027" y="467"/>
                  </a:lnTo>
                  <a:cubicBezTo>
                    <a:pt x="1993" y="426"/>
                    <a:pt x="1942" y="401"/>
                    <a:pt x="1888" y="401"/>
                  </a:cubicBezTo>
                  <a:lnTo>
                    <a:pt x="1169" y="401"/>
                  </a:lnTo>
                  <a:cubicBezTo>
                    <a:pt x="1093" y="169"/>
                    <a:pt x="875" y="1"/>
                    <a:pt x="6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5"/>
            <p:cNvSpPr/>
            <p:nvPr/>
          </p:nvSpPr>
          <p:spPr>
            <a:xfrm>
              <a:off x="6364359" y="1652169"/>
              <a:ext cx="74444" cy="44060"/>
            </a:xfrm>
            <a:custGeom>
              <a:avLst/>
              <a:gdLst/>
              <a:ahLst/>
              <a:cxnLst/>
              <a:rect l="l" t="t" r="r" b="b"/>
              <a:pathLst>
                <a:path w="1965" h="1163" extrusionOk="0">
                  <a:moveTo>
                    <a:pt x="608" y="367"/>
                  </a:moveTo>
                  <a:cubicBezTo>
                    <a:pt x="733" y="367"/>
                    <a:pt x="834" y="470"/>
                    <a:pt x="834" y="594"/>
                  </a:cubicBezTo>
                  <a:cubicBezTo>
                    <a:pt x="834" y="718"/>
                    <a:pt x="733" y="821"/>
                    <a:pt x="608" y="821"/>
                  </a:cubicBezTo>
                  <a:cubicBezTo>
                    <a:pt x="484" y="821"/>
                    <a:pt x="382" y="718"/>
                    <a:pt x="382" y="594"/>
                  </a:cubicBezTo>
                  <a:cubicBezTo>
                    <a:pt x="382" y="469"/>
                    <a:pt x="483" y="367"/>
                    <a:pt x="608" y="367"/>
                  </a:cubicBezTo>
                  <a:close/>
                  <a:moveTo>
                    <a:pt x="619" y="1"/>
                  </a:moveTo>
                  <a:cubicBezTo>
                    <a:pt x="603" y="1"/>
                    <a:pt x="587" y="1"/>
                    <a:pt x="571" y="3"/>
                  </a:cubicBezTo>
                  <a:cubicBezTo>
                    <a:pt x="296" y="25"/>
                    <a:pt x="71" y="241"/>
                    <a:pt x="40" y="516"/>
                  </a:cubicBezTo>
                  <a:cubicBezTo>
                    <a:pt x="1" y="864"/>
                    <a:pt x="275" y="1162"/>
                    <a:pt x="618" y="1162"/>
                  </a:cubicBezTo>
                  <a:cubicBezTo>
                    <a:pt x="875" y="1162"/>
                    <a:pt x="1094" y="993"/>
                    <a:pt x="1170" y="762"/>
                  </a:cubicBezTo>
                  <a:lnTo>
                    <a:pt x="1767" y="762"/>
                  </a:lnTo>
                  <a:cubicBezTo>
                    <a:pt x="1862" y="762"/>
                    <a:pt x="1948" y="692"/>
                    <a:pt x="1955" y="598"/>
                  </a:cubicBezTo>
                  <a:cubicBezTo>
                    <a:pt x="1965" y="491"/>
                    <a:pt x="1881" y="402"/>
                    <a:pt x="1776" y="402"/>
                  </a:cubicBezTo>
                  <a:lnTo>
                    <a:pt x="1170" y="402"/>
                  </a:lnTo>
                  <a:cubicBezTo>
                    <a:pt x="1094" y="170"/>
                    <a:pt x="876"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5"/>
            <p:cNvSpPr/>
            <p:nvPr/>
          </p:nvSpPr>
          <p:spPr>
            <a:xfrm>
              <a:off x="6496312" y="1568027"/>
              <a:ext cx="213520" cy="213520"/>
            </a:xfrm>
            <a:custGeom>
              <a:avLst/>
              <a:gdLst/>
              <a:ahLst/>
              <a:cxnLst/>
              <a:rect l="l" t="t" r="r" b="b"/>
              <a:pathLst>
                <a:path w="5636" h="5636" extrusionOk="0">
                  <a:moveTo>
                    <a:pt x="3082" y="359"/>
                  </a:moveTo>
                  <a:lnTo>
                    <a:pt x="3082" y="833"/>
                  </a:lnTo>
                  <a:cubicBezTo>
                    <a:pt x="3082" y="920"/>
                    <a:pt x="3142" y="995"/>
                    <a:pt x="3228" y="1014"/>
                  </a:cubicBezTo>
                  <a:cubicBezTo>
                    <a:pt x="3437" y="1062"/>
                    <a:pt x="3635" y="1143"/>
                    <a:pt x="3815" y="1257"/>
                  </a:cubicBezTo>
                  <a:cubicBezTo>
                    <a:pt x="3845" y="1277"/>
                    <a:pt x="3880" y="1286"/>
                    <a:pt x="3914" y="1286"/>
                  </a:cubicBezTo>
                  <a:cubicBezTo>
                    <a:pt x="3963" y="1286"/>
                    <a:pt x="4011" y="1267"/>
                    <a:pt x="4048" y="1232"/>
                  </a:cubicBezTo>
                  <a:lnTo>
                    <a:pt x="4385" y="897"/>
                  </a:lnTo>
                  <a:lnTo>
                    <a:pt x="4756" y="1263"/>
                  </a:lnTo>
                  <a:lnTo>
                    <a:pt x="4418" y="1598"/>
                  </a:lnTo>
                  <a:cubicBezTo>
                    <a:pt x="4357" y="1660"/>
                    <a:pt x="4345" y="1756"/>
                    <a:pt x="4392" y="1828"/>
                  </a:cubicBezTo>
                  <a:cubicBezTo>
                    <a:pt x="4507" y="2007"/>
                    <a:pt x="4590" y="2204"/>
                    <a:pt x="4636" y="2410"/>
                  </a:cubicBezTo>
                  <a:cubicBezTo>
                    <a:pt x="4656" y="2496"/>
                    <a:pt x="4731" y="2556"/>
                    <a:pt x="4819" y="2556"/>
                  </a:cubicBezTo>
                  <a:lnTo>
                    <a:pt x="5276" y="2556"/>
                  </a:lnTo>
                  <a:lnTo>
                    <a:pt x="5276" y="3079"/>
                  </a:lnTo>
                  <a:lnTo>
                    <a:pt x="4819" y="3079"/>
                  </a:lnTo>
                  <a:cubicBezTo>
                    <a:pt x="4731" y="3079"/>
                    <a:pt x="4656" y="3140"/>
                    <a:pt x="4636" y="3225"/>
                  </a:cubicBezTo>
                  <a:cubicBezTo>
                    <a:pt x="4589" y="3431"/>
                    <a:pt x="4508" y="3628"/>
                    <a:pt x="4392" y="3807"/>
                  </a:cubicBezTo>
                  <a:cubicBezTo>
                    <a:pt x="4345" y="3881"/>
                    <a:pt x="4357" y="3976"/>
                    <a:pt x="4418" y="4037"/>
                  </a:cubicBezTo>
                  <a:lnTo>
                    <a:pt x="4756" y="4372"/>
                  </a:lnTo>
                  <a:lnTo>
                    <a:pt x="4385" y="4738"/>
                  </a:lnTo>
                  <a:lnTo>
                    <a:pt x="4048" y="4403"/>
                  </a:lnTo>
                  <a:cubicBezTo>
                    <a:pt x="4012" y="4367"/>
                    <a:pt x="3964" y="4349"/>
                    <a:pt x="3916" y="4349"/>
                  </a:cubicBezTo>
                  <a:cubicBezTo>
                    <a:pt x="3881" y="4349"/>
                    <a:pt x="3846" y="4358"/>
                    <a:pt x="3815" y="4378"/>
                  </a:cubicBezTo>
                  <a:cubicBezTo>
                    <a:pt x="3635" y="4492"/>
                    <a:pt x="3437" y="4573"/>
                    <a:pt x="3227" y="4619"/>
                  </a:cubicBezTo>
                  <a:cubicBezTo>
                    <a:pt x="3142" y="4639"/>
                    <a:pt x="3080" y="4713"/>
                    <a:pt x="3080" y="4800"/>
                  </a:cubicBezTo>
                  <a:lnTo>
                    <a:pt x="3080" y="5274"/>
                  </a:lnTo>
                  <a:lnTo>
                    <a:pt x="2557" y="5274"/>
                  </a:lnTo>
                  <a:lnTo>
                    <a:pt x="2557" y="4817"/>
                  </a:lnTo>
                  <a:cubicBezTo>
                    <a:pt x="2557" y="4729"/>
                    <a:pt x="2496" y="4654"/>
                    <a:pt x="2411" y="4634"/>
                  </a:cubicBezTo>
                  <a:cubicBezTo>
                    <a:pt x="2205" y="4587"/>
                    <a:pt x="2008" y="4505"/>
                    <a:pt x="1829" y="4390"/>
                  </a:cubicBezTo>
                  <a:cubicBezTo>
                    <a:pt x="1799" y="4370"/>
                    <a:pt x="1765" y="4361"/>
                    <a:pt x="1731" y="4361"/>
                  </a:cubicBezTo>
                  <a:cubicBezTo>
                    <a:pt x="1683" y="4361"/>
                    <a:pt x="1635" y="4380"/>
                    <a:pt x="1600" y="4416"/>
                  </a:cubicBezTo>
                  <a:lnTo>
                    <a:pt x="1264" y="4754"/>
                  </a:lnTo>
                  <a:lnTo>
                    <a:pt x="897" y="4383"/>
                  </a:lnTo>
                  <a:lnTo>
                    <a:pt x="1233" y="4043"/>
                  </a:lnTo>
                  <a:cubicBezTo>
                    <a:pt x="1294" y="3983"/>
                    <a:pt x="1305" y="3889"/>
                    <a:pt x="1259" y="3816"/>
                  </a:cubicBezTo>
                  <a:cubicBezTo>
                    <a:pt x="1144" y="3633"/>
                    <a:pt x="1063" y="3434"/>
                    <a:pt x="1016" y="3224"/>
                  </a:cubicBezTo>
                  <a:cubicBezTo>
                    <a:pt x="997" y="3138"/>
                    <a:pt x="922" y="3077"/>
                    <a:pt x="835" y="3077"/>
                  </a:cubicBezTo>
                  <a:lnTo>
                    <a:pt x="362" y="3077"/>
                  </a:lnTo>
                  <a:lnTo>
                    <a:pt x="362" y="2554"/>
                  </a:lnTo>
                  <a:lnTo>
                    <a:pt x="818" y="2554"/>
                  </a:lnTo>
                  <a:cubicBezTo>
                    <a:pt x="906" y="2554"/>
                    <a:pt x="982" y="2493"/>
                    <a:pt x="1001" y="2408"/>
                  </a:cubicBezTo>
                  <a:cubicBezTo>
                    <a:pt x="1049" y="2201"/>
                    <a:pt x="1129" y="2005"/>
                    <a:pt x="1244" y="1826"/>
                  </a:cubicBezTo>
                  <a:cubicBezTo>
                    <a:pt x="1292" y="1752"/>
                    <a:pt x="1280" y="1656"/>
                    <a:pt x="1218" y="1596"/>
                  </a:cubicBezTo>
                  <a:lnTo>
                    <a:pt x="881" y="1261"/>
                  </a:lnTo>
                  <a:lnTo>
                    <a:pt x="1252" y="895"/>
                  </a:lnTo>
                  <a:lnTo>
                    <a:pt x="1592" y="1231"/>
                  </a:lnTo>
                  <a:cubicBezTo>
                    <a:pt x="1627" y="1267"/>
                    <a:pt x="1674" y="1285"/>
                    <a:pt x="1722" y="1285"/>
                  </a:cubicBezTo>
                  <a:cubicBezTo>
                    <a:pt x="1755" y="1285"/>
                    <a:pt x="1789" y="1276"/>
                    <a:pt x="1819" y="1257"/>
                  </a:cubicBezTo>
                  <a:cubicBezTo>
                    <a:pt x="2002" y="1142"/>
                    <a:pt x="2201" y="1061"/>
                    <a:pt x="2411" y="1014"/>
                  </a:cubicBezTo>
                  <a:cubicBezTo>
                    <a:pt x="2496" y="994"/>
                    <a:pt x="2558" y="920"/>
                    <a:pt x="2558" y="833"/>
                  </a:cubicBezTo>
                  <a:lnTo>
                    <a:pt x="2558" y="359"/>
                  </a:lnTo>
                  <a:close/>
                  <a:moveTo>
                    <a:pt x="2519" y="0"/>
                  </a:moveTo>
                  <a:cubicBezTo>
                    <a:pt x="2341" y="0"/>
                    <a:pt x="2195" y="145"/>
                    <a:pt x="2195" y="324"/>
                  </a:cubicBezTo>
                  <a:lnTo>
                    <a:pt x="2195" y="702"/>
                  </a:lnTo>
                  <a:cubicBezTo>
                    <a:pt x="2048" y="745"/>
                    <a:pt x="1904" y="803"/>
                    <a:pt x="1770" y="879"/>
                  </a:cubicBezTo>
                  <a:lnTo>
                    <a:pt x="1503" y="612"/>
                  </a:lnTo>
                  <a:cubicBezTo>
                    <a:pt x="1439" y="548"/>
                    <a:pt x="1356" y="517"/>
                    <a:pt x="1273" y="517"/>
                  </a:cubicBezTo>
                  <a:cubicBezTo>
                    <a:pt x="1190" y="517"/>
                    <a:pt x="1107" y="548"/>
                    <a:pt x="1044" y="612"/>
                  </a:cubicBezTo>
                  <a:lnTo>
                    <a:pt x="611" y="1045"/>
                  </a:lnTo>
                  <a:cubicBezTo>
                    <a:pt x="484" y="1172"/>
                    <a:pt x="484" y="1377"/>
                    <a:pt x="611" y="1503"/>
                  </a:cubicBezTo>
                  <a:lnTo>
                    <a:pt x="878" y="1770"/>
                  </a:lnTo>
                  <a:cubicBezTo>
                    <a:pt x="805" y="1906"/>
                    <a:pt x="746" y="2048"/>
                    <a:pt x="702" y="2195"/>
                  </a:cubicBezTo>
                  <a:lnTo>
                    <a:pt x="323" y="2195"/>
                  </a:lnTo>
                  <a:cubicBezTo>
                    <a:pt x="145" y="2195"/>
                    <a:pt x="0" y="2340"/>
                    <a:pt x="0" y="2519"/>
                  </a:cubicBezTo>
                  <a:lnTo>
                    <a:pt x="0" y="3117"/>
                  </a:lnTo>
                  <a:cubicBezTo>
                    <a:pt x="0" y="3295"/>
                    <a:pt x="144" y="3441"/>
                    <a:pt x="323" y="3441"/>
                  </a:cubicBezTo>
                  <a:lnTo>
                    <a:pt x="702" y="3441"/>
                  </a:lnTo>
                  <a:cubicBezTo>
                    <a:pt x="745" y="3588"/>
                    <a:pt x="805" y="3731"/>
                    <a:pt x="878" y="3866"/>
                  </a:cubicBezTo>
                  <a:lnTo>
                    <a:pt x="611" y="4133"/>
                  </a:lnTo>
                  <a:cubicBezTo>
                    <a:pt x="550" y="4195"/>
                    <a:pt x="517" y="4275"/>
                    <a:pt x="517" y="4362"/>
                  </a:cubicBezTo>
                  <a:cubicBezTo>
                    <a:pt x="517" y="4448"/>
                    <a:pt x="551" y="4530"/>
                    <a:pt x="611" y="4592"/>
                  </a:cubicBezTo>
                  <a:lnTo>
                    <a:pt x="1044" y="5024"/>
                  </a:lnTo>
                  <a:cubicBezTo>
                    <a:pt x="1106" y="5086"/>
                    <a:pt x="1187" y="5119"/>
                    <a:pt x="1274" y="5119"/>
                  </a:cubicBezTo>
                  <a:cubicBezTo>
                    <a:pt x="1361" y="5119"/>
                    <a:pt x="1441" y="5085"/>
                    <a:pt x="1503" y="5024"/>
                  </a:cubicBezTo>
                  <a:lnTo>
                    <a:pt x="1770" y="4757"/>
                  </a:lnTo>
                  <a:cubicBezTo>
                    <a:pt x="1906" y="4832"/>
                    <a:pt x="2048" y="4890"/>
                    <a:pt x="2195" y="4934"/>
                  </a:cubicBezTo>
                  <a:lnTo>
                    <a:pt x="2195" y="5312"/>
                  </a:lnTo>
                  <a:cubicBezTo>
                    <a:pt x="2195" y="5490"/>
                    <a:pt x="2339" y="5636"/>
                    <a:pt x="2519" y="5636"/>
                  </a:cubicBezTo>
                  <a:lnTo>
                    <a:pt x="3117" y="5636"/>
                  </a:lnTo>
                  <a:cubicBezTo>
                    <a:pt x="3295" y="5636"/>
                    <a:pt x="3441" y="5492"/>
                    <a:pt x="3441" y="5312"/>
                  </a:cubicBezTo>
                  <a:lnTo>
                    <a:pt x="3441" y="4934"/>
                  </a:lnTo>
                  <a:cubicBezTo>
                    <a:pt x="3588" y="4891"/>
                    <a:pt x="3731" y="4833"/>
                    <a:pt x="3866" y="4757"/>
                  </a:cubicBezTo>
                  <a:lnTo>
                    <a:pt x="4133" y="5024"/>
                  </a:lnTo>
                  <a:cubicBezTo>
                    <a:pt x="4196" y="5088"/>
                    <a:pt x="4280" y="5120"/>
                    <a:pt x="4363" y="5120"/>
                  </a:cubicBezTo>
                  <a:cubicBezTo>
                    <a:pt x="4446" y="5120"/>
                    <a:pt x="4529" y="5088"/>
                    <a:pt x="4592" y="5024"/>
                  </a:cubicBezTo>
                  <a:lnTo>
                    <a:pt x="5019" y="4597"/>
                  </a:lnTo>
                  <a:cubicBezTo>
                    <a:pt x="5066" y="4550"/>
                    <a:pt x="5102" y="4490"/>
                    <a:pt x="5113" y="4425"/>
                  </a:cubicBezTo>
                  <a:cubicBezTo>
                    <a:pt x="5134" y="4315"/>
                    <a:pt x="5101" y="4209"/>
                    <a:pt x="5024" y="4133"/>
                  </a:cubicBezTo>
                  <a:lnTo>
                    <a:pt x="4757" y="3866"/>
                  </a:lnTo>
                  <a:cubicBezTo>
                    <a:pt x="4831" y="3730"/>
                    <a:pt x="4890" y="3588"/>
                    <a:pt x="4934" y="3441"/>
                  </a:cubicBezTo>
                  <a:lnTo>
                    <a:pt x="5312" y="3441"/>
                  </a:lnTo>
                  <a:cubicBezTo>
                    <a:pt x="5490" y="3441"/>
                    <a:pt x="5636" y="3296"/>
                    <a:pt x="5636" y="3117"/>
                  </a:cubicBezTo>
                  <a:lnTo>
                    <a:pt x="5636" y="2519"/>
                  </a:lnTo>
                  <a:cubicBezTo>
                    <a:pt x="5636" y="2341"/>
                    <a:pt x="5490" y="2195"/>
                    <a:pt x="5312" y="2195"/>
                  </a:cubicBezTo>
                  <a:lnTo>
                    <a:pt x="4934" y="2195"/>
                  </a:lnTo>
                  <a:cubicBezTo>
                    <a:pt x="4891" y="2048"/>
                    <a:pt x="4831" y="1905"/>
                    <a:pt x="4757" y="1770"/>
                  </a:cubicBezTo>
                  <a:lnTo>
                    <a:pt x="5024" y="1503"/>
                  </a:lnTo>
                  <a:cubicBezTo>
                    <a:pt x="5152" y="1376"/>
                    <a:pt x="5152" y="1171"/>
                    <a:pt x="5024" y="1045"/>
                  </a:cubicBezTo>
                  <a:lnTo>
                    <a:pt x="4592" y="612"/>
                  </a:lnTo>
                  <a:cubicBezTo>
                    <a:pt x="4528" y="549"/>
                    <a:pt x="4445" y="518"/>
                    <a:pt x="4362" y="518"/>
                  </a:cubicBezTo>
                  <a:cubicBezTo>
                    <a:pt x="4279" y="518"/>
                    <a:pt x="4196" y="549"/>
                    <a:pt x="4133" y="612"/>
                  </a:cubicBezTo>
                  <a:lnTo>
                    <a:pt x="3866" y="879"/>
                  </a:lnTo>
                  <a:cubicBezTo>
                    <a:pt x="3730" y="806"/>
                    <a:pt x="3588" y="746"/>
                    <a:pt x="3441" y="702"/>
                  </a:cubicBezTo>
                  <a:lnTo>
                    <a:pt x="3441" y="325"/>
                  </a:lnTo>
                  <a:cubicBezTo>
                    <a:pt x="3442" y="146"/>
                    <a:pt x="3296" y="0"/>
                    <a:pt x="3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5"/>
            <p:cNvSpPr/>
            <p:nvPr/>
          </p:nvSpPr>
          <p:spPr>
            <a:xfrm>
              <a:off x="6549541" y="1621748"/>
              <a:ext cx="106798" cy="105775"/>
            </a:xfrm>
            <a:custGeom>
              <a:avLst/>
              <a:gdLst/>
              <a:ahLst/>
              <a:cxnLst/>
              <a:rect l="l" t="t" r="r" b="b"/>
              <a:pathLst>
                <a:path w="2819" h="2792" extrusionOk="0">
                  <a:moveTo>
                    <a:pt x="1408" y="1"/>
                  </a:moveTo>
                  <a:cubicBezTo>
                    <a:pt x="1386" y="1"/>
                    <a:pt x="1364" y="1"/>
                    <a:pt x="1341" y="2"/>
                  </a:cubicBezTo>
                  <a:cubicBezTo>
                    <a:pt x="636" y="39"/>
                    <a:pt x="56" y="619"/>
                    <a:pt x="21" y="1325"/>
                  </a:cubicBezTo>
                  <a:cubicBezTo>
                    <a:pt x="1" y="1719"/>
                    <a:pt x="149" y="2105"/>
                    <a:pt x="428" y="2383"/>
                  </a:cubicBezTo>
                  <a:cubicBezTo>
                    <a:pt x="690" y="2645"/>
                    <a:pt x="1047" y="2791"/>
                    <a:pt x="1417" y="2791"/>
                  </a:cubicBezTo>
                  <a:cubicBezTo>
                    <a:pt x="1440" y="2791"/>
                    <a:pt x="1462" y="2791"/>
                    <a:pt x="1486" y="2789"/>
                  </a:cubicBezTo>
                  <a:cubicBezTo>
                    <a:pt x="1587" y="2785"/>
                    <a:pt x="1666" y="2698"/>
                    <a:pt x="1661" y="2596"/>
                  </a:cubicBezTo>
                  <a:cubicBezTo>
                    <a:pt x="1656" y="2497"/>
                    <a:pt x="1574" y="2421"/>
                    <a:pt x="1475" y="2421"/>
                  </a:cubicBezTo>
                  <a:cubicBezTo>
                    <a:pt x="1472" y="2421"/>
                    <a:pt x="1470" y="2421"/>
                    <a:pt x="1467" y="2421"/>
                  </a:cubicBezTo>
                  <a:cubicBezTo>
                    <a:pt x="1449" y="2422"/>
                    <a:pt x="1431" y="2422"/>
                    <a:pt x="1413" y="2422"/>
                  </a:cubicBezTo>
                  <a:cubicBezTo>
                    <a:pt x="1139" y="2422"/>
                    <a:pt x="884" y="2317"/>
                    <a:pt x="690" y="2121"/>
                  </a:cubicBezTo>
                  <a:cubicBezTo>
                    <a:pt x="483" y="1913"/>
                    <a:pt x="376" y="1636"/>
                    <a:pt x="391" y="1343"/>
                  </a:cubicBezTo>
                  <a:cubicBezTo>
                    <a:pt x="418" y="825"/>
                    <a:pt x="843" y="398"/>
                    <a:pt x="1361" y="372"/>
                  </a:cubicBezTo>
                  <a:cubicBezTo>
                    <a:pt x="1379" y="371"/>
                    <a:pt x="1396" y="371"/>
                    <a:pt x="1413" y="371"/>
                  </a:cubicBezTo>
                  <a:cubicBezTo>
                    <a:pt x="1690" y="371"/>
                    <a:pt x="1966" y="488"/>
                    <a:pt x="2157" y="687"/>
                  </a:cubicBezTo>
                  <a:cubicBezTo>
                    <a:pt x="2580" y="1131"/>
                    <a:pt x="2469" y="1782"/>
                    <a:pt x="2122" y="2131"/>
                  </a:cubicBezTo>
                  <a:cubicBezTo>
                    <a:pt x="2050" y="2202"/>
                    <a:pt x="2050" y="2320"/>
                    <a:pt x="2124" y="2392"/>
                  </a:cubicBezTo>
                  <a:cubicBezTo>
                    <a:pt x="2159" y="2428"/>
                    <a:pt x="2206" y="2446"/>
                    <a:pt x="2253" y="2446"/>
                  </a:cubicBezTo>
                  <a:cubicBezTo>
                    <a:pt x="2301" y="2446"/>
                    <a:pt x="2349" y="2427"/>
                    <a:pt x="2386" y="2390"/>
                  </a:cubicBezTo>
                  <a:cubicBezTo>
                    <a:pt x="2632" y="2142"/>
                    <a:pt x="2784" y="1798"/>
                    <a:pt x="2800" y="1445"/>
                  </a:cubicBezTo>
                  <a:cubicBezTo>
                    <a:pt x="2818" y="1064"/>
                    <a:pt x="2685" y="706"/>
                    <a:pt x="2424" y="432"/>
                  </a:cubicBezTo>
                  <a:cubicBezTo>
                    <a:pt x="2158" y="155"/>
                    <a:pt x="1791" y="1"/>
                    <a:pt x="1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7" name="Google Shape;2887;p65"/>
          <p:cNvGrpSpPr/>
          <p:nvPr/>
        </p:nvGrpSpPr>
        <p:grpSpPr>
          <a:xfrm>
            <a:off x="5498266" y="2043313"/>
            <a:ext cx="449618" cy="354685"/>
            <a:chOff x="5554037" y="1486725"/>
            <a:chExt cx="476745" cy="376084"/>
          </a:xfrm>
        </p:grpSpPr>
        <p:sp>
          <p:nvSpPr>
            <p:cNvPr id="2888" name="Google Shape;2888;p65"/>
            <p:cNvSpPr/>
            <p:nvPr/>
          </p:nvSpPr>
          <p:spPr>
            <a:xfrm>
              <a:off x="5554037" y="1486725"/>
              <a:ext cx="476745" cy="376084"/>
            </a:xfrm>
            <a:custGeom>
              <a:avLst/>
              <a:gdLst/>
              <a:ahLst/>
              <a:cxnLst/>
              <a:rect l="l" t="t" r="r" b="b"/>
              <a:pathLst>
                <a:path w="12584" h="9927" extrusionOk="0">
                  <a:moveTo>
                    <a:pt x="11305" y="360"/>
                  </a:moveTo>
                  <a:cubicBezTo>
                    <a:pt x="11448" y="360"/>
                    <a:pt x="11567" y="479"/>
                    <a:pt x="11567" y="622"/>
                  </a:cubicBezTo>
                  <a:lnTo>
                    <a:pt x="11567" y="3964"/>
                  </a:lnTo>
                  <a:lnTo>
                    <a:pt x="11141" y="3964"/>
                  </a:lnTo>
                  <a:lnTo>
                    <a:pt x="11141" y="1207"/>
                  </a:lnTo>
                  <a:cubicBezTo>
                    <a:pt x="11141" y="974"/>
                    <a:pt x="10953" y="786"/>
                    <a:pt x="10721" y="786"/>
                  </a:cubicBezTo>
                  <a:lnTo>
                    <a:pt x="1207" y="786"/>
                  </a:lnTo>
                  <a:cubicBezTo>
                    <a:pt x="975" y="786"/>
                    <a:pt x="786" y="974"/>
                    <a:pt x="786" y="1207"/>
                  </a:cubicBezTo>
                  <a:lnTo>
                    <a:pt x="786" y="6749"/>
                  </a:lnTo>
                  <a:lnTo>
                    <a:pt x="361" y="6749"/>
                  </a:lnTo>
                  <a:lnTo>
                    <a:pt x="361" y="622"/>
                  </a:lnTo>
                  <a:cubicBezTo>
                    <a:pt x="361" y="479"/>
                    <a:pt x="479" y="360"/>
                    <a:pt x="623" y="360"/>
                  </a:cubicBezTo>
                  <a:close/>
                  <a:moveTo>
                    <a:pt x="10728" y="1181"/>
                  </a:moveTo>
                  <a:cubicBezTo>
                    <a:pt x="10756" y="1181"/>
                    <a:pt x="10778" y="1204"/>
                    <a:pt x="10778" y="1231"/>
                  </a:cubicBezTo>
                  <a:lnTo>
                    <a:pt x="10780" y="3964"/>
                  </a:lnTo>
                  <a:lnTo>
                    <a:pt x="9603" y="3964"/>
                  </a:lnTo>
                  <a:cubicBezTo>
                    <a:pt x="9313" y="3964"/>
                    <a:pt x="9077" y="4200"/>
                    <a:pt x="9077" y="4491"/>
                  </a:cubicBezTo>
                  <a:lnTo>
                    <a:pt x="9077" y="6749"/>
                  </a:lnTo>
                  <a:lnTo>
                    <a:pt x="1147" y="6749"/>
                  </a:lnTo>
                  <a:lnTo>
                    <a:pt x="1147" y="1231"/>
                  </a:lnTo>
                  <a:cubicBezTo>
                    <a:pt x="1147" y="1203"/>
                    <a:pt x="1171" y="1181"/>
                    <a:pt x="1198" y="1181"/>
                  </a:cubicBezTo>
                  <a:close/>
                  <a:moveTo>
                    <a:pt x="9077" y="7110"/>
                  </a:moveTo>
                  <a:lnTo>
                    <a:pt x="9077" y="7896"/>
                  </a:lnTo>
                  <a:lnTo>
                    <a:pt x="623" y="7896"/>
                  </a:lnTo>
                  <a:cubicBezTo>
                    <a:pt x="479" y="7896"/>
                    <a:pt x="361" y="7779"/>
                    <a:pt x="361" y="7634"/>
                  </a:cubicBezTo>
                  <a:lnTo>
                    <a:pt x="361" y="7110"/>
                  </a:lnTo>
                  <a:close/>
                  <a:moveTo>
                    <a:pt x="12222" y="9011"/>
                  </a:moveTo>
                  <a:lnTo>
                    <a:pt x="12222" y="9410"/>
                  </a:lnTo>
                  <a:cubicBezTo>
                    <a:pt x="12222" y="9498"/>
                    <a:pt x="12152" y="9567"/>
                    <a:pt x="12065" y="9567"/>
                  </a:cubicBezTo>
                  <a:lnTo>
                    <a:pt x="9629" y="9567"/>
                  </a:lnTo>
                  <a:cubicBezTo>
                    <a:pt x="9541" y="9567"/>
                    <a:pt x="9472" y="9496"/>
                    <a:pt x="9472" y="9410"/>
                  </a:cubicBezTo>
                  <a:lnTo>
                    <a:pt x="9472" y="9011"/>
                  </a:lnTo>
                  <a:close/>
                  <a:moveTo>
                    <a:pt x="6658" y="8257"/>
                  </a:moveTo>
                  <a:cubicBezTo>
                    <a:pt x="6703" y="8533"/>
                    <a:pt x="6817" y="9111"/>
                    <a:pt x="7011" y="9568"/>
                  </a:cubicBezTo>
                  <a:lnTo>
                    <a:pt x="4930" y="9568"/>
                  </a:lnTo>
                  <a:cubicBezTo>
                    <a:pt x="5123" y="9111"/>
                    <a:pt x="5237" y="8533"/>
                    <a:pt x="5283" y="8257"/>
                  </a:cubicBezTo>
                  <a:close/>
                  <a:moveTo>
                    <a:pt x="631" y="0"/>
                  </a:moveTo>
                  <a:cubicBezTo>
                    <a:pt x="283" y="0"/>
                    <a:pt x="1" y="283"/>
                    <a:pt x="1" y="631"/>
                  </a:cubicBezTo>
                  <a:lnTo>
                    <a:pt x="1" y="7627"/>
                  </a:lnTo>
                  <a:cubicBezTo>
                    <a:pt x="1" y="7975"/>
                    <a:pt x="284" y="8256"/>
                    <a:pt x="631" y="8256"/>
                  </a:cubicBezTo>
                  <a:lnTo>
                    <a:pt x="4879" y="8256"/>
                  </a:lnTo>
                  <a:cubicBezTo>
                    <a:pt x="4823" y="8571"/>
                    <a:pt x="4697" y="9173"/>
                    <a:pt x="4495" y="9567"/>
                  </a:cubicBezTo>
                  <a:lnTo>
                    <a:pt x="3557" y="9567"/>
                  </a:lnTo>
                  <a:cubicBezTo>
                    <a:pt x="3461" y="9567"/>
                    <a:pt x="3376" y="9636"/>
                    <a:pt x="3367" y="9730"/>
                  </a:cubicBezTo>
                  <a:cubicBezTo>
                    <a:pt x="3358" y="9838"/>
                    <a:pt x="3443" y="9927"/>
                    <a:pt x="3550" y="9927"/>
                  </a:cubicBezTo>
                  <a:lnTo>
                    <a:pt x="8383" y="9927"/>
                  </a:lnTo>
                  <a:cubicBezTo>
                    <a:pt x="8478" y="9927"/>
                    <a:pt x="8564" y="9858"/>
                    <a:pt x="8572" y="9761"/>
                  </a:cubicBezTo>
                  <a:cubicBezTo>
                    <a:pt x="8582" y="9655"/>
                    <a:pt x="8497" y="9566"/>
                    <a:pt x="8389" y="9566"/>
                  </a:cubicBezTo>
                  <a:lnTo>
                    <a:pt x="7423" y="9566"/>
                  </a:lnTo>
                  <a:cubicBezTo>
                    <a:pt x="7220" y="9172"/>
                    <a:pt x="7093" y="8570"/>
                    <a:pt x="7038" y="8255"/>
                  </a:cubicBezTo>
                  <a:lnTo>
                    <a:pt x="9078" y="8255"/>
                  </a:lnTo>
                  <a:lnTo>
                    <a:pt x="9078" y="9399"/>
                  </a:lnTo>
                  <a:cubicBezTo>
                    <a:pt x="9078" y="9690"/>
                    <a:pt x="9314" y="9926"/>
                    <a:pt x="9604" y="9926"/>
                  </a:cubicBezTo>
                  <a:lnTo>
                    <a:pt x="12393" y="9926"/>
                  </a:lnTo>
                  <a:cubicBezTo>
                    <a:pt x="12499" y="9926"/>
                    <a:pt x="12584" y="9840"/>
                    <a:pt x="12584" y="9734"/>
                  </a:cubicBezTo>
                  <a:lnTo>
                    <a:pt x="12584" y="6796"/>
                  </a:lnTo>
                  <a:cubicBezTo>
                    <a:pt x="12584" y="6777"/>
                    <a:pt x="12576" y="6759"/>
                    <a:pt x="12562" y="6745"/>
                  </a:cubicBezTo>
                  <a:cubicBezTo>
                    <a:pt x="12510" y="6694"/>
                    <a:pt x="12454" y="6672"/>
                    <a:pt x="12403" y="6672"/>
                  </a:cubicBezTo>
                  <a:cubicBezTo>
                    <a:pt x="12304" y="6672"/>
                    <a:pt x="12222" y="6755"/>
                    <a:pt x="12222" y="6857"/>
                  </a:cubicBezTo>
                  <a:lnTo>
                    <a:pt x="12222" y="8648"/>
                  </a:lnTo>
                  <a:lnTo>
                    <a:pt x="9471" y="8648"/>
                  </a:lnTo>
                  <a:lnTo>
                    <a:pt x="9471" y="4513"/>
                  </a:lnTo>
                  <a:cubicBezTo>
                    <a:pt x="9471" y="4425"/>
                    <a:pt x="9541" y="4356"/>
                    <a:pt x="9628" y="4356"/>
                  </a:cubicBezTo>
                  <a:lnTo>
                    <a:pt x="12052" y="4356"/>
                  </a:lnTo>
                  <a:cubicBezTo>
                    <a:pt x="12052" y="4356"/>
                    <a:pt x="12209" y="4406"/>
                    <a:pt x="12222" y="4492"/>
                  </a:cubicBezTo>
                  <a:lnTo>
                    <a:pt x="12222" y="6006"/>
                  </a:lnTo>
                  <a:cubicBezTo>
                    <a:pt x="12209" y="6109"/>
                    <a:pt x="12290" y="6193"/>
                    <a:pt x="12393" y="6193"/>
                  </a:cubicBezTo>
                  <a:cubicBezTo>
                    <a:pt x="12495" y="6193"/>
                    <a:pt x="12577" y="6110"/>
                    <a:pt x="12583" y="6009"/>
                  </a:cubicBezTo>
                  <a:lnTo>
                    <a:pt x="12583" y="4494"/>
                  </a:lnTo>
                  <a:cubicBezTo>
                    <a:pt x="12577" y="4204"/>
                    <a:pt x="12052" y="3964"/>
                    <a:pt x="12052" y="3964"/>
                  </a:cubicBezTo>
                  <a:lnTo>
                    <a:pt x="11959" y="3964"/>
                  </a:lnTo>
                  <a:lnTo>
                    <a:pt x="11959" y="631"/>
                  </a:lnTo>
                  <a:cubicBezTo>
                    <a:pt x="11959" y="282"/>
                    <a:pt x="11677" y="0"/>
                    <a:pt x="11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5"/>
            <p:cNvSpPr/>
            <p:nvPr/>
          </p:nvSpPr>
          <p:spPr>
            <a:xfrm>
              <a:off x="5738044" y="1542947"/>
              <a:ext cx="170482" cy="107745"/>
            </a:xfrm>
            <a:custGeom>
              <a:avLst/>
              <a:gdLst/>
              <a:ahLst/>
              <a:cxnLst/>
              <a:rect l="l" t="t" r="r" b="b"/>
              <a:pathLst>
                <a:path w="4500" h="2844" extrusionOk="0">
                  <a:moveTo>
                    <a:pt x="2860" y="1"/>
                  </a:moveTo>
                  <a:cubicBezTo>
                    <a:pt x="2698" y="1"/>
                    <a:pt x="2538" y="70"/>
                    <a:pt x="2427" y="206"/>
                  </a:cubicBezTo>
                  <a:cubicBezTo>
                    <a:pt x="2268" y="401"/>
                    <a:pt x="2264" y="676"/>
                    <a:pt x="2401" y="875"/>
                  </a:cubicBezTo>
                  <a:lnTo>
                    <a:pt x="1783" y="875"/>
                  </a:lnTo>
                  <a:cubicBezTo>
                    <a:pt x="1688" y="875"/>
                    <a:pt x="1603" y="944"/>
                    <a:pt x="1594" y="1038"/>
                  </a:cubicBezTo>
                  <a:cubicBezTo>
                    <a:pt x="1586" y="1145"/>
                    <a:pt x="1670" y="1234"/>
                    <a:pt x="1775" y="1234"/>
                  </a:cubicBezTo>
                  <a:lnTo>
                    <a:pt x="2882" y="1234"/>
                  </a:lnTo>
                  <a:cubicBezTo>
                    <a:pt x="2934" y="1234"/>
                    <a:pt x="2985" y="1215"/>
                    <a:pt x="3019" y="1176"/>
                  </a:cubicBezTo>
                  <a:cubicBezTo>
                    <a:pt x="3096" y="1092"/>
                    <a:pt x="3082" y="969"/>
                    <a:pt x="3001" y="903"/>
                  </a:cubicBezTo>
                  <a:lnTo>
                    <a:pt x="2740" y="691"/>
                  </a:lnTo>
                  <a:cubicBezTo>
                    <a:pt x="2675" y="637"/>
                    <a:pt x="2646" y="547"/>
                    <a:pt x="2677" y="468"/>
                  </a:cubicBezTo>
                  <a:cubicBezTo>
                    <a:pt x="2711" y="385"/>
                    <a:pt x="2786" y="341"/>
                    <a:pt x="2862" y="341"/>
                  </a:cubicBezTo>
                  <a:cubicBezTo>
                    <a:pt x="2906" y="341"/>
                    <a:pt x="2950" y="355"/>
                    <a:pt x="2986" y="385"/>
                  </a:cubicBezTo>
                  <a:lnTo>
                    <a:pt x="4085" y="1280"/>
                  </a:lnTo>
                  <a:cubicBezTo>
                    <a:pt x="4179" y="1358"/>
                    <a:pt x="4184" y="1506"/>
                    <a:pt x="4084" y="1587"/>
                  </a:cubicBezTo>
                  <a:lnTo>
                    <a:pt x="2985" y="2459"/>
                  </a:lnTo>
                  <a:cubicBezTo>
                    <a:pt x="2940" y="2495"/>
                    <a:pt x="2895" y="2503"/>
                    <a:pt x="2864" y="2503"/>
                  </a:cubicBezTo>
                  <a:cubicBezTo>
                    <a:pt x="2682" y="2503"/>
                    <a:pt x="2598" y="2268"/>
                    <a:pt x="2740" y="2153"/>
                  </a:cubicBezTo>
                  <a:cubicBezTo>
                    <a:pt x="2741" y="2150"/>
                    <a:pt x="2979" y="1962"/>
                    <a:pt x="2979" y="1962"/>
                  </a:cubicBezTo>
                  <a:cubicBezTo>
                    <a:pt x="3060" y="1897"/>
                    <a:pt x="3076" y="1773"/>
                    <a:pt x="2998" y="1688"/>
                  </a:cubicBezTo>
                  <a:cubicBezTo>
                    <a:pt x="2963" y="1648"/>
                    <a:pt x="2912" y="1630"/>
                    <a:pt x="2860" y="1630"/>
                  </a:cubicBezTo>
                  <a:lnTo>
                    <a:pt x="566" y="1630"/>
                  </a:lnTo>
                  <a:cubicBezTo>
                    <a:pt x="481" y="1630"/>
                    <a:pt x="403" y="1578"/>
                    <a:pt x="376" y="1496"/>
                  </a:cubicBezTo>
                  <a:cubicBezTo>
                    <a:pt x="332" y="1362"/>
                    <a:pt x="434" y="1236"/>
                    <a:pt x="562" y="1236"/>
                  </a:cubicBezTo>
                  <a:lnTo>
                    <a:pt x="922" y="1236"/>
                  </a:lnTo>
                  <a:cubicBezTo>
                    <a:pt x="1017" y="1236"/>
                    <a:pt x="1102" y="1166"/>
                    <a:pt x="1111" y="1072"/>
                  </a:cubicBezTo>
                  <a:cubicBezTo>
                    <a:pt x="1120" y="965"/>
                    <a:pt x="1036" y="876"/>
                    <a:pt x="931" y="876"/>
                  </a:cubicBezTo>
                  <a:lnTo>
                    <a:pt x="602" y="876"/>
                  </a:lnTo>
                  <a:cubicBezTo>
                    <a:pt x="269" y="876"/>
                    <a:pt x="0" y="1148"/>
                    <a:pt x="28" y="1479"/>
                  </a:cubicBezTo>
                  <a:cubicBezTo>
                    <a:pt x="52" y="1765"/>
                    <a:pt x="291" y="1990"/>
                    <a:pt x="583" y="1990"/>
                  </a:cubicBezTo>
                  <a:lnTo>
                    <a:pt x="2387" y="1990"/>
                  </a:lnTo>
                  <a:cubicBezTo>
                    <a:pt x="2265" y="2185"/>
                    <a:pt x="2272" y="2443"/>
                    <a:pt x="2424" y="2632"/>
                  </a:cubicBezTo>
                  <a:cubicBezTo>
                    <a:pt x="2530" y="2766"/>
                    <a:pt x="2689" y="2844"/>
                    <a:pt x="2860" y="2844"/>
                  </a:cubicBezTo>
                  <a:cubicBezTo>
                    <a:pt x="2985" y="2844"/>
                    <a:pt x="3108" y="2800"/>
                    <a:pt x="3206" y="2723"/>
                  </a:cubicBezTo>
                  <a:lnTo>
                    <a:pt x="4265" y="1881"/>
                  </a:lnTo>
                  <a:cubicBezTo>
                    <a:pt x="4391" y="1781"/>
                    <a:pt x="4478" y="1635"/>
                    <a:pt x="4488" y="1474"/>
                  </a:cubicBezTo>
                  <a:cubicBezTo>
                    <a:pt x="4500" y="1290"/>
                    <a:pt x="4424" y="1116"/>
                    <a:pt x="4284" y="1000"/>
                  </a:cubicBezTo>
                  <a:lnTo>
                    <a:pt x="3212" y="126"/>
                  </a:lnTo>
                  <a:cubicBezTo>
                    <a:pt x="3108" y="42"/>
                    <a:pt x="2984" y="1"/>
                    <a:pt x="2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5"/>
            <p:cNvSpPr/>
            <p:nvPr/>
          </p:nvSpPr>
          <p:spPr>
            <a:xfrm>
              <a:off x="5652613" y="1622392"/>
              <a:ext cx="169270" cy="107593"/>
            </a:xfrm>
            <a:custGeom>
              <a:avLst/>
              <a:gdLst/>
              <a:ahLst/>
              <a:cxnLst/>
              <a:rect l="l" t="t" r="r" b="b"/>
              <a:pathLst>
                <a:path w="4468" h="2840" extrusionOk="0">
                  <a:moveTo>
                    <a:pt x="1618" y="340"/>
                  </a:moveTo>
                  <a:cubicBezTo>
                    <a:pt x="1693" y="340"/>
                    <a:pt x="1769" y="382"/>
                    <a:pt x="1802" y="466"/>
                  </a:cubicBezTo>
                  <a:cubicBezTo>
                    <a:pt x="1833" y="546"/>
                    <a:pt x="1806" y="638"/>
                    <a:pt x="1739" y="691"/>
                  </a:cubicBezTo>
                  <a:lnTo>
                    <a:pt x="1481" y="902"/>
                  </a:lnTo>
                  <a:cubicBezTo>
                    <a:pt x="1441" y="935"/>
                    <a:pt x="1413" y="982"/>
                    <a:pt x="1410" y="1033"/>
                  </a:cubicBezTo>
                  <a:cubicBezTo>
                    <a:pt x="1404" y="1148"/>
                    <a:pt x="1493" y="1235"/>
                    <a:pt x="1598" y="1235"/>
                  </a:cubicBezTo>
                  <a:lnTo>
                    <a:pt x="3924" y="1235"/>
                  </a:lnTo>
                  <a:cubicBezTo>
                    <a:pt x="4010" y="1235"/>
                    <a:pt x="4088" y="1287"/>
                    <a:pt x="4114" y="1368"/>
                  </a:cubicBezTo>
                  <a:cubicBezTo>
                    <a:pt x="4156" y="1504"/>
                    <a:pt x="4056" y="1629"/>
                    <a:pt x="3927" y="1629"/>
                  </a:cubicBezTo>
                  <a:lnTo>
                    <a:pt x="1622" y="1629"/>
                  </a:lnTo>
                  <a:cubicBezTo>
                    <a:pt x="1569" y="1629"/>
                    <a:pt x="1518" y="1649"/>
                    <a:pt x="1482" y="1686"/>
                  </a:cubicBezTo>
                  <a:cubicBezTo>
                    <a:pt x="1405" y="1773"/>
                    <a:pt x="1421" y="1896"/>
                    <a:pt x="1502" y="1961"/>
                  </a:cubicBezTo>
                  <a:lnTo>
                    <a:pt x="1740" y="2151"/>
                  </a:lnTo>
                  <a:cubicBezTo>
                    <a:pt x="1826" y="2219"/>
                    <a:pt x="1841" y="2342"/>
                    <a:pt x="1772" y="2428"/>
                  </a:cubicBezTo>
                  <a:cubicBezTo>
                    <a:pt x="1734" y="2475"/>
                    <a:pt x="1676" y="2500"/>
                    <a:pt x="1618" y="2500"/>
                  </a:cubicBezTo>
                  <a:cubicBezTo>
                    <a:pt x="1575" y="2500"/>
                    <a:pt x="1532" y="2487"/>
                    <a:pt x="1496" y="2458"/>
                  </a:cubicBezTo>
                  <a:lnTo>
                    <a:pt x="397" y="1586"/>
                  </a:lnTo>
                  <a:cubicBezTo>
                    <a:pt x="297" y="1505"/>
                    <a:pt x="297" y="1361"/>
                    <a:pt x="396" y="1279"/>
                  </a:cubicBezTo>
                  <a:cubicBezTo>
                    <a:pt x="396" y="1279"/>
                    <a:pt x="1494" y="385"/>
                    <a:pt x="1494" y="383"/>
                  </a:cubicBezTo>
                  <a:cubicBezTo>
                    <a:pt x="1530" y="354"/>
                    <a:pt x="1574" y="340"/>
                    <a:pt x="1618" y="340"/>
                  </a:cubicBezTo>
                  <a:close/>
                  <a:moveTo>
                    <a:pt x="1630" y="1"/>
                  </a:moveTo>
                  <a:cubicBezTo>
                    <a:pt x="1507" y="1"/>
                    <a:pt x="1382" y="42"/>
                    <a:pt x="1278" y="126"/>
                  </a:cubicBezTo>
                  <a:lnTo>
                    <a:pt x="207" y="1000"/>
                  </a:lnTo>
                  <a:cubicBezTo>
                    <a:pt x="76" y="1108"/>
                    <a:pt x="0" y="1266"/>
                    <a:pt x="0" y="1435"/>
                  </a:cubicBezTo>
                  <a:cubicBezTo>
                    <a:pt x="3" y="1604"/>
                    <a:pt x="78" y="1763"/>
                    <a:pt x="212" y="1867"/>
                  </a:cubicBezTo>
                  <a:lnTo>
                    <a:pt x="1283" y="2719"/>
                  </a:lnTo>
                  <a:cubicBezTo>
                    <a:pt x="1382" y="2798"/>
                    <a:pt x="1505" y="2839"/>
                    <a:pt x="1631" y="2839"/>
                  </a:cubicBezTo>
                  <a:cubicBezTo>
                    <a:pt x="1801" y="2839"/>
                    <a:pt x="1961" y="2763"/>
                    <a:pt x="2067" y="2629"/>
                  </a:cubicBezTo>
                  <a:cubicBezTo>
                    <a:pt x="2218" y="2439"/>
                    <a:pt x="2224" y="2182"/>
                    <a:pt x="2104" y="1986"/>
                  </a:cubicBezTo>
                  <a:lnTo>
                    <a:pt x="3867" y="1986"/>
                  </a:lnTo>
                  <a:cubicBezTo>
                    <a:pt x="4199" y="1986"/>
                    <a:pt x="4467" y="1714"/>
                    <a:pt x="4440" y="1383"/>
                  </a:cubicBezTo>
                  <a:cubicBezTo>
                    <a:pt x="4418" y="1100"/>
                    <a:pt x="4178" y="875"/>
                    <a:pt x="3886" y="875"/>
                  </a:cubicBezTo>
                  <a:lnTo>
                    <a:pt x="2089" y="875"/>
                  </a:lnTo>
                  <a:cubicBezTo>
                    <a:pt x="2226" y="676"/>
                    <a:pt x="2224" y="402"/>
                    <a:pt x="2063" y="205"/>
                  </a:cubicBezTo>
                  <a:cubicBezTo>
                    <a:pt x="1953" y="71"/>
                    <a:pt x="1792" y="1"/>
                    <a:pt x="16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 name="Google Shape;2891;p65"/>
          <p:cNvGrpSpPr/>
          <p:nvPr/>
        </p:nvGrpSpPr>
        <p:grpSpPr>
          <a:xfrm>
            <a:off x="1007212" y="2702627"/>
            <a:ext cx="300841" cy="449511"/>
            <a:chOff x="792044" y="2185817"/>
            <a:chExt cx="318992" cy="476631"/>
          </a:xfrm>
        </p:grpSpPr>
        <p:sp>
          <p:nvSpPr>
            <p:cNvPr id="2892" name="Google Shape;2892;p65"/>
            <p:cNvSpPr/>
            <p:nvPr/>
          </p:nvSpPr>
          <p:spPr>
            <a:xfrm>
              <a:off x="909146" y="2611607"/>
              <a:ext cx="29247" cy="13676"/>
            </a:xfrm>
            <a:custGeom>
              <a:avLst/>
              <a:gdLst/>
              <a:ahLst/>
              <a:cxnLst/>
              <a:rect l="l" t="t" r="r" b="b"/>
              <a:pathLst>
                <a:path w="772" h="361" extrusionOk="0">
                  <a:moveTo>
                    <a:pt x="198" y="1"/>
                  </a:moveTo>
                  <a:cubicBezTo>
                    <a:pt x="102" y="1"/>
                    <a:pt x="17" y="70"/>
                    <a:pt x="10" y="166"/>
                  </a:cubicBezTo>
                  <a:cubicBezTo>
                    <a:pt x="0" y="272"/>
                    <a:pt x="84" y="361"/>
                    <a:pt x="189" y="361"/>
                  </a:cubicBezTo>
                  <a:lnTo>
                    <a:pt x="573" y="361"/>
                  </a:lnTo>
                  <a:cubicBezTo>
                    <a:pt x="669" y="361"/>
                    <a:pt x="754" y="292"/>
                    <a:pt x="762" y="197"/>
                  </a:cubicBezTo>
                  <a:cubicBezTo>
                    <a:pt x="771" y="90"/>
                    <a:pt x="687" y="1"/>
                    <a:pt x="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5"/>
            <p:cNvSpPr/>
            <p:nvPr/>
          </p:nvSpPr>
          <p:spPr>
            <a:xfrm>
              <a:off x="792044" y="2185817"/>
              <a:ext cx="318992" cy="476631"/>
            </a:xfrm>
            <a:custGeom>
              <a:avLst/>
              <a:gdLst/>
              <a:ahLst/>
              <a:cxnLst/>
              <a:rect l="l" t="t" r="r" b="b"/>
              <a:pathLst>
                <a:path w="8420" h="12581" extrusionOk="0">
                  <a:moveTo>
                    <a:pt x="6043" y="362"/>
                  </a:moveTo>
                  <a:cubicBezTo>
                    <a:pt x="6309" y="362"/>
                    <a:pt x="6531" y="561"/>
                    <a:pt x="6572" y="821"/>
                  </a:cubicBezTo>
                  <a:lnTo>
                    <a:pt x="4738" y="821"/>
                  </a:lnTo>
                  <a:cubicBezTo>
                    <a:pt x="4636" y="821"/>
                    <a:pt x="4553" y="902"/>
                    <a:pt x="4553" y="1005"/>
                  </a:cubicBezTo>
                  <a:lnTo>
                    <a:pt x="4553" y="3128"/>
                  </a:lnTo>
                  <a:cubicBezTo>
                    <a:pt x="4553" y="3229"/>
                    <a:pt x="4635" y="3310"/>
                    <a:pt x="4736" y="3310"/>
                  </a:cubicBezTo>
                  <a:lnTo>
                    <a:pt x="5348" y="3310"/>
                  </a:lnTo>
                  <a:cubicBezTo>
                    <a:pt x="5444" y="3310"/>
                    <a:pt x="5528" y="3241"/>
                    <a:pt x="5537" y="3147"/>
                  </a:cubicBezTo>
                  <a:cubicBezTo>
                    <a:pt x="5545" y="3039"/>
                    <a:pt x="5461" y="2950"/>
                    <a:pt x="5357" y="2950"/>
                  </a:cubicBezTo>
                  <a:lnTo>
                    <a:pt x="4914" y="2950"/>
                  </a:lnTo>
                  <a:lnTo>
                    <a:pt x="4914" y="1181"/>
                  </a:lnTo>
                  <a:lnTo>
                    <a:pt x="8026" y="1181"/>
                  </a:lnTo>
                  <a:lnTo>
                    <a:pt x="8026" y="2950"/>
                  </a:lnTo>
                  <a:lnTo>
                    <a:pt x="6251" y="2950"/>
                  </a:lnTo>
                  <a:cubicBezTo>
                    <a:pt x="6156" y="2950"/>
                    <a:pt x="6071" y="3020"/>
                    <a:pt x="6063" y="3114"/>
                  </a:cubicBezTo>
                  <a:cubicBezTo>
                    <a:pt x="6054" y="3221"/>
                    <a:pt x="6138" y="3310"/>
                    <a:pt x="6243" y="3310"/>
                  </a:cubicBezTo>
                  <a:lnTo>
                    <a:pt x="6585" y="3310"/>
                  </a:lnTo>
                  <a:lnTo>
                    <a:pt x="6585" y="10257"/>
                  </a:lnTo>
                  <a:lnTo>
                    <a:pt x="2140" y="10257"/>
                  </a:lnTo>
                  <a:cubicBezTo>
                    <a:pt x="2052" y="10257"/>
                    <a:pt x="1972" y="10314"/>
                    <a:pt x="1955" y="10401"/>
                  </a:cubicBezTo>
                  <a:cubicBezTo>
                    <a:pt x="1931" y="10516"/>
                    <a:pt x="2022" y="10616"/>
                    <a:pt x="2135" y="10616"/>
                  </a:cubicBezTo>
                  <a:lnTo>
                    <a:pt x="6585" y="10616"/>
                  </a:lnTo>
                  <a:lnTo>
                    <a:pt x="6585" y="11685"/>
                  </a:lnTo>
                  <a:cubicBezTo>
                    <a:pt x="6585" y="11982"/>
                    <a:pt x="6344" y="12223"/>
                    <a:pt x="6047" y="12223"/>
                  </a:cubicBezTo>
                  <a:lnTo>
                    <a:pt x="897" y="12223"/>
                  </a:lnTo>
                  <a:cubicBezTo>
                    <a:pt x="600" y="12223"/>
                    <a:pt x="359" y="11982"/>
                    <a:pt x="359" y="11685"/>
                  </a:cubicBezTo>
                  <a:lnTo>
                    <a:pt x="359" y="10616"/>
                  </a:lnTo>
                  <a:lnTo>
                    <a:pt x="1246" y="10616"/>
                  </a:lnTo>
                  <a:cubicBezTo>
                    <a:pt x="1342" y="10616"/>
                    <a:pt x="1427" y="10547"/>
                    <a:pt x="1434" y="10453"/>
                  </a:cubicBezTo>
                  <a:cubicBezTo>
                    <a:pt x="1444" y="10345"/>
                    <a:pt x="1360" y="10257"/>
                    <a:pt x="1255" y="10257"/>
                  </a:cubicBezTo>
                  <a:lnTo>
                    <a:pt x="359" y="10257"/>
                  </a:lnTo>
                  <a:lnTo>
                    <a:pt x="359" y="900"/>
                  </a:lnTo>
                  <a:cubicBezTo>
                    <a:pt x="359" y="603"/>
                    <a:pt x="600" y="362"/>
                    <a:pt x="897" y="362"/>
                  </a:cubicBezTo>
                  <a:close/>
                  <a:moveTo>
                    <a:pt x="906" y="0"/>
                  </a:moveTo>
                  <a:cubicBezTo>
                    <a:pt x="406" y="0"/>
                    <a:pt x="0" y="407"/>
                    <a:pt x="0" y="906"/>
                  </a:cubicBezTo>
                  <a:lnTo>
                    <a:pt x="0" y="11674"/>
                  </a:lnTo>
                  <a:cubicBezTo>
                    <a:pt x="0" y="12175"/>
                    <a:pt x="406" y="12580"/>
                    <a:pt x="906" y="12580"/>
                  </a:cubicBezTo>
                  <a:lnTo>
                    <a:pt x="6072" y="12580"/>
                  </a:lnTo>
                  <a:cubicBezTo>
                    <a:pt x="6573" y="12580"/>
                    <a:pt x="6978" y="12175"/>
                    <a:pt x="6978" y="11674"/>
                  </a:cubicBezTo>
                  <a:lnTo>
                    <a:pt x="6978" y="3309"/>
                  </a:lnTo>
                  <a:lnTo>
                    <a:pt x="8235" y="3309"/>
                  </a:lnTo>
                  <a:cubicBezTo>
                    <a:pt x="8337" y="3309"/>
                    <a:pt x="8419" y="3226"/>
                    <a:pt x="8419" y="3125"/>
                  </a:cubicBezTo>
                  <a:lnTo>
                    <a:pt x="8419" y="1002"/>
                  </a:lnTo>
                  <a:cubicBezTo>
                    <a:pt x="8419" y="902"/>
                    <a:pt x="8337" y="821"/>
                    <a:pt x="8236" y="821"/>
                  </a:cubicBezTo>
                  <a:lnTo>
                    <a:pt x="6957" y="821"/>
                  </a:lnTo>
                  <a:cubicBezTo>
                    <a:pt x="6912" y="361"/>
                    <a:pt x="6523" y="0"/>
                    <a:pt x="60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5"/>
            <p:cNvSpPr/>
            <p:nvPr/>
          </p:nvSpPr>
          <p:spPr>
            <a:xfrm>
              <a:off x="1021892" y="2235409"/>
              <a:ext cx="33149" cy="57509"/>
            </a:xfrm>
            <a:custGeom>
              <a:avLst/>
              <a:gdLst/>
              <a:ahLst/>
              <a:cxnLst/>
              <a:rect l="l" t="t" r="r" b="b"/>
              <a:pathLst>
                <a:path w="875" h="1518" extrusionOk="0">
                  <a:moveTo>
                    <a:pt x="664" y="1"/>
                  </a:moveTo>
                  <a:cubicBezTo>
                    <a:pt x="592" y="1"/>
                    <a:pt x="523" y="45"/>
                    <a:pt x="493" y="117"/>
                  </a:cubicBezTo>
                  <a:lnTo>
                    <a:pt x="37" y="1264"/>
                  </a:lnTo>
                  <a:cubicBezTo>
                    <a:pt x="1" y="1358"/>
                    <a:pt x="47" y="1466"/>
                    <a:pt x="141" y="1504"/>
                  </a:cubicBezTo>
                  <a:cubicBezTo>
                    <a:pt x="163" y="1513"/>
                    <a:pt x="187" y="1517"/>
                    <a:pt x="209" y="1517"/>
                  </a:cubicBezTo>
                  <a:cubicBezTo>
                    <a:pt x="283" y="1517"/>
                    <a:pt x="352" y="1472"/>
                    <a:pt x="381" y="1400"/>
                  </a:cubicBezTo>
                  <a:lnTo>
                    <a:pt x="837" y="253"/>
                  </a:lnTo>
                  <a:cubicBezTo>
                    <a:pt x="874" y="159"/>
                    <a:pt x="827" y="52"/>
                    <a:pt x="733" y="14"/>
                  </a:cubicBezTo>
                  <a:cubicBezTo>
                    <a:pt x="710" y="5"/>
                    <a:pt x="687" y="1"/>
                    <a:pt x="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5"/>
            <p:cNvSpPr/>
            <p:nvPr/>
          </p:nvSpPr>
          <p:spPr>
            <a:xfrm>
              <a:off x="1057731" y="2237530"/>
              <a:ext cx="26898" cy="53266"/>
            </a:xfrm>
            <a:custGeom>
              <a:avLst/>
              <a:gdLst/>
              <a:ahLst/>
              <a:cxnLst/>
              <a:rect l="l" t="t" r="r" b="b"/>
              <a:pathLst>
                <a:path w="710" h="1406" extrusionOk="0">
                  <a:moveTo>
                    <a:pt x="210" y="1"/>
                  </a:moveTo>
                  <a:cubicBezTo>
                    <a:pt x="178" y="1"/>
                    <a:pt x="145" y="9"/>
                    <a:pt x="116" y="27"/>
                  </a:cubicBezTo>
                  <a:cubicBezTo>
                    <a:pt x="28" y="80"/>
                    <a:pt x="1" y="193"/>
                    <a:pt x="53" y="280"/>
                  </a:cubicBezTo>
                  <a:lnTo>
                    <a:pt x="303" y="695"/>
                  </a:lnTo>
                  <a:lnTo>
                    <a:pt x="52" y="1129"/>
                  </a:lnTo>
                  <a:cubicBezTo>
                    <a:pt x="1" y="1217"/>
                    <a:pt x="31" y="1330"/>
                    <a:pt x="118" y="1381"/>
                  </a:cubicBezTo>
                  <a:cubicBezTo>
                    <a:pt x="147" y="1398"/>
                    <a:pt x="180" y="1406"/>
                    <a:pt x="210" y="1406"/>
                  </a:cubicBezTo>
                  <a:cubicBezTo>
                    <a:pt x="274" y="1406"/>
                    <a:pt x="336" y="1373"/>
                    <a:pt x="369" y="1315"/>
                  </a:cubicBezTo>
                  <a:lnTo>
                    <a:pt x="676" y="786"/>
                  </a:lnTo>
                  <a:cubicBezTo>
                    <a:pt x="710" y="728"/>
                    <a:pt x="709" y="656"/>
                    <a:pt x="675" y="598"/>
                  </a:cubicBezTo>
                  <a:lnTo>
                    <a:pt x="368" y="90"/>
                  </a:lnTo>
                  <a:cubicBezTo>
                    <a:pt x="334" y="32"/>
                    <a:pt x="273" y="1"/>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5"/>
            <p:cNvSpPr/>
            <p:nvPr/>
          </p:nvSpPr>
          <p:spPr>
            <a:xfrm>
              <a:off x="990713" y="2237417"/>
              <a:ext cx="26936" cy="53342"/>
            </a:xfrm>
            <a:custGeom>
              <a:avLst/>
              <a:gdLst/>
              <a:ahLst/>
              <a:cxnLst/>
              <a:rect l="l" t="t" r="r" b="b"/>
              <a:pathLst>
                <a:path w="711" h="1408" extrusionOk="0">
                  <a:moveTo>
                    <a:pt x="500" y="1"/>
                  </a:moveTo>
                  <a:cubicBezTo>
                    <a:pt x="437" y="1"/>
                    <a:pt x="377" y="33"/>
                    <a:pt x="342" y="90"/>
                  </a:cubicBezTo>
                  <a:lnTo>
                    <a:pt x="36" y="598"/>
                  </a:lnTo>
                  <a:cubicBezTo>
                    <a:pt x="1" y="656"/>
                    <a:pt x="1" y="728"/>
                    <a:pt x="35" y="786"/>
                  </a:cubicBezTo>
                  <a:lnTo>
                    <a:pt x="341" y="1315"/>
                  </a:lnTo>
                  <a:cubicBezTo>
                    <a:pt x="376" y="1375"/>
                    <a:pt x="436" y="1408"/>
                    <a:pt x="501" y="1408"/>
                  </a:cubicBezTo>
                  <a:cubicBezTo>
                    <a:pt x="533" y="1408"/>
                    <a:pt x="564" y="1399"/>
                    <a:pt x="592" y="1383"/>
                  </a:cubicBezTo>
                  <a:cubicBezTo>
                    <a:pt x="680" y="1331"/>
                    <a:pt x="711" y="1219"/>
                    <a:pt x="659" y="1130"/>
                  </a:cubicBezTo>
                  <a:lnTo>
                    <a:pt x="408" y="695"/>
                  </a:lnTo>
                  <a:lnTo>
                    <a:pt x="658" y="281"/>
                  </a:lnTo>
                  <a:cubicBezTo>
                    <a:pt x="711" y="193"/>
                    <a:pt x="682" y="80"/>
                    <a:pt x="595" y="27"/>
                  </a:cubicBezTo>
                  <a:cubicBezTo>
                    <a:pt x="566" y="9"/>
                    <a:pt x="533"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5"/>
            <p:cNvSpPr/>
            <p:nvPr/>
          </p:nvSpPr>
          <p:spPr>
            <a:xfrm>
              <a:off x="908843" y="2288827"/>
              <a:ext cx="35119" cy="13676"/>
            </a:xfrm>
            <a:custGeom>
              <a:avLst/>
              <a:gdLst/>
              <a:ahLst/>
              <a:cxnLst/>
              <a:rect l="l" t="t" r="r" b="b"/>
              <a:pathLst>
                <a:path w="927" h="361" extrusionOk="0">
                  <a:moveTo>
                    <a:pt x="199" y="0"/>
                  </a:moveTo>
                  <a:cubicBezTo>
                    <a:pt x="104" y="0"/>
                    <a:pt x="19" y="71"/>
                    <a:pt x="10" y="165"/>
                  </a:cubicBezTo>
                  <a:cubicBezTo>
                    <a:pt x="1" y="272"/>
                    <a:pt x="86" y="361"/>
                    <a:pt x="190" y="361"/>
                  </a:cubicBezTo>
                  <a:lnTo>
                    <a:pt x="728" y="361"/>
                  </a:lnTo>
                  <a:cubicBezTo>
                    <a:pt x="824" y="361"/>
                    <a:pt x="909" y="292"/>
                    <a:pt x="916" y="197"/>
                  </a:cubicBezTo>
                  <a:cubicBezTo>
                    <a:pt x="927" y="91"/>
                    <a:pt x="843"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5"/>
            <p:cNvSpPr/>
            <p:nvPr/>
          </p:nvSpPr>
          <p:spPr>
            <a:xfrm>
              <a:off x="845727" y="2288827"/>
              <a:ext cx="51751" cy="13676"/>
            </a:xfrm>
            <a:custGeom>
              <a:avLst/>
              <a:gdLst/>
              <a:ahLst/>
              <a:cxnLst/>
              <a:rect l="l" t="t" r="r" b="b"/>
              <a:pathLst>
                <a:path w="1366" h="361" extrusionOk="0">
                  <a:moveTo>
                    <a:pt x="189" y="0"/>
                  </a:moveTo>
                  <a:cubicBezTo>
                    <a:pt x="84" y="0"/>
                    <a:pt x="1" y="89"/>
                    <a:pt x="10" y="197"/>
                  </a:cubicBezTo>
                  <a:cubicBezTo>
                    <a:pt x="18" y="292"/>
                    <a:pt x="104" y="361"/>
                    <a:pt x="199" y="361"/>
                  </a:cubicBezTo>
                  <a:lnTo>
                    <a:pt x="1167" y="361"/>
                  </a:lnTo>
                  <a:cubicBezTo>
                    <a:pt x="1263" y="361"/>
                    <a:pt x="1348" y="292"/>
                    <a:pt x="1356" y="197"/>
                  </a:cubicBezTo>
                  <a:cubicBezTo>
                    <a:pt x="1365" y="89"/>
                    <a:pt x="1281" y="0"/>
                    <a:pt x="1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5"/>
            <p:cNvSpPr/>
            <p:nvPr/>
          </p:nvSpPr>
          <p:spPr>
            <a:xfrm>
              <a:off x="863116" y="2257837"/>
              <a:ext cx="80354" cy="13676"/>
            </a:xfrm>
            <a:custGeom>
              <a:avLst/>
              <a:gdLst/>
              <a:ahLst/>
              <a:cxnLst/>
              <a:rect l="l" t="t" r="r" b="b"/>
              <a:pathLst>
                <a:path w="2121" h="361" extrusionOk="0">
                  <a:moveTo>
                    <a:pt x="198" y="0"/>
                  </a:moveTo>
                  <a:cubicBezTo>
                    <a:pt x="102" y="0"/>
                    <a:pt x="17" y="70"/>
                    <a:pt x="10" y="164"/>
                  </a:cubicBezTo>
                  <a:cubicBezTo>
                    <a:pt x="0" y="272"/>
                    <a:pt x="84" y="361"/>
                    <a:pt x="189" y="361"/>
                  </a:cubicBezTo>
                  <a:lnTo>
                    <a:pt x="1922" y="361"/>
                  </a:lnTo>
                  <a:cubicBezTo>
                    <a:pt x="2017" y="361"/>
                    <a:pt x="2102" y="292"/>
                    <a:pt x="2111" y="197"/>
                  </a:cubicBezTo>
                  <a:cubicBezTo>
                    <a:pt x="2120" y="89"/>
                    <a:pt x="2036" y="0"/>
                    <a:pt x="19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5"/>
            <p:cNvSpPr/>
            <p:nvPr/>
          </p:nvSpPr>
          <p:spPr>
            <a:xfrm>
              <a:off x="908881" y="2225521"/>
              <a:ext cx="35082" cy="13714"/>
            </a:xfrm>
            <a:custGeom>
              <a:avLst/>
              <a:gdLst/>
              <a:ahLst/>
              <a:cxnLst/>
              <a:rect l="l" t="t" r="r" b="b"/>
              <a:pathLst>
                <a:path w="926" h="362" extrusionOk="0">
                  <a:moveTo>
                    <a:pt x="200" y="1"/>
                  </a:moveTo>
                  <a:cubicBezTo>
                    <a:pt x="104" y="1"/>
                    <a:pt x="19" y="71"/>
                    <a:pt x="11" y="165"/>
                  </a:cubicBezTo>
                  <a:cubicBezTo>
                    <a:pt x="1" y="272"/>
                    <a:pt x="85" y="361"/>
                    <a:pt x="189" y="361"/>
                  </a:cubicBezTo>
                  <a:lnTo>
                    <a:pt x="729" y="361"/>
                  </a:lnTo>
                  <a:cubicBezTo>
                    <a:pt x="824" y="361"/>
                    <a:pt x="909" y="292"/>
                    <a:pt x="917" y="198"/>
                  </a:cubicBezTo>
                  <a:cubicBezTo>
                    <a:pt x="926" y="90"/>
                    <a:pt x="842" y="1"/>
                    <a:pt x="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5"/>
            <p:cNvSpPr/>
            <p:nvPr/>
          </p:nvSpPr>
          <p:spPr>
            <a:xfrm>
              <a:off x="828224" y="2225521"/>
              <a:ext cx="69064" cy="13714"/>
            </a:xfrm>
            <a:custGeom>
              <a:avLst/>
              <a:gdLst/>
              <a:ahLst/>
              <a:cxnLst/>
              <a:rect l="l" t="t" r="r" b="b"/>
              <a:pathLst>
                <a:path w="1823" h="362" extrusionOk="0">
                  <a:moveTo>
                    <a:pt x="199" y="1"/>
                  </a:moveTo>
                  <a:cubicBezTo>
                    <a:pt x="103" y="1"/>
                    <a:pt x="17" y="71"/>
                    <a:pt x="10" y="165"/>
                  </a:cubicBezTo>
                  <a:cubicBezTo>
                    <a:pt x="1" y="272"/>
                    <a:pt x="84" y="361"/>
                    <a:pt x="189" y="361"/>
                  </a:cubicBezTo>
                  <a:lnTo>
                    <a:pt x="1624" y="361"/>
                  </a:lnTo>
                  <a:cubicBezTo>
                    <a:pt x="1719" y="361"/>
                    <a:pt x="1805" y="292"/>
                    <a:pt x="1813" y="198"/>
                  </a:cubicBezTo>
                  <a:cubicBezTo>
                    <a:pt x="1822" y="90"/>
                    <a:pt x="1738" y="1"/>
                    <a:pt x="1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5"/>
            <p:cNvSpPr/>
            <p:nvPr/>
          </p:nvSpPr>
          <p:spPr>
            <a:xfrm>
              <a:off x="825496" y="2331031"/>
              <a:ext cx="196206" cy="91909"/>
            </a:xfrm>
            <a:custGeom>
              <a:avLst/>
              <a:gdLst/>
              <a:ahLst/>
              <a:cxnLst/>
              <a:rect l="l" t="t" r="r" b="b"/>
              <a:pathLst>
                <a:path w="5179" h="2426" extrusionOk="0">
                  <a:moveTo>
                    <a:pt x="4090" y="362"/>
                  </a:moveTo>
                  <a:lnTo>
                    <a:pt x="2595" y="1000"/>
                  </a:lnTo>
                  <a:lnTo>
                    <a:pt x="1098" y="362"/>
                  </a:lnTo>
                  <a:close/>
                  <a:moveTo>
                    <a:pt x="393" y="456"/>
                  </a:moveTo>
                  <a:lnTo>
                    <a:pt x="2139" y="1200"/>
                  </a:lnTo>
                  <a:lnTo>
                    <a:pt x="393" y="1944"/>
                  </a:lnTo>
                  <a:lnTo>
                    <a:pt x="393" y="456"/>
                  </a:lnTo>
                  <a:close/>
                  <a:moveTo>
                    <a:pt x="4817" y="457"/>
                  </a:moveTo>
                  <a:lnTo>
                    <a:pt x="4817" y="1945"/>
                  </a:lnTo>
                  <a:lnTo>
                    <a:pt x="3072" y="1201"/>
                  </a:lnTo>
                  <a:lnTo>
                    <a:pt x="4817" y="457"/>
                  </a:lnTo>
                  <a:close/>
                  <a:moveTo>
                    <a:pt x="2594" y="1395"/>
                  </a:moveTo>
                  <a:lnTo>
                    <a:pt x="4090" y="2033"/>
                  </a:lnTo>
                  <a:lnTo>
                    <a:pt x="1098" y="2033"/>
                  </a:lnTo>
                  <a:lnTo>
                    <a:pt x="2594" y="1395"/>
                  </a:lnTo>
                  <a:close/>
                  <a:moveTo>
                    <a:pt x="186" y="1"/>
                  </a:moveTo>
                  <a:cubicBezTo>
                    <a:pt x="83" y="1"/>
                    <a:pt x="0" y="83"/>
                    <a:pt x="0" y="185"/>
                  </a:cubicBezTo>
                  <a:lnTo>
                    <a:pt x="0" y="2241"/>
                  </a:lnTo>
                  <a:cubicBezTo>
                    <a:pt x="0" y="2343"/>
                    <a:pt x="83" y="2425"/>
                    <a:pt x="186" y="2425"/>
                  </a:cubicBezTo>
                  <a:lnTo>
                    <a:pt x="4994" y="2425"/>
                  </a:lnTo>
                  <a:cubicBezTo>
                    <a:pt x="5096" y="2425"/>
                    <a:pt x="5178" y="2343"/>
                    <a:pt x="5178" y="2241"/>
                  </a:cubicBezTo>
                  <a:lnTo>
                    <a:pt x="5178" y="185"/>
                  </a:lnTo>
                  <a:cubicBezTo>
                    <a:pt x="5178" y="83"/>
                    <a:pt x="5096" y="1"/>
                    <a:pt x="4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5"/>
            <p:cNvSpPr/>
            <p:nvPr/>
          </p:nvSpPr>
          <p:spPr>
            <a:xfrm>
              <a:off x="825837" y="2450217"/>
              <a:ext cx="25269" cy="13714"/>
            </a:xfrm>
            <a:custGeom>
              <a:avLst/>
              <a:gdLst/>
              <a:ahLst/>
              <a:cxnLst/>
              <a:rect l="l" t="t" r="r" b="b"/>
              <a:pathLst>
                <a:path w="667" h="362" extrusionOk="0">
                  <a:moveTo>
                    <a:pt x="199" y="1"/>
                  </a:moveTo>
                  <a:cubicBezTo>
                    <a:pt x="103" y="1"/>
                    <a:pt x="18" y="70"/>
                    <a:pt x="10" y="164"/>
                  </a:cubicBezTo>
                  <a:cubicBezTo>
                    <a:pt x="1" y="272"/>
                    <a:pt x="85" y="361"/>
                    <a:pt x="189" y="361"/>
                  </a:cubicBezTo>
                  <a:lnTo>
                    <a:pt x="470" y="361"/>
                  </a:lnTo>
                  <a:cubicBezTo>
                    <a:pt x="565" y="361"/>
                    <a:pt x="650" y="291"/>
                    <a:pt x="659" y="197"/>
                  </a:cubicBezTo>
                  <a:cubicBezTo>
                    <a:pt x="667" y="90"/>
                    <a:pt x="583" y="1"/>
                    <a:pt x="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5"/>
            <p:cNvSpPr/>
            <p:nvPr/>
          </p:nvSpPr>
          <p:spPr>
            <a:xfrm>
              <a:off x="932749" y="2450217"/>
              <a:ext cx="25269" cy="13714"/>
            </a:xfrm>
            <a:custGeom>
              <a:avLst/>
              <a:gdLst/>
              <a:ahLst/>
              <a:cxnLst/>
              <a:rect l="l" t="t" r="r" b="b"/>
              <a:pathLst>
                <a:path w="667" h="362" extrusionOk="0">
                  <a:moveTo>
                    <a:pt x="198" y="1"/>
                  </a:moveTo>
                  <a:cubicBezTo>
                    <a:pt x="102" y="1"/>
                    <a:pt x="17" y="70"/>
                    <a:pt x="10" y="164"/>
                  </a:cubicBezTo>
                  <a:cubicBezTo>
                    <a:pt x="0" y="272"/>
                    <a:pt x="84" y="361"/>
                    <a:pt x="189" y="361"/>
                  </a:cubicBezTo>
                  <a:lnTo>
                    <a:pt x="478" y="361"/>
                  </a:lnTo>
                  <a:cubicBezTo>
                    <a:pt x="583" y="361"/>
                    <a:pt x="667" y="270"/>
                    <a:pt x="657" y="164"/>
                  </a:cubicBezTo>
                  <a:cubicBezTo>
                    <a:pt x="650" y="70"/>
                    <a:pt x="563" y="1"/>
                    <a:pt x="4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5"/>
            <p:cNvSpPr/>
            <p:nvPr/>
          </p:nvSpPr>
          <p:spPr>
            <a:xfrm>
              <a:off x="959192" y="2542088"/>
              <a:ext cx="25345" cy="13639"/>
            </a:xfrm>
            <a:custGeom>
              <a:avLst/>
              <a:gdLst/>
              <a:ahLst/>
              <a:cxnLst/>
              <a:rect l="l" t="t" r="r" b="b"/>
              <a:pathLst>
                <a:path w="669" h="360" extrusionOk="0">
                  <a:moveTo>
                    <a:pt x="199" y="1"/>
                  </a:moveTo>
                  <a:cubicBezTo>
                    <a:pt x="104" y="1"/>
                    <a:pt x="19" y="70"/>
                    <a:pt x="10" y="164"/>
                  </a:cubicBezTo>
                  <a:cubicBezTo>
                    <a:pt x="1" y="272"/>
                    <a:pt x="85" y="360"/>
                    <a:pt x="189" y="360"/>
                  </a:cubicBezTo>
                  <a:lnTo>
                    <a:pt x="470" y="360"/>
                  </a:lnTo>
                  <a:cubicBezTo>
                    <a:pt x="565" y="360"/>
                    <a:pt x="650" y="291"/>
                    <a:pt x="659" y="196"/>
                  </a:cubicBezTo>
                  <a:cubicBezTo>
                    <a:pt x="668" y="90"/>
                    <a:pt x="584" y="1"/>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5"/>
            <p:cNvSpPr/>
            <p:nvPr/>
          </p:nvSpPr>
          <p:spPr>
            <a:xfrm>
              <a:off x="866526" y="2450217"/>
              <a:ext cx="54403" cy="13714"/>
            </a:xfrm>
            <a:custGeom>
              <a:avLst/>
              <a:gdLst/>
              <a:ahLst/>
              <a:cxnLst/>
              <a:rect l="l" t="t" r="r" b="b"/>
              <a:pathLst>
                <a:path w="1436" h="362" extrusionOk="0">
                  <a:moveTo>
                    <a:pt x="198" y="1"/>
                  </a:moveTo>
                  <a:cubicBezTo>
                    <a:pt x="103" y="1"/>
                    <a:pt x="17" y="70"/>
                    <a:pt x="10" y="164"/>
                  </a:cubicBezTo>
                  <a:cubicBezTo>
                    <a:pt x="0" y="272"/>
                    <a:pt x="84" y="361"/>
                    <a:pt x="189" y="361"/>
                  </a:cubicBezTo>
                  <a:lnTo>
                    <a:pt x="1237" y="361"/>
                  </a:lnTo>
                  <a:cubicBezTo>
                    <a:pt x="1334" y="361"/>
                    <a:pt x="1418" y="291"/>
                    <a:pt x="1426" y="197"/>
                  </a:cubicBezTo>
                  <a:cubicBezTo>
                    <a:pt x="1435" y="90"/>
                    <a:pt x="1351" y="1"/>
                    <a:pt x="1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5"/>
            <p:cNvSpPr/>
            <p:nvPr/>
          </p:nvSpPr>
          <p:spPr>
            <a:xfrm>
              <a:off x="825837" y="2481283"/>
              <a:ext cx="25269" cy="13676"/>
            </a:xfrm>
            <a:custGeom>
              <a:avLst/>
              <a:gdLst/>
              <a:ahLst/>
              <a:cxnLst/>
              <a:rect l="l" t="t" r="r" b="b"/>
              <a:pathLst>
                <a:path w="667" h="361" extrusionOk="0">
                  <a:moveTo>
                    <a:pt x="199" y="0"/>
                  </a:moveTo>
                  <a:cubicBezTo>
                    <a:pt x="103" y="0"/>
                    <a:pt x="18" y="70"/>
                    <a:pt x="10" y="164"/>
                  </a:cubicBezTo>
                  <a:cubicBezTo>
                    <a:pt x="1" y="271"/>
                    <a:pt x="85" y="360"/>
                    <a:pt x="189" y="360"/>
                  </a:cubicBezTo>
                  <a:lnTo>
                    <a:pt x="470" y="360"/>
                  </a:lnTo>
                  <a:cubicBezTo>
                    <a:pt x="565" y="360"/>
                    <a:pt x="650" y="291"/>
                    <a:pt x="659" y="197"/>
                  </a:cubicBezTo>
                  <a:cubicBezTo>
                    <a:pt x="667" y="89"/>
                    <a:pt x="583"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5"/>
            <p:cNvSpPr/>
            <p:nvPr/>
          </p:nvSpPr>
          <p:spPr>
            <a:xfrm>
              <a:off x="866526" y="2481207"/>
              <a:ext cx="54100" cy="13714"/>
            </a:xfrm>
            <a:custGeom>
              <a:avLst/>
              <a:gdLst/>
              <a:ahLst/>
              <a:cxnLst/>
              <a:rect l="l" t="t" r="r" b="b"/>
              <a:pathLst>
                <a:path w="1428" h="362" extrusionOk="0">
                  <a:moveTo>
                    <a:pt x="198" y="1"/>
                  </a:moveTo>
                  <a:cubicBezTo>
                    <a:pt x="103" y="1"/>
                    <a:pt x="17" y="70"/>
                    <a:pt x="10" y="164"/>
                  </a:cubicBezTo>
                  <a:cubicBezTo>
                    <a:pt x="0" y="272"/>
                    <a:pt x="84" y="361"/>
                    <a:pt x="189" y="361"/>
                  </a:cubicBezTo>
                  <a:lnTo>
                    <a:pt x="1247" y="361"/>
                  </a:lnTo>
                  <a:cubicBezTo>
                    <a:pt x="1247" y="361"/>
                    <a:pt x="1248" y="361"/>
                    <a:pt x="1249" y="361"/>
                  </a:cubicBezTo>
                  <a:cubicBezTo>
                    <a:pt x="1347" y="361"/>
                    <a:pt x="1428" y="281"/>
                    <a:pt x="1428" y="182"/>
                  </a:cubicBezTo>
                  <a:cubicBezTo>
                    <a:pt x="1428" y="82"/>
                    <a:pt x="1346" y="1"/>
                    <a:pt x="1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5"/>
            <p:cNvSpPr/>
            <p:nvPr/>
          </p:nvSpPr>
          <p:spPr>
            <a:xfrm>
              <a:off x="944872" y="2481283"/>
              <a:ext cx="76225" cy="13676"/>
            </a:xfrm>
            <a:custGeom>
              <a:avLst/>
              <a:gdLst/>
              <a:ahLst/>
              <a:cxnLst/>
              <a:rect l="l" t="t" r="r" b="b"/>
              <a:pathLst>
                <a:path w="2012" h="361" extrusionOk="0">
                  <a:moveTo>
                    <a:pt x="199" y="0"/>
                  </a:moveTo>
                  <a:cubicBezTo>
                    <a:pt x="104" y="0"/>
                    <a:pt x="18" y="70"/>
                    <a:pt x="10" y="164"/>
                  </a:cubicBezTo>
                  <a:cubicBezTo>
                    <a:pt x="1" y="271"/>
                    <a:pt x="85" y="360"/>
                    <a:pt x="189" y="360"/>
                  </a:cubicBezTo>
                  <a:lnTo>
                    <a:pt x="1814" y="360"/>
                  </a:lnTo>
                  <a:cubicBezTo>
                    <a:pt x="1910" y="360"/>
                    <a:pt x="1995" y="291"/>
                    <a:pt x="2002" y="197"/>
                  </a:cubicBezTo>
                  <a:cubicBezTo>
                    <a:pt x="2012" y="89"/>
                    <a:pt x="1928" y="0"/>
                    <a:pt x="1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5"/>
            <p:cNvSpPr/>
            <p:nvPr/>
          </p:nvSpPr>
          <p:spPr>
            <a:xfrm>
              <a:off x="825837" y="2511022"/>
              <a:ext cx="25269" cy="13676"/>
            </a:xfrm>
            <a:custGeom>
              <a:avLst/>
              <a:gdLst/>
              <a:ahLst/>
              <a:cxnLst/>
              <a:rect l="l" t="t" r="r" b="b"/>
              <a:pathLst>
                <a:path w="667" h="361" extrusionOk="0">
                  <a:moveTo>
                    <a:pt x="199" y="1"/>
                  </a:moveTo>
                  <a:cubicBezTo>
                    <a:pt x="103" y="1"/>
                    <a:pt x="18" y="71"/>
                    <a:pt x="10" y="165"/>
                  </a:cubicBezTo>
                  <a:cubicBezTo>
                    <a:pt x="1" y="272"/>
                    <a:pt x="85" y="361"/>
                    <a:pt x="189" y="361"/>
                  </a:cubicBezTo>
                  <a:lnTo>
                    <a:pt x="470" y="361"/>
                  </a:lnTo>
                  <a:cubicBezTo>
                    <a:pt x="565" y="361"/>
                    <a:pt x="650" y="292"/>
                    <a:pt x="659" y="197"/>
                  </a:cubicBezTo>
                  <a:cubicBezTo>
                    <a:pt x="667" y="92"/>
                    <a:pt x="583" y="1"/>
                    <a:pt x="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5"/>
            <p:cNvSpPr/>
            <p:nvPr/>
          </p:nvSpPr>
          <p:spPr>
            <a:xfrm>
              <a:off x="887931" y="2511022"/>
              <a:ext cx="132560" cy="13676"/>
            </a:xfrm>
            <a:custGeom>
              <a:avLst/>
              <a:gdLst/>
              <a:ahLst/>
              <a:cxnLst/>
              <a:rect l="l" t="t" r="r" b="b"/>
              <a:pathLst>
                <a:path w="3499" h="361" extrusionOk="0">
                  <a:moveTo>
                    <a:pt x="199" y="1"/>
                  </a:moveTo>
                  <a:cubicBezTo>
                    <a:pt x="104" y="1"/>
                    <a:pt x="18" y="71"/>
                    <a:pt x="10" y="165"/>
                  </a:cubicBezTo>
                  <a:cubicBezTo>
                    <a:pt x="1" y="272"/>
                    <a:pt x="85" y="361"/>
                    <a:pt x="189" y="361"/>
                  </a:cubicBezTo>
                  <a:lnTo>
                    <a:pt x="3300" y="361"/>
                  </a:lnTo>
                  <a:cubicBezTo>
                    <a:pt x="3395" y="361"/>
                    <a:pt x="3481" y="292"/>
                    <a:pt x="3489" y="197"/>
                  </a:cubicBezTo>
                  <a:cubicBezTo>
                    <a:pt x="3498" y="92"/>
                    <a:pt x="3414" y="1"/>
                    <a:pt x="3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5"/>
            <p:cNvSpPr/>
            <p:nvPr/>
          </p:nvSpPr>
          <p:spPr>
            <a:xfrm>
              <a:off x="825837" y="2542088"/>
              <a:ext cx="25269" cy="13639"/>
            </a:xfrm>
            <a:custGeom>
              <a:avLst/>
              <a:gdLst/>
              <a:ahLst/>
              <a:cxnLst/>
              <a:rect l="l" t="t" r="r" b="b"/>
              <a:pathLst>
                <a:path w="667" h="360" extrusionOk="0">
                  <a:moveTo>
                    <a:pt x="199" y="1"/>
                  </a:moveTo>
                  <a:cubicBezTo>
                    <a:pt x="103" y="1"/>
                    <a:pt x="18" y="70"/>
                    <a:pt x="10" y="164"/>
                  </a:cubicBezTo>
                  <a:cubicBezTo>
                    <a:pt x="1" y="272"/>
                    <a:pt x="85" y="360"/>
                    <a:pt x="189" y="360"/>
                  </a:cubicBezTo>
                  <a:lnTo>
                    <a:pt x="470" y="360"/>
                  </a:lnTo>
                  <a:cubicBezTo>
                    <a:pt x="565" y="360"/>
                    <a:pt x="650" y="291"/>
                    <a:pt x="659" y="196"/>
                  </a:cubicBezTo>
                  <a:cubicBezTo>
                    <a:pt x="667" y="90"/>
                    <a:pt x="583" y="1"/>
                    <a:pt x="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5"/>
            <p:cNvSpPr/>
            <p:nvPr/>
          </p:nvSpPr>
          <p:spPr>
            <a:xfrm>
              <a:off x="883725" y="2542088"/>
              <a:ext cx="56411" cy="13639"/>
            </a:xfrm>
            <a:custGeom>
              <a:avLst/>
              <a:gdLst/>
              <a:ahLst/>
              <a:cxnLst/>
              <a:rect l="l" t="t" r="r" b="b"/>
              <a:pathLst>
                <a:path w="1489" h="360" extrusionOk="0">
                  <a:moveTo>
                    <a:pt x="199" y="1"/>
                  </a:moveTo>
                  <a:cubicBezTo>
                    <a:pt x="103" y="1"/>
                    <a:pt x="18" y="70"/>
                    <a:pt x="10" y="164"/>
                  </a:cubicBezTo>
                  <a:cubicBezTo>
                    <a:pt x="1" y="272"/>
                    <a:pt x="85" y="360"/>
                    <a:pt x="189" y="360"/>
                  </a:cubicBezTo>
                  <a:lnTo>
                    <a:pt x="1289" y="360"/>
                  </a:lnTo>
                  <a:cubicBezTo>
                    <a:pt x="1384" y="360"/>
                    <a:pt x="1469" y="291"/>
                    <a:pt x="1478" y="196"/>
                  </a:cubicBezTo>
                  <a:cubicBezTo>
                    <a:pt x="1488" y="90"/>
                    <a:pt x="1403" y="1"/>
                    <a:pt x="1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65"/>
          <p:cNvGrpSpPr/>
          <p:nvPr/>
        </p:nvGrpSpPr>
        <p:grpSpPr>
          <a:xfrm>
            <a:off x="4739267" y="2021590"/>
            <a:ext cx="449547" cy="398061"/>
            <a:chOff x="4749246" y="1463691"/>
            <a:chExt cx="476669" cy="422077"/>
          </a:xfrm>
        </p:grpSpPr>
        <p:sp>
          <p:nvSpPr>
            <p:cNvPr id="2915" name="Google Shape;2915;p65"/>
            <p:cNvSpPr/>
            <p:nvPr/>
          </p:nvSpPr>
          <p:spPr>
            <a:xfrm>
              <a:off x="4884495" y="1752943"/>
              <a:ext cx="48910" cy="79142"/>
            </a:xfrm>
            <a:custGeom>
              <a:avLst/>
              <a:gdLst/>
              <a:ahLst/>
              <a:cxnLst/>
              <a:rect l="l" t="t" r="r" b="b"/>
              <a:pathLst>
                <a:path w="1291" h="2089" extrusionOk="0">
                  <a:moveTo>
                    <a:pt x="626" y="361"/>
                  </a:moveTo>
                  <a:cubicBezTo>
                    <a:pt x="782" y="361"/>
                    <a:pt x="914" y="482"/>
                    <a:pt x="914" y="623"/>
                  </a:cubicBezTo>
                  <a:cubicBezTo>
                    <a:pt x="913" y="765"/>
                    <a:pt x="780" y="886"/>
                    <a:pt x="625" y="886"/>
                  </a:cubicBezTo>
                  <a:cubicBezTo>
                    <a:pt x="562" y="886"/>
                    <a:pt x="451" y="886"/>
                    <a:pt x="355" y="888"/>
                  </a:cubicBezTo>
                  <a:cubicBezTo>
                    <a:pt x="355" y="794"/>
                    <a:pt x="354" y="461"/>
                    <a:pt x="354" y="361"/>
                  </a:cubicBezTo>
                  <a:close/>
                  <a:moveTo>
                    <a:pt x="181" y="1"/>
                  </a:moveTo>
                  <a:cubicBezTo>
                    <a:pt x="82" y="1"/>
                    <a:pt x="1" y="83"/>
                    <a:pt x="1" y="182"/>
                  </a:cubicBezTo>
                  <a:lnTo>
                    <a:pt x="1" y="1901"/>
                  </a:lnTo>
                  <a:cubicBezTo>
                    <a:pt x="1" y="1988"/>
                    <a:pt x="59" y="2066"/>
                    <a:pt x="142" y="2084"/>
                  </a:cubicBezTo>
                  <a:cubicBezTo>
                    <a:pt x="156" y="2087"/>
                    <a:pt x="169" y="2088"/>
                    <a:pt x="181" y="2088"/>
                  </a:cubicBezTo>
                  <a:cubicBezTo>
                    <a:pt x="280" y="2088"/>
                    <a:pt x="360" y="2006"/>
                    <a:pt x="360" y="1904"/>
                  </a:cubicBezTo>
                  <a:lnTo>
                    <a:pt x="360" y="1336"/>
                  </a:lnTo>
                  <a:lnTo>
                    <a:pt x="954" y="2025"/>
                  </a:lnTo>
                  <a:cubicBezTo>
                    <a:pt x="989" y="2067"/>
                    <a:pt x="1039" y="2088"/>
                    <a:pt x="1088" y="2088"/>
                  </a:cubicBezTo>
                  <a:cubicBezTo>
                    <a:pt x="1130" y="2088"/>
                    <a:pt x="1173" y="2073"/>
                    <a:pt x="1207" y="2042"/>
                  </a:cubicBezTo>
                  <a:cubicBezTo>
                    <a:pt x="1282" y="1975"/>
                    <a:pt x="1290" y="1859"/>
                    <a:pt x="1223" y="1781"/>
                  </a:cubicBezTo>
                  <a:lnTo>
                    <a:pt x="763" y="1247"/>
                  </a:lnTo>
                  <a:cubicBezTo>
                    <a:pt x="1053" y="1186"/>
                    <a:pt x="1269" y="933"/>
                    <a:pt x="1269" y="632"/>
                  </a:cubicBezTo>
                  <a:cubicBezTo>
                    <a:pt x="1269" y="284"/>
                    <a:pt x="981" y="1"/>
                    <a:pt x="6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5"/>
            <p:cNvSpPr/>
            <p:nvPr/>
          </p:nvSpPr>
          <p:spPr>
            <a:xfrm>
              <a:off x="4947839" y="1752943"/>
              <a:ext cx="48872" cy="79142"/>
            </a:xfrm>
            <a:custGeom>
              <a:avLst/>
              <a:gdLst/>
              <a:ahLst/>
              <a:cxnLst/>
              <a:rect l="l" t="t" r="r" b="b"/>
              <a:pathLst>
                <a:path w="1290" h="2089" extrusionOk="0">
                  <a:moveTo>
                    <a:pt x="630" y="361"/>
                  </a:moveTo>
                  <a:cubicBezTo>
                    <a:pt x="786" y="361"/>
                    <a:pt x="918" y="482"/>
                    <a:pt x="918" y="623"/>
                  </a:cubicBezTo>
                  <a:cubicBezTo>
                    <a:pt x="918" y="765"/>
                    <a:pt x="786" y="886"/>
                    <a:pt x="630" y="886"/>
                  </a:cubicBezTo>
                  <a:cubicBezTo>
                    <a:pt x="567" y="886"/>
                    <a:pt x="456" y="886"/>
                    <a:pt x="361" y="888"/>
                  </a:cubicBezTo>
                  <a:lnTo>
                    <a:pt x="361" y="361"/>
                  </a:lnTo>
                  <a:close/>
                  <a:moveTo>
                    <a:pt x="181" y="1"/>
                  </a:moveTo>
                  <a:cubicBezTo>
                    <a:pt x="81" y="1"/>
                    <a:pt x="0" y="83"/>
                    <a:pt x="0" y="182"/>
                  </a:cubicBezTo>
                  <a:lnTo>
                    <a:pt x="0" y="1901"/>
                  </a:lnTo>
                  <a:cubicBezTo>
                    <a:pt x="0" y="1988"/>
                    <a:pt x="58" y="2066"/>
                    <a:pt x="142" y="2084"/>
                  </a:cubicBezTo>
                  <a:cubicBezTo>
                    <a:pt x="155" y="2087"/>
                    <a:pt x="168" y="2088"/>
                    <a:pt x="181" y="2088"/>
                  </a:cubicBezTo>
                  <a:cubicBezTo>
                    <a:pt x="280" y="2088"/>
                    <a:pt x="361" y="2006"/>
                    <a:pt x="361" y="1904"/>
                  </a:cubicBezTo>
                  <a:lnTo>
                    <a:pt x="361" y="1336"/>
                  </a:lnTo>
                  <a:lnTo>
                    <a:pt x="954" y="2025"/>
                  </a:lnTo>
                  <a:cubicBezTo>
                    <a:pt x="989" y="2067"/>
                    <a:pt x="1038" y="2088"/>
                    <a:pt x="1088" y="2088"/>
                  </a:cubicBezTo>
                  <a:cubicBezTo>
                    <a:pt x="1130" y="2088"/>
                    <a:pt x="1174" y="2073"/>
                    <a:pt x="1207" y="2042"/>
                  </a:cubicBezTo>
                  <a:cubicBezTo>
                    <a:pt x="1281" y="1975"/>
                    <a:pt x="1290" y="1859"/>
                    <a:pt x="1223" y="1781"/>
                  </a:cubicBezTo>
                  <a:lnTo>
                    <a:pt x="763" y="1247"/>
                  </a:lnTo>
                  <a:cubicBezTo>
                    <a:pt x="1052" y="1186"/>
                    <a:pt x="1269" y="933"/>
                    <a:pt x="1269" y="632"/>
                  </a:cubicBezTo>
                  <a:cubicBezTo>
                    <a:pt x="1269" y="284"/>
                    <a:pt x="981" y="1"/>
                    <a:pt x="6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5"/>
            <p:cNvSpPr/>
            <p:nvPr/>
          </p:nvSpPr>
          <p:spPr>
            <a:xfrm>
              <a:off x="5101690" y="1752943"/>
              <a:ext cx="49023" cy="79218"/>
            </a:xfrm>
            <a:custGeom>
              <a:avLst/>
              <a:gdLst/>
              <a:ahLst/>
              <a:cxnLst/>
              <a:rect l="l" t="t" r="r" b="b"/>
              <a:pathLst>
                <a:path w="1294" h="2091" extrusionOk="0">
                  <a:moveTo>
                    <a:pt x="632" y="361"/>
                  </a:moveTo>
                  <a:cubicBezTo>
                    <a:pt x="787" y="361"/>
                    <a:pt x="920" y="482"/>
                    <a:pt x="920" y="623"/>
                  </a:cubicBezTo>
                  <a:cubicBezTo>
                    <a:pt x="920" y="765"/>
                    <a:pt x="789" y="886"/>
                    <a:pt x="632" y="886"/>
                  </a:cubicBezTo>
                  <a:cubicBezTo>
                    <a:pt x="569" y="886"/>
                    <a:pt x="458" y="886"/>
                    <a:pt x="361" y="888"/>
                  </a:cubicBezTo>
                  <a:lnTo>
                    <a:pt x="361" y="361"/>
                  </a:lnTo>
                  <a:close/>
                  <a:moveTo>
                    <a:pt x="185" y="1"/>
                  </a:moveTo>
                  <a:cubicBezTo>
                    <a:pt x="83" y="1"/>
                    <a:pt x="0" y="84"/>
                    <a:pt x="0" y="186"/>
                  </a:cubicBezTo>
                  <a:lnTo>
                    <a:pt x="0" y="1900"/>
                  </a:lnTo>
                  <a:cubicBezTo>
                    <a:pt x="0" y="1995"/>
                    <a:pt x="70" y="2080"/>
                    <a:pt x="164" y="2089"/>
                  </a:cubicBezTo>
                  <a:cubicBezTo>
                    <a:pt x="170" y="2090"/>
                    <a:pt x="175" y="2090"/>
                    <a:pt x="181" y="2090"/>
                  </a:cubicBezTo>
                  <a:cubicBezTo>
                    <a:pt x="280" y="2090"/>
                    <a:pt x="360" y="2008"/>
                    <a:pt x="360" y="1906"/>
                  </a:cubicBezTo>
                  <a:lnTo>
                    <a:pt x="360" y="1339"/>
                  </a:lnTo>
                  <a:lnTo>
                    <a:pt x="948" y="2022"/>
                  </a:lnTo>
                  <a:cubicBezTo>
                    <a:pt x="985" y="2066"/>
                    <a:pt x="1040" y="2090"/>
                    <a:pt x="1094" y="2090"/>
                  </a:cubicBezTo>
                  <a:cubicBezTo>
                    <a:pt x="1130" y="2090"/>
                    <a:pt x="1166" y="2079"/>
                    <a:pt x="1196" y="2057"/>
                  </a:cubicBezTo>
                  <a:cubicBezTo>
                    <a:pt x="1282" y="1991"/>
                    <a:pt x="1294" y="1867"/>
                    <a:pt x="1224" y="1786"/>
                  </a:cubicBezTo>
                  <a:lnTo>
                    <a:pt x="765" y="1251"/>
                  </a:lnTo>
                  <a:cubicBezTo>
                    <a:pt x="1055" y="1186"/>
                    <a:pt x="1270" y="933"/>
                    <a:pt x="1270" y="632"/>
                  </a:cubicBezTo>
                  <a:cubicBezTo>
                    <a:pt x="1270" y="284"/>
                    <a:pt x="982" y="1"/>
                    <a:pt x="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5"/>
            <p:cNvSpPr/>
            <p:nvPr/>
          </p:nvSpPr>
          <p:spPr>
            <a:xfrm>
              <a:off x="5009819" y="1752678"/>
              <a:ext cx="79104" cy="79066"/>
            </a:xfrm>
            <a:custGeom>
              <a:avLst/>
              <a:gdLst/>
              <a:ahLst/>
              <a:cxnLst/>
              <a:rect l="l" t="t" r="r" b="b"/>
              <a:pathLst>
                <a:path w="2088" h="2087" extrusionOk="0">
                  <a:moveTo>
                    <a:pt x="1045" y="368"/>
                  </a:moveTo>
                  <a:cubicBezTo>
                    <a:pt x="1416" y="368"/>
                    <a:pt x="1720" y="671"/>
                    <a:pt x="1720" y="1044"/>
                  </a:cubicBezTo>
                  <a:cubicBezTo>
                    <a:pt x="1720" y="1416"/>
                    <a:pt x="1417" y="1719"/>
                    <a:pt x="1045" y="1719"/>
                  </a:cubicBezTo>
                  <a:cubicBezTo>
                    <a:pt x="673" y="1719"/>
                    <a:pt x="369" y="1417"/>
                    <a:pt x="369" y="1044"/>
                  </a:cubicBezTo>
                  <a:cubicBezTo>
                    <a:pt x="369" y="671"/>
                    <a:pt x="673" y="368"/>
                    <a:pt x="1045" y="368"/>
                  </a:cubicBezTo>
                  <a:close/>
                  <a:moveTo>
                    <a:pt x="1045" y="1"/>
                  </a:moveTo>
                  <a:cubicBezTo>
                    <a:pt x="469" y="1"/>
                    <a:pt x="0" y="469"/>
                    <a:pt x="0" y="1044"/>
                  </a:cubicBezTo>
                  <a:cubicBezTo>
                    <a:pt x="0" y="1619"/>
                    <a:pt x="469" y="2087"/>
                    <a:pt x="1045" y="2087"/>
                  </a:cubicBezTo>
                  <a:cubicBezTo>
                    <a:pt x="1621" y="2087"/>
                    <a:pt x="2088" y="1619"/>
                    <a:pt x="2088" y="1044"/>
                  </a:cubicBezTo>
                  <a:cubicBezTo>
                    <a:pt x="2088" y="468"/>
                    <a:pt x="1619" y="1"/>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5"/>
            <p:cNvSpPr/>
            <p:nvPr/>
          </p:nvSpPr>
          <p:spPr>
            <a:xfrm>
              <a:off x="4823652" y="1752943"/>
              <a:ext cx="40575" cy="78308"/>
            </a:xfrm>
            <a:custGeom>
              <a:avLst/>
              <a:gdLst/>
              <a:ahLst/>
              <a:cxnLst/>
              <a:rect l="l" t="t" r="r" b="b"/>
              <a:pathLst>
                <a:path w="1071" h="2067" extrusionOk="0">
                  <a:moveTo>
                    <a:pt x="183" y="1"/>
                  </a:moveTo>
                  <a:cubicBezTo>
                    <a:pt x="81" y="1"/>
                    <a:pt x="0" y="83"/>
                    <a:pt x="0" y="183"/>
                  </a:cubicBezTo>
                  <a:lnTo>
                    <a:pt x="0" y="1881"/>
                  </a:lnTo>
                  <a:cubicBezTo>
                    <a:pt x="0" y="1984"/>
                    <a:pt x="82" y="2066"/>
                    <a:pt x="185" y="2066"/>
                  </a:cubicBezTo>
                  <a:lnTo>
                    <a:pt x="874" y="2066"/>
                  </a:lnTo>
                  <a:cubicBezTo>
                    <a:pt x="969" y="2066"/>
                    <a:pt x="1054" y="1996"/>
                    <a:pt x="1062" y="1902"/>
                  </a:cubicBezTo>
                  <a:cubicBezTo>
                    <a:pt x="1071" y="1795"/>
                    <a:pt x="987" y="1706"/>
                    <a:pt x="882" y="1706"/>
                  </a:cubicBezTo>
                  <a:lnTo>
                    <a:pt x="362" y="1706"/>
                  </a:lnTo>
                  <a:lnTo>
                    <a:pt x="362" y="1215"/>
                  </a:lnTo>
                  <a:lnTo>
                    <a:pt x="822" y="1215"/>
                  </a:lnTo>
                  <a:cubicBezTo>
                    <a:pt x="918" y="1215"/>
                    <a:pt x="1003" y="1146"/>
                    <a:pt x="1011" y="1051"/>
                  </a:cubicBezTo>
                  <a:cubicBezTo>
                    <a:pt x="1020" y="943"/>
                    <a:pt x="937" y="854"/>
                    <a:pt x="832" y="854"/>
                  </a:cubicBezTo>
                  <a:lnTo>
                    <a:pt x="362" y="854"/>
                  </a:lnTo>
                  <a:lnTo>
                    <a:pt x="362" y="364"/>
                  </a:lnTo>
                  <a:lnTo>
                    <a:pt x="874" y="364"/>
                  </a:lnTo>
                  <a:lnTo>
                    <a:pt x="874" y="361"/>
                  </a:lnTo>
                  <a:cubicBezTo>
                    <a:pt x="969" y="361"/>
                    <a:pt x="1054" y="292"/>
                    <a:pt x="1062" y="198"/>
                  </a:cubicBezTo>
                  <a:cubicBezTo>
                    <a:pt x="1071" y="90"/>
                    <a:pt x="987"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5"/>
            <p:cNvSpPr/>
            <p:nvPr/>
          </p:nvSpPr>
          <p:spPr>
            <a:xfrm>
              <a:off x="4979662" y="1686417"/>
              <a:ext cx="15154" cy="14055"/>
            </a:xfrm>
            <a:custGeom>
              <a:avLst/>
              <a:gdLst/>
              <a:ahLst/>
              <a:cxnLst/>
              <a:rect l="l" t="t" r="r" b="b"/>
              <a:pathLst>
                <a:path w="400" h="371" extrusionOk="0">
                  <a:moveTo>
                    <a:pt x="200" y="0"/>
                  </a:moveTo>
                  <a:cubicBezTo>
                    <a:pt x="191" y="0"/>
                    <a:pt x="181" y="1"/>
                    <a:pt x="171" y="3"/>
                  </a:cubicBezTo>
                  <a:cubicBezTo>
                    <a:pt x="70" y="18"/>
                    <a:pt x="0" y="115"/>
                    <a:pt x="17" y="215"/>
                  </a:cubicBezTo>
                  <a:cubicBezTo>
                    <a:pt x="31" y="306"/>
                    <a:pt x="111" y="370"/>
                    <a:pt x="201" y="370"/>
                  </a:cubicBezTo>
                  <a:cubicBezTo>
                    <a:pt x="210" y="370"/>
                    <a:pt x="220" y="370"/>
                    <a:pt x="230" y="368"/>
                  </a:cubicBezTo>
                  <a:cubicBezTo>
                    <a:pt x="330" y="352"/>
                    <a:pt x="399" y="257"/>
                    <a:pt x="383" y="157"/>
                  </a:cubicBezTo>
                  <a:cubicBezTo>
                    <a:pt x="369" y="65"/>
                    <a:pt x="289" y="0"/>
                    <a:pt x="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5"/>
            <p:cNvSpPr/>
            <p:nvPr/>
          </p:nvSpPr>
          <p:spPr>
            <a:xfrm>
              <a:off x="4980041" y="1615459"/>
              <a:ext cx="13752" cy="61298"/>
            </a:xfrm>
            <a:custGeom>
              <a:avLst/>
              <a:gdLst/>
              <a:ahLst/>
              <a:cxnLst/>
              <a:rect l="l" t="t" r="r" b="b"/>
              <a:pathLst>
                <a:path w="363" h="1618" extrusionOk="0">
                  <a:moveTo>
                    <a:pt x="184" y="0"/>
                  </a:moveTo>
                  <a:cubicBezTo>
                    <a:pt x="83" y="0"/>
                    <a:pt x="3" y="81"/>
                    <a:pt x="3" y="181"/>
                  </a:cubicBezTo>
                  <a:lnTo>
                    <a:pt x="3" y="1438"/>
                  </a:lnTo>
                  <a:cubicBezTo>
                    <a:pt x="1" y="1538"/>
                    <a:pt x="83" y="1618"/>
                    <a:pt x="182" y="1618"/>
                  </a:cubicBezTo>
                  <a:cubicBezTo>
                    <a:pt x="282" y="1618"/>
                    <a:pt x="362" y="1537"/>
                    <a:pt x="362" y="1438"/>
                  </a:cubicBezTo>
                  <a:lnTo>
                    <a:pt x="362" y="189"/>
                  </a:lnTo>
                  <a:cubicBezTo>
                    <a:pt x="362" y="94"/>
                    <a:pt x="293" y="9"/>
                    <a:pt x="199" y="1"/>
                  </a:cubicBezTo>
                  <a:cubicBezTo>
                    <a:pt x="194" y="0"/>
                    <a:pt x="189"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5"/>
            <p:cNvSpPr/>
            <p:nvPr/>
          </p:nvSpPr>
          <p:spPr>
            <a:xfrm>
              <a:off x="4903400" y="1580339"/>
              <a:ext cx="165141" cy="145365"/>
            </a:xfrm>
            <a:custGeom>
              <a:avLst/>
              <a:gdLst/>
              <a:ahLst/>
              <a:cxnLst/>
              <a:rect l="l" t="t" r="r" b="b"/>
              <a:pathLst>
                <a:path w="4359" h="3837" extrusionOk="0">
                  <a:moveTo>
                    <a:pt x="2216" y="0"/>
                  </a:moveTo>
                  <a:cubicBezTo>
                    <a:pt x="1977" y="0"/>
                    <a:pt x="1763" y="124"/>
                    <a:pt x="1644" y="330"/>
                  </a:cubicBezTo>
                  <a:lnTo>
                    <a:pt x="191" y="2844"/>
                  </a:lnTo>
                  <a:cubicBezTo>
                    <a:pt x="0" y="3176"/>
                    <a:pt x="116" y="3609"/>
                    <a:pt x="537" y="3817"/>
                  </a:cubicBezTo>
                  <a:cubicBezTo>
                    <a:pt x="562" y="3829"/>
                    <a:pt x="589" y="3836"/>
                    <a:pt x="618" y="3836"/>
                  </a:cubicBezTo>
                  <a:lnTo>
                    <a:pt x="1044" y="3836"/>
                  </a:lnTo>
                  <a:cubicBezTo>
                    <a:pt x="1057" y="3836"/>
                    <a:pt x="1070" y="3831"/>
                    <a:pt x="1080" y="3822"/>
                  </a:cubicBezTo>
                  <a:cubicBezTo>
                    <a:pt x="1241" y="3665"/>
                    <a:pt x="1132" y="3476"/>
                    <a:pt x="979" y="3476"/>
                  </a:cubicBezTo>
                  <a:lnTo>
                    <a:pt x="765" y="3476"/>
                  </a:lnTo>
                  <a:cubicBezTo>
                    <a:pt x="656" y="3476"/>
                    <a:pt x="560" y="3419"/>
                    <a:pt x="505" y="3326"/>
                  </a:cubicBezTo>
                  <a:cubicBezTo>
                    <a:pt x="452" y="3232"/>
                    <a:pt x="452" y="3121"/>
                    <a:pt x="505" y="3027"/>
                  </a:cubicBezTo>
                  <a:cubicBezTo>
                    <a:pt x="505" y="3027"/>
                    <a:pt x="1954" y="518"/>
                    <a:pt x="1958" y="512"/>
                  </a:cubicBezTo>
                  <a:cubicBezTo>
                    <a:pt x="2015" y="412"/>
                    <a:pt x="2116" y="362"/>
                    <a:pt x="2217" y="362"/>
                  </a:cubicBezTo>
                  <a:cubicBezTo>
                    <a:pt x="2318" y="362"/>
                    <a:pt x="2419" y="412"/>
                    <a:pt x="2476" y="512"/>
                  </a:cubicBezTo>
                  <a:lnTo>
                    <a:pt x="3928" y="3027"/>
                  </a:lnTo>
                  <a:cubicBezTo>
                    <a:pt x="3981" y="3121"/>
                    <a:pt x="3981" y="3232"/>
                    <a:pt x="3928" y="3326"/>
                  </a:cubicBezTo>
                  <a:cubicBezTo>
                    <a:pt x="3875" y="3420"/>
                    <a:pt x="3776" y="3476"/>
                    <a:pt x="3668" y="3476"/>
                  </a:cubicBezTo>
                  <a:lnTo>
                    <a:pt x="1764" y="3476"/>
                  </a:lnTo>
                  <a:cubicBezTo>
                    <a:pt x="1751" y="3476"/>
                    <a:pt x="1738" y="3481"/>
                    <a:pt x="1728" y="3491"/>
                  </a:cubicBezTo>
                  <a:cubicBezTo>
                    <a:pt x="1568" y="3648"/>
                    <a:pt x="1677" y="3836"/>
                    <a:pt x="1829" y="3836"/>
                  </a:cubicBezTo>
                  <a:lnTo>
                    <a:pt x="3667" y="3836"/>
                  </a:lnTo>
                  <a:cubicBezTo>
                    <a:pt x="3907" y="3836"/>
                    <a:pt x="4121" y="3713"/>
                    <a:pt x="4239" y="3506"/>
                  </a:cubicBezTo>
                  <a:cubicBezTo>
                    <a:pt x="4358" y="3299"/>
                    <a:pt x="4358" y="3053"/>
                    <a:pt x="4239" y="2847"/>
                  </a:cubicBezTo>
                  <a:lnTo>
                    <a:pt x="2714" y="204"/>
                  </a:lnTo>
                  <a:cubicBezTo>
                    <a:pt x="2699" y="179"/>
                    <a:pt x="2682" y="158"/>
                    <a:pt x="2658" y="142"/>
                  </a:cubicBezTo>
                  <a:cubicBezTo>
                    <a:pt x="2511" y="45"/>
                    <a:pt x="2359"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5"/>
            <p:cNvSpPr/>
            <p:nvPr/>
          </p:nvSpPr>
          <p:spPr>
            <a:xfrm>
              <a:off x="4749246" y="1463691"/>
              <a:ext cx="476669" cy="422077"/>
            </a:xfrm>
            <a:custGeom>
              <a:avLst/>
              <a:gdLst/>
              <a:ahLst/>
              <a:cxnLst/>
              <a:rect l="l" t="t" r="r" b="b"/>
              <a:pathLst>
                <a:path w="12582" h="11141" extrusionOk="0">
                  <a:moveTo>
                    <a:pt x="11967" y="362"/>
                  </a:moveTo>
                  <a:cubicBezTo>
                    <a:pt x="12107" y="362"/>
                    <a:pt x="12219" y="475"/>
                    <a:pt x="12219" y="613"/>
                  </a:cubicBezTo>
                  <a:lnTo>
                    <a:pt x="12219" y="1575"/>
                  </a:lnTo>
                  <a:lnTo>
                    <a:pt x="359" y="1575"/>
                  </a:lnTo>
                  <a:lnTo>
                    <a:pt x="359" y="613"/>
                  </a:lnTo>
                  <a:cubicBezTo>
                    <a:pt x="359" y="475"/>
                    <a:pt x="472" y="362"/>
                    <a:pt x="610" y="362"/>
                  </a:cubicBezTo>
                  <a:close/>
                  <a:moveTo>
                    <a:pt x="621" y="1"/>
                  </a:moveTo>
                  <a:cubicBezTo>
                    <a:pt x="278" y="1"/>
                    <a:pt x="1" y="278"/>
                    <a:pt x="1" y="622"/>
                  </a:cubicBezTo>
                  <a:lnTo>
                    <a:pt x="1" y="10520"/>
                  </a:lnTo>
                  <a:cubicBezTo>
                    <a:pt x="1" y="10863"/>
                    <a:pt x="278" y="11140"/>
                    <a:pt x="621" y="11140"/>
                  </a:cubicBezTo>
                  <a:lnTo>
                    <a:pt x="12391" y="11140"/>
                  </a:lnTo>
                  <a:cubicBezTo>
                    <a:pt x="12496" y="11140"/>
                    <a:pt x="12581" y="11055"/>
                    <a:pt x="12581" y="10950"/>
                  </a:cubicBezTo>
                  <a:lnTo>
                    <a:pt x="12581" y="3565"/>
                  </a:lnTo>
                  <a:cubicBezTo>
                    <a:pt x="12581" y="3550"/>
                    <a:pt x="12576" y="3534"/>
                    <a:pt x="12566" y="3524"/>
                  </a:cubicBezTo>
                  <a:cubicBezTo>
                    <a:pt x="12512" y="3468"/>
                    <a:pt x="12454" y="3445"/>
                    <a:pt x="12402" y="3445"/>
                  </a:cubicBezTo>
                  <a:cubicBezTo>
                    <a:pt x="12303" y="3445"/>
                    <a:pt x="12222" y="3528"/>
                    <a:pt x="12222" y="3630"/>
                  </a:cubicBezTo>
                  <a:lnTo>
                    <a:pt x="12222" y="10530"/>
                  </a:lnTo>
                  <a:cubicBezTo>
                    <a:pt x="12222" y="10668"/>
                    <a:pt x="12109" y="10781"/>
                    <a:pt x="11970" y="10781"/>
                  </a:cubicBezTo>
                  <a:lnTo>
                    <a:pt x="613" y="10781"/>
                  </a:lnTo>
                  <a:cubicBezTo>
                    <a:pt x="474" y="10781"/>
                    <a:pt x="362" y="10668"/>
                    <a:pt x="362" y="10530"/>
                  </a:cubicBezTo>
                  <a:lnTo>
                    <a:pt x="362" y="1968"/>
                  </a:lnTo>
                  <a:lnTo>
                    <a:pt x="12223" y="1968"/>
                  </a:lnTo>
                  <a:lnTo>
                    <a:pt x="12223" y="2816"/>
                  </a:lnTo>
                  <a:cubicBezTo>
                    <a:pt x="12220" y="2918"/>
                    <a:pt x="12302" y="3000"/>
                    <a:pt x="12401" y="3000"/>
                  </a:cubicBezTo>
                  <a:cubicBezTo>
                    <a:pt x="12501" y="3000"/>
                    <a:pt x="12581" y="2918"/>
                    <a:pt x="12581" y="2816"/>
                  </a:cubicBezTo>
                  <a:lnTo>
                    <a:pt x="12581" y="622"/>
                  </a:lnTo>
                  <a:cubicBezTo>
                    <a:pt x="12581" y="278"/>
                    <a:pt x="12304" y="1"/>
                    <a:pt x="1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5"/>
            <p:cNvSpPr/>
            <p:nvPr/>
          </p:nvSpPr>
          <p:spPr>
            <a:xfrm>
              <a:off x="4797701" y="1491234"/>
              <a:ext cx="19624" cy="18753"/>
            </a:xfrm>
            <a:custGeom>
              <a:avLst/>
              <a:gdLst/>
              <a:ahLst/>
              <a:cxnLst/>
              <a:rect l="l" t="t" r="r" b="b"/>
              <a:pathLst>
                <a:path w="518" h="495" extrusionOk="0">
                  <a:moveTo>
                    <a:pt x="258" y="1"/>
                  </a:moveTo>
                  <a:cubicBezTo>
                    <a:pt x="250" y="1"/>
                    <a:pt x="243" y="1"/>
                    <a:pt x="235" y="2"/>
                  </a:cubicBezTo>
                  <a:cubicBezTo>
                    <a:pt x="99" y="15"/>
                    <a:pt x="0" y="136"/>
                    <a:pt x="14" y="272"/>
                  </a:cubicBezTo>
                  <a:cubicBezTo>
                    <a:pt x="26" y="400"/>
                    <a:pt x="132" y="494"/>
                    <a:pt x="258" y="494"/>
                  </a:cubicBezTo>
                  <a:cubicBezTo>
                    <a:pt x="266" y="494"/>
                    <a:pt x="275" y="494"/>
                    <a:pt x="283" y="493"/>
                  </a:cubicBezTo>
                  <a:cubicBezTo>
                    <a:pt x="419" y="480"/>
                    <a:pt x="518" y="360"/>
                    <a:pt x="504" y="224"/>
                  </a:cubicBezTo>
                  <a:cubicBezTo>
                    <a:pt x="492" y="96"/>
                    <a:pt x="384" y="1"/>
                    <a:pt x="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5"/>
            <p:cNvSpPr/>
            <p:nvPr/>
          </p:nvSpPr>
          <p:spPr>
            <a:xfrm>
              <a:off x="4833426" y="1491234"/>
              <a:ext cx="19662" cy="18753"/>
            </a:xfrm>
            <a:custGeom>
              <a:avLst/>
              <a:gdLst/>
              <a:ahLst/>
              <a:cxnLst/>
              <a:rect l="l" t="t" r="r" b="b"/>
              <a:pathLst>
                <a:path w="519" h="495" extrusionOk="0">
                  <a:moveTo>
                    <a:pt x="259" y="1"/>
                  </a:moveTo>
                  <a:cubicBezTo>
                    <a:pt x="251" y="1"/>
                    <a:pt x="243" y="1"/>
                    <a:pt x="236" y="2"/>
                  </a:cubicBezTo>
                  <a:cubicBezTo>
                    <a:pt x="99" y="15"/>
                    <a:pt x="1" y="136"/>
                    <a:pt x="15" y="272"/>
                  </a:cubicBezTo>
                  <a:cubicBezTo>
                    <a:pt x="26" y="400"/>
                    <a:pt x="133" y="494"/>
                    <a:pt x="259" y="494"/>
                  </a:cubicBezTo>
                  <a:cubicBezTo>
                    <a:pt x="267" y="494"/>
                    <a:pt x="275" y="494"/>
                    <a:pt x="284" y="493"/>
                  </a:cubicBezTo>
                  <a:cubicBezTo>
                    <a:pt x="420" y="480"/>
                    <a:pt x="518" y="360"/>
                    <a:pt x="505" y="224"/>
                  </a:cubicBezTo>
                  <a:cubicBezTo>
                    <a:pt x="493" y="96"/>
                    <a:pt x="384" y="1"/>
                    <a:pt x="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5"/>
            <p:cNvSpPr/>
            <p:nvPr/>
          </p:nvSpPr>
          <p:spPr>
            <a:xfrm>
              <a:off x="4868924" y="1491310"/>
              <a:ext cx="20079" cy="18715"/>
            </a:xfrm>
            <a:custGeom>
              <a:avLst/>
              <a:gdLst/>
              <a:ahLst/>
              <a:cxnLst/>
              <a:rect l="l" t="t" r="r" b="b"/>
              <a:pathLst>
                <a:path w="530" h="494" extrusionOk="0">
                  <a:moveTo>
                    <a:pt x="264" y="1"/>
                  </a:moveTo>
                  <a:cubicBezTo>
                    <a:pt x="146" y="1"/>
                    <a:pt x="41" y="86"/>
                    <a:pt x="21" y="208"/>
                  </a:cubicBezTo>
                  <a:cubicBezTo>
                    <a:pt x="0" y="343"/>
                    <a:pt x="90" y="469"/>
                    <a:pt x="225" y="491"/>
                  </a:cubicBezTo>
                  <a:cubicBezTo>
                    <a:pt x="239" y="493"/>
                    <a:pt x="252" y="494"/>
                    <a:pt x="265" y="494"/>
                  </a:cubicBezTo>
                  <a:cubicBezTo>
                    <a:pt x="384" y="494"/>
                    <a:pt x="488" y="409"/>
                    <a:pt x="508" y="287"/>
                  </a:cubicBezTo>
                  <a:cubicBezTo>
                    <a:pt x="529" y="151"/>
                    <a:pt x="439" y="26"/>
                    <a:pt x="304" y="4"/>
                  </a:cubicBezTo>
                  <a:cubicBezTo>
                    <a:pt x="291" y="2"/>
                    <a:pt x="277" y="1"/>
                    <a:pt x="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7" name="Google Shape;2927;p65"/>
          <p:cNvSpPr/>
          <p:nvPr/>
        </p:nvSpPr>
        <p:spPr>
          <a:xfrm>
            <a:off x="3393586" y="2031202"/>
            <a:ext cx="140695" cy="161274"/>
          </a:xfrm>
          <a:custGeom>
            <a:avLst/>
            <a:gdLst/>
            <a:ahLst/>
            <a:cxnLst/>
            <a:rect l="l" t="t" r="r" b="b"/>
            <a:pathLst>
              <a:path w="3938" h="4514" extrusionOk="0">
                <a:moveTo>
                  <a:pt x="1954" y="1"/>
                </a:moveTo>
                <a:cubicBezTo>
                  <a:pt x="1897" y="1"/>
                  <a:pt x="1842" y="28"/>
                  <a:pt x="1807" y="74"/>
                </a:cubicBezTo>
                <a:cubicBezTo>
                  <a:pt x="1802" y="80"/>
                  <a:pt x="1444" y="544"/>
                  <a:pt x="686" y="544"/>
                </a:cubicBezTo>
                <a:cubicBezTo>
                  <a:pt x="555" y="544"/>
                  <a:pt x="412" y="530"/>
                  <a:pt x="257" y="497"/>
                </a:cubicBezTo>
                <a:cubicBezTo>
                  <a:pt x="244" y="495"/>
                  <a:pt x="231" y="493"/>
                  <a:pt x="218" y="493"/>
                </a:cubicBezTo>
                <a:cubicBezTo>
                  <a:pt x="179" y="493"/>
                  <a:pt x="141" y="506"/>
                  <a:pt x="109" y="530"/>
                </a:cubicBezTo>
                <a:cubicBezTo>
                  <a:pt x="67" y="561"/>
                  <a:pt x="39" y="609"/>
                  <a:pt x="36" y="663"/>
                </a:cubicBezTo>
                <a:cubicBezTo>
                  <a:pt x="34" y="682"/>
                  <a:pt x="0" y="1134"/>
                  <a:pt x="88" y="1738"/>
                </a:cubicBezTo>
                <a:cubicBezTo>
                  <a:pt x="102" y="1829"/>
                  <a:pt x="180" y="1894"/>
                  <a:pt x="270" y="1894"/>
                </a:cubicBezTo>
                <a:cubicBezTo>
                  <a:pt x="279" y="1894"/>
                  <a:pt x="288" y="1894"/>
                  <a:pt x="298" y="1892"/>
                </a:cubicBezTo>
                <a:cubicBezTo>
                  <a:pt x="398" y="1878"/>
                  <a:pt x="467" y="1783"/>
                  <a:pt x="453" y="1683"/>
                </a:cubicBezTo>
                <a:cubicBezTo>
                  <a:pt x="404" y="1354"/>
                  <a:pt x="395" y="1071"/>
                  <a:pt x="397" y="893"/>
                </a:cubicBezTo>
                <a:lnTo>
                  <a:pt x="397" y="893"/>
                </a:lnTo>
                <a:cubicBezTo>
                  <a:pt x="500" y="907"/>
                  <a:pt x="598" y="912"/>
                  <a:pt x="692" y="912"/>
                </a:cubicBezTo>
                <a:cubicBezTo>
                  <a:pt x="1335" y="912"/>
                  <a:pt x="1751" y="631"/>
                  <a:pt x="1956" y="448"/>
                </a:cubicBezTo>
                <a:cubicBezTo>
                  <a:pt x="2159" y="633"/>
                  <a:pt x="2575" y="912"/>
                  <a:pt x="3217" y="912"/>
                </a:cubicBezTo>
                <a:cubicBezTo>
                  <a:pt x="3312" y="912"/>
                  <a:pt x="3412" y="906"/>
                  <a:pt x="3516" y="892"/>
                </a:cubicBezTo>
                <a:lnTo>
                  <a:pt x="3516" y="892"/>
                </a:lnTo>
                <a:cubicBezTo>
                  <a:pt x="3520" y="1140"/>
                  <a:pt x="3505" y="1594"/>
                  <a:pt x="3385" y="2095"/>
                </a:cubicBezTo>
                <a:cubicBezTo>
                  <a:pt x="3159" y="3043"/>
                  <a:pt x="2677" y="3725"/>
                  <a:pt x="1953" y="4122"/>
                </a:cubicBezTo>
                <a:cubicBezTo>
                  <a:pt x="1341" y="3801"/>
                  <a:pt x="900" y="3250"/>
                  <a:pt x="640" y="2480"/>
                </a:cubicBezTo>
                <a:cubicBezTo>
                  <a:pt x="614" y="2403"/>
                  <a:pt x="542" y="2354"/>
                  <a:pt x="465" y="2354"/>
                </a:cubicBezTo>
                <a:cubicBezTo>
                  <a:pt x="446" y="2354"/>
                  <a:pt x="426" y="2357"/>
                  <a:pt x="408" y="2364"/>
                </a:cubicBezTo>
                <a:cubicBezTo>
                  <a:pt x="310" y="2396"/>
                  <a:pt x="259" y="2500"/>
                  <a:pt x="290" y="2597"/>
                </a:cubicBezTo>
                <a:cubicBezTo>
                  <a:pt x="593" y="3498"/>
                  <a:pt x="1126" y="4137"/>
                  <a:pt x="1875" y="4495"/>
                </a:cubicBezTo>
                <a:cubicBezTo>
                  <a:pt x="1900" y="4507"/>
                  <a:pt x="1927" y="4514"/>
                  <a:pt x="1954" y="4514"/>
                </a:cubicBezTo>
                <a:cubicBezTo>
                  <a:pt x="1984" y="4514"/>
                  <a:pt x="2011" y="4507"/>
                  <a:pt x="2037" y="4494"/>
                </a:cubicBezTo>
                <a:cubicBezTo>
                  <a:pt x="2898" y="4058"/>
                  <a:pt x="3489" y="3254"/>
                  <a:pt x="3745" y="2169"/>
                </a:cubicBezTo>
                <a:cubicBezTo>
                  <a:pt x="3937" y="1361"/>
                  <a:pt x="3876" y="688"/>
                  <a:pt x="3874" y="659"/>
                </a:cubicBezTo>
                <a:cubicBezTo>
                  <a:pt x="3869" y="606"/>
                  <a:pt x="3843" y="559"/>
                  <a:pt x="3799" y="528"/>
                </a:cubicBezTo>
                <a:cubicBezTo>
                  <a:pt x="3768" y="505"/>
                  <a:pt x="3731" y="493"/>
                  <a:pt x="3692" y="493"/>
                </a:cubicBezTo>
                <a:cubicBezTo>
                  <a:pt x="3679" y="493"/>
                  <a:pt x="3666" y="494"/>
                  <a:pt x="3652" y="497"/>
                </a:cubicBezTo>
                <a:cubicBezTo>
                  <a:pt x="3496" y="530"/>
                  <a:pt x="3352" y="544"/>
                  <a:pt x="3221" y="544"/>
                </a:cubicBezTo>
                <a:cubicBezTo>
                  <a:pt x="2474" y="544"/>
                  <a:pt x="2118" y="96"/>
                  <a:pt x="2102" y="74"/>
                </a:cubicBezTo>
                <a:cubicBezTo>
                  <a:pt x="2068" y="28"/>
                  <a:pt x="2013" y="1"/>
                  <a:pt x="1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5"/>
          <p:cNvSpPr/>
          <p:nvPr/>
        </p:nvSpPr>
        <p:spPr>
          <a:xfrm>
            <a:off x="3239114" y="1995903"/>
            <a:ext cx="449631" cy="449452"/>
          </a:xfrm>
          <a:custGeom>
            <a:avLst/>
            <a:gdLst/>
            <a:ahLst/>
            <a:cxnLst/>
            <a:rect l="l" t="t" r="r" b="b"/>
            <a:pathLst>
              <a:path w="12585" h="12580" extrusionOk="0">
                <a:moveTo>
                  <a:pt x="6286" y="455"/>
                </a:moveTo>
                <a:cubicBezTo>
                  <a:pt x="6398" y="564"/>
                  <a:pt x="6576" y="711"/>
                  <a:pt x="6821" y="842"/>
                </a:cubicBezTo>
                <a:cubicBezTo>
                  <a:pt x="7117" y="1002"/>
                  <a:pt x="7560" y="1163"/>
                  <a:pt x="8143" y="1163"/>
                </a:cubicBezTo>
                <a:cubicBezTo>
                  <a:pt x="8305" y="1163"/>
                  <a:pt x="8478" y="1150"/>
                  <a:pt x="8661" y="1122"/>
                </a:cubicBezTo>
                <a:lnTo>
                  <a:pt x="8661" y="1122"/>
                </a:lnTo>
                <a:cubicBezTo>
                  <a:pt x="8686" y="1465"/>
                  <a:pt x="8708" y="2225"/>
                  <a:pt x="8530" y="3067"/>
                </a:cubicBezTo>
                <a:cubicBezTo>
                  <a:pt x="8391" y="3730"/>
                  <a:pt x="8153" y="4311"/>
                  <a:pt x="7828" y="4796"/>
                </a:cubicBezTo>
                <a:cubicBezTo>
                  <a:pt x="7440" y="5373"/>
                  <a:pt x="6921" y="5814"/>
                  <a:pt x="6286" y="6105"/>
                </a:cubicBezTo>
                <a:cubicBezTo>
                  <a:pt x="5652" y="5814"/>
                  <a:pt x="5134" y="5376"/>
                  <a:pt x="4746" y="4800"/>
                </a:cubicBezTo>
                <a:cubicBezTo>
                  <a:pt x="4421" y="4318"/>
                  <a:pt x="4184" y="3738"/>
                  <a:pt x="4042" y="3075"/>
                </a:cubicBezTo>
                <a:cubicBezTo>
                  <a:pt x="3862" y="2232"/>
                  <a:pt x="3884" y="1466"/>
                  <a:pt x="3909" y="1122"/>
                </a:cubicBezTo>
                <a:lnTo>
                  <a:pt x="3909" y="1122"/>
                </a:lnTo>
                <a:cubicBezTo>
                  <a:pt x="4092" y="1150"/>
                  <a:pt x="4265" y="1163"/>
                  <a:pt x="4427" y="1163"/>
                </a:cubicBezTo>
                <a:cubicBezTo>
                  <a:pt x="5009" y="1163"/>
                  <a:pt x="5453" y="1002"/>
                  <a:pt x="5749" y="842"/>
                </a:cubicBezTo>
                <a:cubicBezTo>
                  <a:pt x="5994" y="710"/>
                  <a:pt x="6173" y="564"/>
                  <a:pt x="6286" y="455"/>
                </a:cubicBezTo>
                <a:close/>
                <a:moveTo>
                  <a:pt x="11907" y="2488"/>
                </a:moveTo>
                <a:cubicBezTo>
                  <a:pt x="12065" y="2488"/>
                  <a:pt x="12193" y="2615"/>
                  <a:pt x="12193" y="2773"/>
                </a:cubicBezTo>
                <a:lnTo>
                  <a:pt x="12191" y="9239"/>
                </a:lnTo>
                <a:lnTo>
                  <a:pt x="11733" y="9239"/>
                </a:lnTo>
                <a:lnTo>
                  <a:pt x="11733" y="6384"/>
                </a:lnTo>
                <a:cubicBezTo>
                  <a:pt x="11733" y="6296"/>
                  <a:pt x="11675" y="6216"/>
                  <a:pt x="11588" y="6198"/>
                </a:cubicBezTo>
                <a:cubicBezTo>
                  <a:pt x="11576" y="6196"/>
                  <a:pt x="11563" y="6194"/>
                  <a:pt x="11551" y="6194"/>
                </a:cubicBezTo>
                <a:cubicBezTo>
                  <a:pt x="11452" y="6194"/>
                  <a:pt x="11372" y="6277"/>
                  <a:pt x="11372" y="6379"/>
                </a:cubicBezTo>
                <a:lnTo>
                  <a:pt x="11372" y="9205"/>
                </a:lnTo>
                <a:lnTo>
                  <a:pt x="1182" y="9205"/>
                </a:lnTo>
                <a:lnTo>
                  <a:pt x="1182" y="3372"/>
                </a:lnTo>
                <a:cubicBezTo>
                  <a:pt x="1182" y="3336"/>
                  <a:pt x="1210" y="3307"/>
                  <a:pt x="1246" y="3307"/>
                </a:cubicBezTo>
                <a:lnTo>
                  <a:pt x="3711" y="3307"/>
                </a:lnTo>
                <a:cubicBezTo>
                  <a:pt x="3866" y="3940"/>
                  <a:pt x="4105" y="4504"/>
                  <a:pt x="4427" y="4981"/>
                </a:cubicBezTo>
                <a:cubicBezTo>
                  <a:pt x="4870" y="5641"/>
                  <a:pt x="5469" y="6139"/>
                  <a:pt x="6204" y="6459"/>
                </a:cubicBezTo>
                <a:cubicBezTo>
                  <a:pt x="6226" y="6469"/>
                  <a:pt x="6252" y="6474"/>
                  <a:pt x="6278" y="6474"/>
                </a:cubicBezTo>
                <a:cubicBezTo>
                  <a:pt x="6303" y="6474"/>
                  <a:pt x="6329" y="6469"/>
                  <a:pt x="6351" y="6459"/>
                </a:cubicBezTo>
                <a:cubicBezTo>
                  <a:pt x="7087" y="6139"/>
                  <a:pt x="7685" y="5642"/>
                  <a:pt x="8129" y="4981"/>
                </a:cubicBezTo>
                <a:cubicBezTo>
                  <a:pt x="8449" y="4504"/>
                  <a:pt x="8689" y="3940"/>
                  <a:pt x="8843" y="3307"/>
                </a:cubicBezTo>
                <a:lnTo>
                  <a:pt x="11309" y="3307"/>
                </a:lnTo>
                <a:cubicBezTo>
                  <a:pt x="11344" y="3307"/>
                  <a:pt x="11373" y="3336"/>
                  <a:pt x="11373" y="3372"/>
                </a:cubicBezTo>
                <a:lnTo>
                  <a:pt x="11373" y="5597"/>
                </a:lnTo>
                <a:cubicBezTo>
                  <a:pt x="11373" y="5683"/>
                  <a:pt x="11429" y="5763"/>
                  <a:pt x="11514" y="5782"/>
                </a:cubicBezTo>
                <a:cubicBezTo>
                  <a:pt x="11527" y="5785"/>
                  <a:pt x="11541" y="5786"/>
                  <a:pt x="11553" y="5786"/>
                </a:cubicBezTo>
                <a:cubicBezTo>
                  <a:pt x="11653" y="5786"/>
                  <a:pt x="11734" y="5701"/>
                  <a:pt x="11734" y="5597"/>
                </a:cubicBezTo>
                <a:lnTo>
                  <a:pt x="11734" y="3411"/>
                </a:lnTo>
                <a:cubicBezTo>
                  <a:pt x="11734" y="3173"/>
                  <a:pt x="11540" y="2979"/>
                  <a:pt x="11300" y="2979"/>
                </a:cubicBezTo>
                <a:lnTo>
                  <a:pt x="8978" y="2979"/>
                </a:lnTo>
                <a:cubicBezTo>
                  <a:pt x="9009" y="2809"/>
                  <a:pt x="9031" y="2645"/>
                  <a:pt x="9047" y="2488"/>
                </a:cubicBezTo>
                <a:close/>
                <a:moveTo>
                  <a:pt x="3637" y="2491"/>
                </a:moveTo>
                <a:cubicBezTo>
                  <a:pt x="3655" y="2649"/>
                  <a:pt x="3679" y="2812"/>
                  <a:pt x="3710" y="2981"/>
                </a:cubicBezTo>
                <a:lnTo>
                  <a:pt x="1253" y="2981"/>
                </a:lnTo>
                <a:cubicBezTo>
                  <a:pt x="1013" y="2981"/>
                  <a:pt x="820" y="3175"/>
                  <a:pt x="820" y="3415"/>
                </a:cubicBezTo>
                <a:lnTo>
                  <a:pt x="820" y="9241"/>
                </a:lnTo>
                <a:lnTo>
                  <a:pt x="361" y="9241"/>
                </a:lnTo>
                <a:lnTo>
                  <a:pt x="361" y="2776"/>
                </a:lnTo>
                <a:lnTo>
                  <a:pt x="363" y="2776"/>
                </a:lnTo>
                <a:cubicBezTo>
                  <a:pt x="363" y="2618"/>
                  <a:pt x="491" y="2491"/>
                  <a:pt x="648" y="2491"/>
                </a:cubicBezTo>
                <a:close/>
                <a:moveTo>
                  <a:pt x="12191" y="9598"/>
                </a:moveTo>
                <a:lnTo>
                  <a:pt x="12191" y="10155"/>
                </a:lnTo>
                <a:cubicBezTo>
                  <a:pt x="12191" y="10318"/>
                  <a:pt x="12059" y="10451"/>
                  <a:pt x="11896" y="10451"/>
                </a:cubicBezTo>
                <a:lnTo>
                  <a:pt x="649" y="10451"/>
                </a:lnTo>
                <a:cubicBezTo>
                  <a:pt x="491" y="10451"/>
                  <a:pt x="363" y="10322"/>
                  <a:pt x="363" y="10164"/>
                </a:cubicBezTo>
                <a:lnTo>
                  <a:pt x="363" y="9598"/>
                </a:lnTo>
                <a:close/>
                <a:moveTo>
                  <a:pt x="7021" y="10812"/>
                </a:moveTo>
                <a:cubicBezTo>
                  <a:pt x="7071" y="11102"/>
                  <a:pt x="7192" y="11731"/>
                  <a:pt x="7403" y="12221"/>
                </a:cubicBezTo>
                <a:lnTo>
                  <a:pt x="5167" y="12221"/>
                </a:lnTo>
                <a:cubicBezTo>
                  <a:pt x="5378" y="11731"/>
                  <a:pt x="5500" y="11102"/>
                  <a:pt x="5548" y="10812"/>
                </a:cubicBezTo>
                <a:close/>
                <a:moveTo>
                  <a:pt x="6292" y="0"/>
                </a:moveTo>
                <a:cubicBezTo>
                  <a:pt x="6234" y="0"/>
                  <a:pt x="6181" y="27"/>
                  <a:pt x="6145" y="74"/>
                </a:cubicBezTo>
                <a:cubicBezTo>
                  <a:pt x="6143" y="77"/>
                  <a:pt x="5950" y="326"/>
                  <a:pt x="5565" y="532"/>
                </a:cubicBezTo>
                <a:cubicBezTo>
                  <a:pt x="5226" y="713"/>
                  <a:pt x="4850" y="804"/>
                  <a:pt x="4441" y="804"/>
                </a:cubicBezTo>
                <a:cubicBezTo>
                  <a:pt x="4232" y="804"/>
                  <a:pt x="4015" y="780"/>
                  <a:pt x="3790" y="732"/>
                </a:cubicBezTo>
                <a:cubicBezTo>
                  <a:pt x="3774" y="729"/>
                  <a:pt x="3759" y="727"/>
                  <a:pt x="3744" y="727"/>
                </a:cubicBezTo>
                <a:cubicBezTo>
                  <a:pt x="3739" y="727"/>
                  <a:pt x="3733" y="728"/>
                  <a:pt x="3728" y="728"/>
                </a:cubicBezTo>
                <a:cubicBezTo>
                  <a:pt x="3639" y="740"/>
                  <a:pt x="3577" y="808"/>
                  <a:pt x="3567" y="888"/>
                </a:cubicBezTo>
                <a:cubicBezTo>
                  <a:pt x="3564" y="918"/>
                  <a:pt x="3499" y="1420"/>
                  <a:pt x="3545" y="2129"/>
                </a:cubicBezTo>
                <a:lnTo>
                  <a:pt x="656" y="2129"/>
                </a:lnTo>
                <a:cubicBezTo>
                  <a:pt x="294" y="2129"/>
                  <a:pt x="0" y="2423"/>
                  <a:pt x="0" y="2784"/>
                </a:cubicBezTo>
                <a:lnTo>
                  <a:pt x="0" y="10157"/>
                </a:lnTo>
                <a:cubicBezTo>
                  <a:pt x="0" y="10519"/>
                  <a:pt x="294" y="10812"/>
                  <a:pt x="656" y="10812"/>
                </a:cubicBezTo>
                <a:lnTo>
                  <a:pt x="5172" y="10812"/>
                </a:lnTo>
                <a:cubicBezTo>
                  <a:pt x="5114" y="11144"/>
                  <a:pt x="4979" y="11798"/>
                  <a:pt x="4759" y="12221"/>
                </a:cubicBezTo>
                <a:lnTo>
                  <a:pt x="3740" y="12221"/>
                </a:lnTo>
                <a:cubicBezTo>
                  <a:pt x="3653" y="12221"/>
                  <a:pt x="3571" y="12278"/>
                  <a:pt x="3554" y="12364"/>
                </a:cubicBezTo>
                <a:cubicBezTo>
                  <a:pt x="3530" y="12479"/>
                  <a:pt x="3621" y="12580"/>
                  <a:pt x="3734" y="12580"/>
                </a:cubicBezTo>
                <a:lnTo>
                  <a:pt x="8829" y="12580"/>
                </a:lnTo>
                <a:cubicBezTo>
                  <a:pt x="8925" y="12580"/>
                  <a:pt x="9010" y="12511"/>
                  <a:pt x="9019" y="12417"/>
                </a:cubicBezTo>
                <a:cubicBezTo>
                  <a:pt x="9028" y="12310"/>
                  <a:pt x="8943" y="12221"/>
                  <a:pt x="8836" y="12221"/>
                </a:cubicBezTo>
                <a:lnTo>
                  <a:pt x="7827" y="12221"/>
                </a:lnTo>
                <a:cubicBezTo>
                  <a:pt x="7607" y="11798"/>
                  <a:pt x="7471" y="11144"/>
                  <a:pt x="7414" y="10812"/>
                </a:cubicBezTo>
                <a:lnTo>
                  <a:pt x="11930" y="10812"/>
                </a:lnTo>
                <a:cubicBezTo>
                  <a:pt x="12292" y="10812"/>
                  <a:pt x="12584" y="10519"/>
                  <a:pt x="12584" y="10157"/>
                </a:cubicBezTo>
                <a:lnTo>
                  <a:pt x="12584" y="2787"/>
                </a:lnTo>
                <a:cubicBezTo>
                  <a:pt x="12583" y="2425"/>
                  <a:pt x="12290" y="2129"/>
                  <a:pt x="11929" y="2129"/>
                </a:cubicBezTo>
                <a:lnTo>
                  <a:pt x="9040" y="2129"/>
                </a:lnTo>
                <a:cubicBezTo>
                  <a:pt x="9085" y="1420"/>
                  <a:pt x="9021" y="918"/>
                  <a:pt x="9017" y="888"/>
                </a:cubicBezTo>
                <a:cubicBezTo>
                  <a:pt x="9011" y="837"/>
                  <a:pt x="8984" y="791"/>
                  <a:pt x="8942" y="761"/>
                </a:cubicBezTo>
                <a:cubicBezTo>
                  <a:pt x="8910" y="739"/>
                  <a:pt x="8873" y="727"/>
                  <a:pt x="8836" y="727"/>
                </a:cubicBezTo>
                <a:cubicBezTo>
                  <a:pt x="8823" y="727"/>
                  <a:pt x="8810" y="729"/>
                  <a:pt x="8797" y="731"/>
                </a:cubicBezTo>
                <a:cubicBezTo>
                  <a:pt x="8572" y="778"/>
                  <a:pt x="8355" y="802"/>
                  <a:pt x="8146" y="802"/>
                </a:cubicBezTo>
                <a:cubicBezTo>
                  <a:pt x="7737" y="802"/>
                  <a:pt x="7360" y="712"/>
                  <a:pt x="7020" y="530"/>
                </a:cubicBezTo>
                <a:cubicBezTo>
                  <a:pt x="6634" y="326"/>
                  <a:pt x="6443" y="75"/>
                  <a:pt x="6440" y="74"/>
                </a:cubicBezTo>
                <a:cubicBezTo>
                  <a:pt x="6405" y="27"/>
                  <a:pt x="6351" y="0"/>
                  <a:pt x="6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5"/>
          <p:cNvSpPr/>
          <p:nvPr/>
        </p:nvSpPr>
        <p:spPr>
          <a:xfrm>
            <a:off x="3330454" y="2247538"/>
            <a:ext cx="266956" cy="38729"/>
          </a:xfrm>
          <a:custGeom>
            <a:avLst/>
            <a:gdLst/>
            <a:ahLst/>
            <a:cxnLst/>
            <a:rect l="l" t="t" r="r" b="b"/>
            <a:pathLst>
              <a:path w="7472" h="1084" extrusionOk="0">
                <a:moveTo>
                  <a:pt x="5602" y="361"/>
                </a:moveTo>
                <a:lnTo>
                  <a:pt x="5602" y="688"/>
                </a:lnTo>
                <a:lnTo>
                  <a:pt x="360" y="688"/>
                </a:lnTo>
                <a:lnTo>
                  <a:pt x="360" y="361"/>
                </a:lnTo>
                <a:close/>
                <a:moveTo>
                  <a:pt x="7077" y="361"/>
                </a:moveTo>
                <a:lnTo>
                  <a:pt x="7077" y="688"/>
                </a:lnTo>
                <a:lnTo>
                  <a:pt x="5964" y="688"/>
                </a:lnTo>
                <a:lnTo>
                  <a:pt x="5964" y="361"/>
                </a:lnTo>
                <a:close/>
                <a:moveTo>
                  <a:pt x="184" y="1"/>
                </a:moveTo>
                <a:cubicBezTo>
                  <a:pt x="83" y="1"/>
                  <a:pt x="0" y="83"/>
                  <a:pt x="0" y="185"/>
                </a:cubicBezTo>
                <a:lnTo>
                  <a:pt x="0" y="899"/>
                </a:lnTo>
                <a:cubicBezTo>
                  <a:pt x="0" y="1001"/>
                  <a:pt x="83" y="1084"/>
                  <a:pt x="184" y="1084"/>
                </a:cubicBezTo>
                <a:lnTo>
                  <a:pt x="7287" y="1084"/>
                </a:lnTo>
                <a:cubicBezTo>
                  <a:pt x="7389" y="1084"/>
                  <a:pt x="7472" y="1001"/>
                  <a:pt x="7472" y="899"/>
                </a:cubicBezTo>
                <a:lnTo>
                  <a:pt x="7472" y="187"/>
                </a:lnTo>
                <a:cubicBezTo>
                  <a:pt x="7470" y="83"/>
                  <a:pt x="7388" y="1"/>
                  <a:pt x="7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0" name="Google Shape;2930;p65"/>
          <p:cNvGrpSpPr/>
          <p:nvPr/>
        </p:nvGrpSpPr>
        <p:grpSpPr>
          <a:xfrm>
            <a:off x="4000277" y="1995900"/>
            <a:ext cx="332604" cy="449511"/>
            <a:chOff x="3965670" y="1436452"/>
            <a:chExt cx="352671" cy="476631"/>
          </a:xfrm>
        </p:grpSpPr>
        <p:sp>
          <p:nvSpPr>
            <p:cNvPr id="2931" name="Google Shape;2931;p65"/>
            <p:cNvSpPr/>
            <p:nvPr/>
          </p:nvSpPr>
          <p:spPr>
            <a:xfrm>
              <a:off x="4020755" y="1506160"/>
              <a:ext cx="64783" cy="64821"/>
            </a:xfrm>
            <a:custGeom>
              <a:avLst/>
              <a:gdLst/>
              <a:ahLst/>
              <a:cxnLst/>
              <a:rect l="l" t="t" r="r" b="b"/>
              <a:pathLst>
                <a:path w="1710" h="1711" extrusionOk="0">
                  <a:moveTo>
                    <a:pt x="855" y="369"/>
                  </a:moveTo>
                  <a:cubicBezTo>
                    <a:pt x="1123" y="369"/>
                    <a:pt x="1342" y="587"/>
                    <a:pt x="1342" y="856"/>
                  </a:cubicBezTo>
                  <a:cubicBezTo>
                    <a:pt x="1342" y="1124"/>
                    <a:pt x="1123" y="1343"/>
                    <a:pt x="855" y="1343"/>
                  </a:cubicBezTo>
                  <a:cubicBezTo>
                    <a:pt x="587" y="1343"/>
                    <a:pt x="368" y="1124"/>
                    <a:pt x="368" y="856"/>
                  </a:cubicBezTo>
                  <a:cubicBezTo>
                    <a:pt x="368" y="587"/>
                    <a:pt x="587" y="369"/>
                    <a:pt x="855" y="369"/>
                  </a:cubicBezTo>
                  <a:close/>
                  <a:moveTo>
                    <a:pt x="855" y="0"/>
                  </a:moveTo>
                  <a:cubicBezTo>
                    <a:pt x="384" y="0"/>
                    <a:pt x="0" y="385"/>
                    <a:pt x="0" y="856"/>
                  </a:cubicBezTo>
                  <a:cubicBezTo>
                    <a:pt x="1" y="1327"/>
                    <a:pt x="384" y="1711"/>
                    <a:pt x="855" y="1711"/>
                  </a:cubicBezTo>
                  <a:cubicBezTo>
                    <a:pt x="1326" y="1711"/>
                    <a:pt x="1709" y="1327"/>
                    <a:pt x="1709" y="856"/>
                  </a:cubicBezTo>
                  <a:cubicBezTo>
                    <a:pt x="1709" y="385"/>
                    <a:pt x="1326" y="0"/>
                    <a:pt x="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5"/>
            <p:cNvSpPr/>
            <p:nvPr/>
          </p:nvSpPr>
          <p:spPr>
            <a:xfrm>
              <a:off x="4109179" y="1506160"/>
              <a:ext cx="64783" cy="64821"/>
            </a:xfrm>
            <a:custGeom>
              <a:avLst/>
              <a:gdLst/>
              <a:ahLst/>
              <a:cxnLst/>
              <a:rect l="l" t="t" r="r" b="b"/>
              <a:pathLst>
                <a:path w="1710" h="1711" extrusionOk="0">
                  <a:moveTo>
                    <a:pt x="855" y="369"/>
                  </a:moveTo>
                  <a:cubicBezTo>
                    <a:pt x="1123" y="369"/>
                    <a:pt x="1342" y="587"/>
                    <a:pt x="1342" y="856"/>
                  </a:cubicBezTo>
                  <a:cubicBezTo>
                    <a:pt x="1342" y="1124"/>
                    <a:pt x="1123" y="1343"/>
                    <a:pt x="855" y="1343"/>
                  </a:cubicBezTo>
                  <a:cubicBezTo>
                    <a:pt x="587" y="1343"/>
                    <a:pt x="368" y="1124"/>
                    <a:pt x="368" y="856"/>
                  </a:cubicBezTo>
                  <a:cubicBezTo>
                    <a:pt x="368" y="587"/>
                    <a:pt x="587" y="369"/>
                    <a:pt x="855" y="369"/>
                  </a:cubicBezTo>
                  <a:close/>
                  <a:moveTo>
                    <a:pt x="855" y="0"/>
                  </a:moveTo>
                  <a:cubicBezTo>
                    <a:pt x="384" y="0"/>
                    <a:pt x="1" y="385"/>
                    <a:pt x="1" y="856"/>
                  </a:cubicBezTo>
                  <a:cubicBezTo>
                    <a:pt x="2" y="1327"/>
                    <a:pt x="384" y="1711"/>
                    <a:pt x="855" y="1711"/>
                  </a:cubicBezTo>
                  <a:cubicBezTo>
                    <a:pt x="1327" y="1711"/>
                    <a:pt x="1710" y="1327"/>
                    <a:pt x="1710" y="856"/>
                  </a:cubicBezTo>
                  <a:cubicBezTo>
                    <a:pt x="1710" y="385"/>
                    <a:pt x="1327" y="0"/>
                    <a:pt x="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5"/>
            <p:cNvSpPr/>
            <p:nvPr/>
          </p:nvSpPr>
          <p:spPr>
            <a:xfrm>
              <a:off x="4197602" y="1506160"/>
              <a:ext cx="64821" cy="64821"/>
            </a:xfrm>
            <a:custGeom>
              <a:avLst/>
              <a:gdLst/>
              <a:ahLst/>
              <a:cxnLst/>
              <a:rect l="l" t="t" r="r" b="b"/>
              <a:pathLst>
                <a:path w="1711" h="1711" extrusionOk="0">
                  <a:moveTo>
                    <a:pt x="856" y="369"/>
                  </a:moveTo>
                  <a:cubicBezTo>
                    <a:pt x="1124" y="369"/>
                    <a:pt x="1343" y="587"/>
                    <a:pt x="1343" y="856"/>
                  </a:cubicBezTo>
                  <a:cubicBezTo>
                    <a:pt x="1343" y="1124"/>
                    <a:pt x="1124" y="1343"/>
                    <a:pt x="856" y="1343"/>
                  </a:cubicBezTo>
                  <a:cubicBezTo>
                    <a:pt x="587" y="1343"/>
                    <a:pt x="369" y="1124"/>
                    <a:pt x="369" y="856"/>
                  </a:cubicBezTo>
                  <a:cubicBezTo>
                    <a:pt x="369" y="587"/>
                    <a:pt x="587" y="369"/>
                    <a:pt x="856" y="369"/>
                  </a:cubicBezTo>
                  <a:close/>
                  <a:moveTo>
                    <a:pt x="856" y="0"/>
                  </a:moveTo>
                  <a:cubicBezTo>
                    <a:pt x="385" y="0"/>
                    <a:pt x="0" y="385"/>
                    <a:pt x="0" y="856"/>
                  </a:cubicBezTo>
                  <a:cubicBezTo>
                    <a:pt x="0" y="1327"/>
                    <a:pt x="385" y="1711"/>
                    <a:pt x="856" y="1711"/>
                  </a:cubicBezTo>
                  <a:cubicBezTo>
                    <a:pt x="1327" y="1711"/>
                    <a:pt x="1711" y="1327"/>
                    <a:pt x="1711" y="856"/>
                  </a:cubicBezTo>
                  <a:cubicBezTo>
                    <a:pt x="1711" y="385"/>
                    <a:pt x="1327" y="0"/>
                    <a:pt x="8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5"/>
            <p:cNvSpPr/>
            <p:nvPr/>
          </p:nvSpPr>
          <p:spPr>
            <a:xfrm>
              <a:off x="4017156" y="1581703"/>
              <a:ext cx="71944" cy="13676"/>
            </a:xfrm>
            <a:custGeom>
              <a:avLst/>
              <a:gdLst/>
              <a:ahLst/>
              <a:cxnLst/>
              <a:rect l="l" t="t" r="r" b="b"/>
              <a:pathLst>
                <a:path w="1899" h="361" extrusionOk="0">
                  <a:moveTo>
                    <a:pt x="199" y="1"/>
                  </a:moveTo>
                  <a:cubicBezTo>
                    <a:pt x="103" y="1"/>
                    <a:pt x="18" y="70"/>
                    <a:pt x="10" y="164"/>
                  </a:cubicBezTo>
                  <a:cubicBezTo>
                    <a:pt x="1" y="271"/>
                    <a:pt x="85" y="361"/>
                    <a:pt x="189" y="361"/>
                  </a:cubicBezTo>
                  <a:lnTo>
                    <a:pt x="1702" y="361"/>
                  </a:lnTo>
                  <a:cubicBezTo>
                    <a:pt x="1797" y="361"/>
                    <a:pt x="1882" y="292"/>
                    <a:pt x="1889" y="197"/>
                  </a:cubicBezTo>
                  <a:cubicBezTo>
                    <a:pt x="1899" y="90"/>
                    <a:pt x="1815" y="1"/>
                    <a:pt x="17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5"/>
            <p:cNvSpPr/>
            <p:nvPr/>
          </p:nvSpPr>
          <p:spPr>
            <a:xfrm>
              <a:off x="4031628" y="1606518"/>
              <a:ext cx="43113" cy="13676"/>
            </a:xfrm>
            <a:custGeom>
              <a:avLst/>
              <a:gdLst/>
              <a:ahLst/>
              <a:cxnLst/>
              <a:rect l="l" t="t" r="r" b="b"/>
              <a:pathLst>
                <a:path w="1138" h="361" extrusionOk="0">
                  <a:moveTo>
                    <a:pt x="197" y="0"/>
                  </a:moveTo>
                  <a:cubicBezTo>
                    <a:pt x="102" y="0"/>
                    <a:pt x="17" y="69"/>
                    <a:pt x="9" y="163"/>
                  </a:cubicBezTo>
                  <a:cubicBezTo>
                    <a:pt x="0" y="271"/>
                    <a:pt x="84" y="360"/>
                    <a:pt x="189" y="360"/>
                  </a:cubicBezTo>
                  <a:lnTo>
                    <a:pt x="940" y="360"/>
                  </a:lnTo>
                  <a:cubicBezTo>
                    <a:pt x="1035" y="360"/>
                    <a:pt x="1121" y="291"/>
                    <a:pt x="1128" y="197"/>
                  </a:cubicBezTo>
                  <a:cubicBezTo>
                    <a:pt x="1138" y="89"/>
                    <a:pt x="1054" y="0"/>
                    <a:pt x="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5"/>
            <p:cNvSpPr/>
            <p:nvPr/>
          </p:nvSpPr>
          <p:spPr>
            <a:xfrm>
              <a:off x="4105617" y="1581703"/>
              <a:ext cx="71944" cy="13676"/>
            </a:xfrm>
            <a:custGeom>
              <a:avLst/>
              <a:gdLst/>
              <a:ahLst/>
              <a:cxnLst/>
              <a:rect l="l" t="t" r="r" b="b"/>
              <a:pathLst>
                <a:path w="1899" h="361" extrusionOk="0">
                  <a:moveTo>
                    <a:pt x="197" y="1"/>
                  </a:moveTo>
                  <a:cubicBezTo>
                    <a:pt x="102" y="1"/>
                    <a:pt x="17" y="70"/>
                    <a:pt x="9" y="164"/>
                  </a:cubicBezTo>
                  <a:cubicBezTo>
                    <a:pt x="0" y="271"/>
                    <a:pt x="84" y="361"/>
                    <a:pt x="189" y="361"/>
                  </a:cubicBezTo>
                  <a:lnTo>
                    <a:pt x="1700" y="361"/>
                  </a:lnTo>
                  <a:cubicBezTo>
                    <a:pt x="1797" y="361"/>
                    <a:pt x="1882" y="292"/>
                    <a:pt x="1889" y="197"/>
                  </a:cubicBezTo>
                  <a:cubicBezTo>
                    <a:pt x="1898" y="90"/>
                    <a:pt x="1814" y="1"/>
                    <a:pt x="17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5"/>
            <p:cNvSpPr/>
            <p:nvPr/>
          </p:nvSpPr>
          <p:spPr>
            <a:xfrm>
              <a:off x="4120014" y="1606518"/>
              <a:ext cx="43189" cy="13676"/>
            </a:xfrm>
            <a:custGeom>
              <a:avLst/>
              <a:gdLst/>
              <a:ahLst/>
              <a:cxnLst/>
              <a:rect l="l" t="t" r="r" b="b"/>
              <a:pathLst>
                <a:path w="1140" h="361" extrusionOk="0">
                  <a:moveTo>
                    <a:pt x="199" y="0"/>
                  </a:moveTo>
                  <a:cubicBezTo>
                    <a:pt x="103" y="0"/>
                    <a:pt x="18" y="69"/>
                    <a:pt x="10" y="163"/>
                  </a:cubicBezTo>
                  <a:cubicBezTo>
                    <a:pt x="1" y="271"/>
                    <a:pt x="84" y="360"/>
                    <a:pt x="189" y="360"/>
                  </a:cubicBezTo>
                  <a:lnTo>
                    <a:pt x="941" y="360"/>
                  </a:lnTo>
                  <a:cubicBezTo>
                    <a:pt x="1036" y="360"/>
                    <a:pt x="1121" y="291"/>
                    <a:pt x="1130" y="197"/>
                  </a:cubicBezTo>
                  <a:cubicBezTo>
                    <a:pt x="1139" y="89"/>
                    <a:pt x="1055" y="0"/>
                    <a:pt x="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5"/>
            <p:cNvSpPr/>
            <p:nvPr/>
          </p:nvSpPr>
          <p:spPr>
            <a:xfrm>
              <a:off x="4194003" y="1581703"/>
              <a:ext cx="71982" cy="13676"/>
            </a:xfrm>
            <a:custGeom>
              <a:avLst/>
              <a:gdLst/>
              <a:ahLst/>
              <a:cxnLst/>
              <a:rect l="l" t="t" r="r" b="b"/>
              <a:pathLst>
                <a:path w="1900" h="361" extrusionOk="0">
                  <a:moveTo>
                    <a:pt x="199" y="1"/>
                  </a:moveTo>
                  <a:cubicBezTo>
                    <a:pt x="104" y="1"/>
                    <a:pt x="19" y="70"/>
                    <a:pt x="10" y="164"/>
                  </a:cubicBezTo>
                  <a:cubicBezTo>
                    <a:pt x="1" y="271"/>
                    <a:pt x="85" y="361"/>
                    <a:pt x="189" y="361"/>
                  </a:cubicBezTo>
                  <a:lnTo>
                    <a:pt x="1702" y="361"/>
                  </a:lnTo>
                  <a:cubicBezTo>
                    <a:pt x="1797" y="361"/>
                    <a:pt x="1883" y="292"/>
                    <a:pt x="1890" y="197"/>
                  </a:cubicBezTo>
                  <a:cubicBezTo>
                    <a:pt x="1900" y="90"/>
                    <a:pt x="1816" y="1"/>
                    <a:pt x="1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5"/>
            <p:cNvSpPr/>
            <p:nvPr/>
          </p:nvSpPr>
          <p:spPr>
            <a:xfrm>
              <a:off x="4208437" y="1606480"/>
              <a:ext cx="42848" cy="13676"/>
            </a:xfrm>
            <a:custGeom>
              <a:avLst/>
              <a:gdLst/>
              <a:ahLst/>
              <a:cxnLst/>
              <a:rect l="l" t="t" r="r" b="b"/>
              <a:pathLst>
                <a:path w="1131" h="361" extrusionOk="0">
                  <a:moveTo>
                    <a:pt x="198" y="0"/>
                  </a:moveTo>
                  <a:cubicBezTo>
                    <a:pt x="102" y="0"/>
                    <a:pt x="17" y="69"/>
                    <a:pt x="10" y="163"/>
                  </a:cubicBezTo>
                  <a:cubicBezTo>
                    <a:pt x="0" y="271"/>
                    <a:pt x="84" y="360"/>
                    <a:pt x="189" y="360"/>
                  </a:cubicBezTo>
                  <a:lnTo>
                    <a:pt x="949" y="360"/>
                  </a:lnTo>
                  <a:cubicBezTo>
                    <a:pt x="950" y="360"/>
                    <a:pt x="950" y="360"/>
                    <a:pt x="951" y="360"/>
                  </a:cubicBezTo>
                  <a:cubicBezTo>
                    <a:pt x="1051" y="360"/>
                    <a:pt x="1130" y="279"/>
                    <a:pt x="1130" y="180"/>
                  </a:cubicBezTo>
                  <a:cubicBezTo>
                    <a:pt x="1130" y="81"/>
                    <a:pt x="1049" y="0"/>
                    <a:pt x="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5"/>
            <p:cNvSpPr/>
            <p:nvPr/>
          </p:nvSpPr>
          <p:spPr>
            <a:xfrm>
              <a:off x="3965670" y="1436452"/>
              <a:ext cx="352671" cy="476631"/>
            </a:xfrm>
            <a:custGeom>
              <a:avLst/>
              <a:gdLst/>
              <a:ahLst/>
              <a:cxnLst/>
              <a:rect l="l" t="t" r="r" b="b"/>
              <a:pathLst>
                <a:path w="9309" h="12581" extrusionOk="0">
                  <a:moveTo>
                    <a:pt x="8850" y="361"/>
                  </a:moveTo>
                  <a:cubicBezTo>
                    <a:pt x="8884" y="361"/>
                    <a:pt x="8911" y="389"/>
                    <a:pt x="8911" y="423"/>
                  </a:cubicBezTo>
                  <a:lnTo>
                    <a:pt x="8911" y="1212"/>
                  </a:lnTo>
                  <a:lnTo>
                    <a:pt x="361" y="1212"/>
                  </a:lnTo>
                  <a:lnTo>
                    <a:pt x="361" y="423"/>
                  </a:lnTo>
                  <a:cubicBezTo>
                    <a:pt x="361" y="389"/>
                    <a:pt x="388" y="361"/>
                    <a:pt x="423" y="361"/>
                  </a:cubicBezTo>
                  <a:close/>
                  <a:moveTo>
                    <a:pt x="8912" y="1572"/>
                  </a:moveTo>
                  <a:lnTo>
                    <a:pt x="8912" y="5111"/>
                  </a:lnTo>
                  <a:lnTo>
                    <a:pt x="7926" y="5111"/>
                  </a:lnTo>
                  <a:cubicBezTo>
                    <a:pt x="7829" y="5111"/>
                    <a:pt x="7745" y="5180"/>
                    <a:pt x="7737" y="5275"/>
                  </a:cubicBezTo>
                  <a:cubicBezTo>
                    <a:pt x="7728" y="5382"/>
                    <a:pt x="7812" y="5472"/>
                    <a:pt x="7916" y="5472"/>
                  </a:cubicBezTo>
                  <a:lnTo>
                    <a:pt x="8912" y="5472"/>
                  </a:lnTo>
                  <a:lnTo>
                    <a:pt x="8912" y="8321"/>
                  </a:lnTo>
                  <a:lnTo>
                    <a:pt x="361" y="8321"/>
                  </a:lnTo>
                  <a:lnTo>
                    <a:pt x="361" y="5472"/>
                  </a:lnTo>
                  <a:lnTo>
                    <a:pt x="7069" y="5472"/>
                  </a:lnTo>
                  <a:cubicBezTo>
                    <a:pt x="7164" y="5472"/>
                    <a:pt x="7250" y="5401"/>
                    <a:pt x="7259" y="5307"/>
                  </a:cubicBezTo>
                  <a:cubicBezTo>
                    <a:pt x="7268" y="5200"/>
                    <a:pt x="7183" y="5111"/>
                    <a:pt x="7075" y="5111"/>
                  </a:cubicBezTo>
                  <a:lnTo>
                    <a:pt x="361" y="5111"/>
                  </a:lnTo>
                  <a:lnTo>
                    <a:pt x="361" y="1572"/>
                  </a:lnTo>
                  <a:close/>
                  <a:moveTo>
                    <a:pt x="192" y="0"/>
                  </a:moveTo>
                  <a:cubicBezTo>
                    <a:pt x="86" y="0"/>
                    <a:pt x="0" y="85"/>
                    <a:pt x="0" y="191"/>
                  </a:cubicBezTo>
                  <a:lnTo>
                    <a:pt x="0" y="9417"/>
                  </a:lnTo>
                  <a:cubicBezTo>
                    <a:pt x="0" y="9441"/>
                    <a:pt x="10" y="9464"/>
                    <a:pt x="29" y="9480"/>
                  </a:cubicBezTo>
                  <a:cubicBezTo>
                    <a:pt x="79" y="9527"/>
                    <a:pt x="133" y="9548"/>
                    <a:pt x="182" y="9548"/>
                  </a:cubicBezTo>
                  <a:cubicBezTo>
                    <a:pt x="281" y="9548"/>
                    <a:pt x="362" y="9465"/>
                    <a:pt x="362" y="9363"/>
                  </a:cubicBezTo>
                  <a:lnTo>
                    <a:pt x="362" y="8683"/>
                  </a:lnTo>
                  <a:lnTo>
                    <a:pt x="8913" y="8683"/>
                  </a:lnTo>
                  <a:lnTo>
                    <a:pt x="8913" y="12160"/>
                  </a:lnTo>
                  <a:cubicBezTo>
                    <a:pt x="8913" y="12193"/>
                    <a:pt x="8886" y="12222"/>
                    <a:pt x="8853" y="12222"/>
                  </a:cubicBezTo>
                  <a:lnTo>
                    <a:pt x="424" y="12222"/>
                  </a:lnTo>
                  <a:cubicBezTo>
                    <a:pt x="390" y="12222"/>
                    <a:pt x="362" y="12193"/>
                    <a:pt x="362" y="12160"/>
                  </a:cubicBezTo>
                  <a:lnTo>
                    <a:pt x="362" y="10239"/>
                  </a:lnTo>
                  <a:cubicBezTo>
                    <a:pt x="362" y="10144"/>
                    <a:pt x="293" y="10059"/>
                    <a:pt x="198" y="10049"/>
                  </a:cubicBezTo>
                  <a:cubicBezTo>
                    <a:pt x="193" y="10049"/>
                    <a:pt x="188" y="10049"/>
                    <a:pt x="182" y="10049"/>
                  </a:cubicBezTo>
                  <a:cubicBezTo>
                    <a:pt x="83" y="10049"/>
                    <a:pt x="3" y="10130"/>
                    <a:pt x="3" y="10233"/>
                  </a:cubicBezTo>
                  <a:lnTo>
                    <a:pt x="3" y="12152"/>
                  </a:lnTo>
                  <a:cubicBezTo>
                    <a:pt x="3" y="12389"/>
                    <a:pt x="194" y="12581"/>
                    <a:pt x="432" y="12581"/>
                  </a:cubicBezTo>
                  <a:lnTo>
                    <a:pt x="8879" y="12581"/>
                  </a:lnTo>
                  <a:cubicBezTo>
                    <a:pt x="9116" y="12581"/>
                    <a:pt x="9308" y="12389"/>
                    <a:pt x="9308" y="12152"/>
                  </a:cubicBezTo>
                  <a:lnTo>
                    <a:pt x="9308" y="430"/>
                  </a:lnTo>
                  <a:cubicBezTo>
                    <a:pt x="9305" y="193"/>
                    <a:pt x="9112" y="0"/>
                    <a:pt x="8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5"/>
            <p:cNvSpPr/>
            <p:nvPr/>
          </p:nvSpPr>
          <p:spPr>
            <a:xfrm>
              <a:off x="4007836" y="1656147"/>
              <a:ext cx="121687" cy="83158"/>
            </a:xfrm>
            <a:custGeom>
              <a:avLst/>
              <a:gdLst/>
              <a:ahLst/>
              <a:cxnLst/>
              <a:rect l="l" t="t" r="r" b="b"/>
              <a:pathLst>
                <a:path w="3212" h="2195" extrusionOk="0">
                  <a:moveTo>
                    <a:pt x="2393" y="361"/>
                  </a:moveTo>
                  <a:lnTo>
                    <a:pt x="1604" y="864"/>
                  </a:lnTo>
                  <a:lnTo>
                    <a:pt x="817" y="361"/>
                  </a:lnTo>
                  <a:close/>
                  <a:moveTo>
                    <a:pt x="2852" y="527"/>
                  </a:moveTo>
                  <a:lnTo>
                    <a:pt x="2852" y="1669"/>
                  </a:lnTo>
                  <a:lnTo>
                    <a:pt x="1960" y="1098"/>
                  </a:lnTo>
                  <a:lnTo>
                    <a:pt x="2852" y="527"/>
                  </a:lnTo>
                  <a:close/>
                  <a:moveTo>
                    <a:pt x="362" y="528"/>
                  </a:moveTo>
                  <a:lnTo>
                    <a:pt x="1254" y="1099"/>
                  </a:lnTo>
                  <a:lnTo>
                    <a:pt x="362" y="1670"/>
                  </a:lnTo>
                  <a:lnTo>
                    <a:pt x="362" y="528"/>
                  </a:lnTo>
                  <a:close/>
                  <a:moveTo>
                    <a:pt x="1604" y="1330"/>
                  </a:moveTo>
                  <a:lnTo>
                    <a:pt x="2393" y="1835"/>
                  </a:lnTo>
                  <a:lnTo>
                    <a:pt x="817" y="1835"/>
                  </a:lnTo>
                  <a:lnTo>
                    <a:pt x="1604" y="1330"/>
                  </a:lnTo>
                  <a:close/>
                  <a:moveTo>
                    <a:pt x="184" y="0"/>
                  </a:moveTo>
                  <a:cubicBezTo>
                    <a:pt x="84" y="0"/>
                    <a:pt x="1" y="83"/>
                    <a:pt x="1" y="184"/>
                  </a:cubicBezTo>
                  <a:lnTo>
                    <a:pt x="1" y="2011"/>
                  </a:lnTo>
                  <a:cubicBezTo>
                    <a:pt x="1" y="2114"/>
                    <a:pt x="84" y="2195"/>
                    <a:pt x="184" y="2195"/>
                  </a:cubicBezTo>
                  <a:lnTo>
                    <a:pt x="3029" y="2195"/>
                  </a:lnTo>
                  <a:cubicBezTo>
                    <a:pt x="3131" y="2195"/>
                    <a:pt x="3212" y="2113"/>
                    <a:pt x="3212" y="2011"/>
                  </a:cubicBezTo>
                  <a:lnTo>
                    <a:pt x="3212" y="186"/>
                  </a:lnTo>
                  <a:cubicBezTo>
                    <a:pt x="3212" y="83"/>
                    <a:pt x="3129" y="0"/>
                    <a:pt x="3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5"/>
            <p:cNvSpPr/>
            <p:nvPr/>
          </p:nvSpPr>
          <p:spPr>
            <a:xfrm>
              <a:off x="4153125" y="1656147"/>
              <a:ext cx="121649" cy="83158"/>
            </a:xfrm>
            <a:custGeom>
              <a:avLst/>
              <a:gdLst/>
              <a:ahLst/>
              <a:cxnLst/>
              <a:rect l="l" t="t" r="r" b="b"/>
              <a:pathLst>
                <a:path w="3211" h="2195" extrusionOk="0">
                  <a:moveTo>
                    <a:pt x="2425" y="361"/>
                  </a:moveTo>
                  <a:lnTo>
                    <a:pt x="1637" y="864"/>
                  </a:lnTo>
                  <a:lnTo>
                    <a:pt x="849" y="361"/>
                  </a:lnTo>
                  <a:close/>
                  <a:moveTo>
                    <a:pt x="2850" y="527"/>
                  </a:moveTo>
                  <a:lnTo>
                    <a:pt x="2850" y="1669"/>
                  </a:lnTo>
                  <a:lnTo>
                    <a:pt x="1958" y="1098"/>
                  </a:lnTo>
                  <a:lnTo>
                    <a:pt x="2850" y="527"/>
                  </a:lnTo>
                  <a:close/>
                  <a:moveTo>
                    <a:pt x="393" y="528"/>
                  </a:moveTo>
                  <a:lnTo>
                    <a:pt x="1284" y="1099"/>
                  </a:lnTo>
                  <a:lnTo>
                    <a:pt x="393" y="1670"/>
                  </a:lnTo>
                  <a:lnTo>
                    <a:pt x="393" y="528"/>
                  </a:lnTo>
                  <a:close/>
                  <a:moveTo>
                    <a:pt x="1621" y="1330"/>
                  </a:moveTo>
                  <a:lnTo>
                    <a:pt x="2409" y="1835"/>
                  </a:lnTo>
                  <a:lnTo>
                    <a:pt x="833" y="1835"/>
                  </a:lnTo>
                  <a:lnTo>
                    <a:pt x="1621" y="1330"/>
                  </a:lnTo>
                  <a:close/>
                  <a:moveTo>
                    <a:pt x="184" y="0"/>
                  </a:moveTo>
                  <a:cubicBezTo>
                    <a:pt x="83" y="0"/>
                    <a:pt x="0" y="83"/>
                    <a:pt x="0" y="186"/>
                  </a:cubicBezTo>
                  <a:lnTo>
                    <a:pt x="0" y="2011"/>
                  </a:lnTo>
                  <a:cubicBezTo>
                    <a:pt x="0" y="2113"/>
                    <a:pt x="83" y="2195"/>
                    <a:pt x="183" y="2195"/>
                  </a:cubicBezTo>
                  <a:lnTo>
                    <a:pt x="3027" y="2195"/>
                  </a:lnTo>
                  <a:cubicBezTo>
                    <a:pt x="3128" y="2195"/>
                    <a:pt x="3210" y="2113"/>
                    <a:pt x="3210" y="2011"/>
                  </a:cubicBezTo>
                  <a:lnTo>
                    <a:pt x="3210" y="184"/>
                  </a:lnTo>
                  <a:cubicBezTo>
                    <a:pt x="3210" y="82"/>
                    <a:pt x="3128" y="0"/>
                    <a:pt x="30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5"/>
            <p:cNvSpPr/>
            <p:nvPr/>
          </p:nvSpPr>
          <p:spPr>
            <a:xfrm>
              <a:off x="4007609" y="1784009"/>
              <a:ext cx="267961" cy="13714"/>
            </a:xfrm>
            <a:custGeom>
              <a:avLst/>
              <a:gdLst/>
              <a:ahLst/>
              <a:cxnLst/>
              <a:rect l="l" t="t" r="r" b="b"/>
              <a:pathLst>
                <a:path w="7073" h="362" extrusionOk="0">
                  <a:moveTo>
                    <a:pt x="200" y="1"/>
                  </a:moveTo>
                  <a:cubicBezTo>
                    <a:pt x="103" y="1"/>
                    <a:pt x="18" y="70"/>
                    <a:pt x="9" y="164"/>
                  </a:cubicBezTo>
                  <a:cubicBezTo>
                    <a:pt x="1" y="272"/>
                    <a:pt x="85" y="361"/>
                    <a:pt x="192" y="361"/>
                  </a:cubicBezTo>
                  <a:lnTo>
                    <a:pt x="6872" y="361"/>
                  </a:lnTo>
                  <a:cubicBezTo>
                    <a:pt x="6967" y="361"/>
                    <a:pt x="7052" y="291"/>
                    <a:pt x="7062" y="197"/>
                  </a:cubicBezTo>
                  <a:cubicBezTo>
                    <a:pt x="7072" y="90"/>
                    <a:pt x="6987" y="1"/>
                    <a:pt x="68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5"/>
            <p:cNvSpPr/>
            <p:nvPr/>
          </p:nvSpPr>
          <p:spPr>
            <a:xfrm>
              <a:off x="4135660" y="1811286"/>
              <a:ext cx="138508" cy="13676"/>
            </a:xfrm>
            <a:custGeom>
              <a:avLst/>
              <a:gdLst/>
              <a:ahLst/>
              <a:cxnLst/>
              <a:rect l="l" t="t" r="r" b="b"/>
              <a:pathLst>
                <a:path w="3656" h="361" extrusionOk="0">
                  <a:moveTo>
                    <a:pt x="198" y="0"/>
                  </a:moveTo>
                  <a:cubicBezTo>
                    <a:pt x="103" y="0"/>
                    <a:pt x="17" y="71"/>
                    <a:pt x="10" y="165"/>
                  </a:cubicBezTo>
                  <a:cubicBezTo>
                    <a:pt x="0" y="272"/>
                    <a:pt x="84" y="361"/>
                    <a:pt x="189" y="361"/>
                  </a:cubicBezTo>
                  <a:lnTo>
                    <a:pt x="3458" y="361"/>
                  </a:lnTo>
                  <a:cubicBezTo>
                    <a:pt x="3554" y="361"/>
                    <a:pt x="3639" y="292"/>
                    <a:pt x="3646" y="197"/>
                  </a:cubicBezTo>
                  <a:cubicBezTo>
                    <a:pt x="3656" y="92"/>
                    <a:pt x="3572" y="0"/>
                    <a:pt x="3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5"/>
            <p:cNvSpPr/>
            <p:nvPr/>
          </p:nvSpPr>
          <p:spPr>
            <a:xfrm>
              <a:off x="4008632" y="1811362"/>
              <a:ext cx="104373" cy="13639"/>
            </a:xfrm>
            <a:custGeom>
              <a:avLst/>
              <a:gdLst/>
              <a:ahLst/>
              <a:cxnLst/>
              <a:rect l="l" t="t" r="r" b="b"/>
              <a:pathLst>
                <a:path w="2755" h="360" extrusionOk="0">
                  <a:moveTo>
                    <a:pt x="199" y="1"/>
                  </a:moveTo>
                  <a:cubicBezTo>
                    <a:pt x="102" y="1"/>
                    <a:pt x="18" y="70"/>
                    <a:pt x="10" y="164"/>
                  </a:cubicBezTo>
                  <a:cubicBezTo>
                    <a:pt x="1" y="270"/>
                    <a:pt x="85" y="360"/>
                    <a:pt x="189" y="360"/>
                  </a:cubicBezTo>
                  <a:lnTo>
                    <a:pt x="2556" y="360"/>
                  </a:lnTo>
                  <a:cubicBezTo>
                    <a:pt x="2652" y="360"/>
                    <a:pt x="2736" y="291"/>
                    <a:pt x="2745" y="196"/>
                  </a:cubicBezTo>
                  <a:cubicBezTo>
                    <a:pt x="2754" y="90"/>
                    <a:pt x="2670" y="1"/>
                    <a:pt x="2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5"/>
            <p:cNvSpPr/>
            <p:nvPr/>
          </p:nvSpPr>
          <p:spPr>
            <a:xfrm>
              <a:off x="4007609" y="1839852"/>
              <a:ext cx="267961" cy="13676"/>
            </a:xfrm>
            <a:custGeom>
              <a:avLst/>
              <a:gdLst/>
              <a:ahLst/>
              <a:cxnLst/>
              <a:rect l="l" t="t" r="r" b="b"/>
              <a:pathLst>
                <a:path w="7073" h="361" extrusionOk="0">
                  <a:moveTo>
                    <a:pt x="201" y="1"/>
                  </a:moveTo>
                  <a:cubicBezTo>
                    <a:pt x="105" y="1"/>
                    <a:pt x="19" y="71"/>
                    <a:pt x="11" y="165"/>
                  </a:cubicBezTo>
                  <a:cubicBezTo>
                    <a:pt x="1" y="272"/>
                    <a:pt x="86" y="361"/>
                    <a:pt x="192" y="361"/>
                  </a:cubicBezTo>
                  <a:lnTo>
                    <a:pt x="6873" y="361"/>
                  </a:lnTo>
                  <a:cubicBezTo>
                    <a:pt x="6969" y="361"/>
                    <a:pt x="7054" y="292"/>
                    <a:pt x="7063" y="197"/>
                  </a:cubicBezTo>
                  <a:cubicBezTo>
                    <a:pt x="7072" y="90"/>
                    <a:pt x="6987" y="1"/>
                    <a:pt x="68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5"/>
            <p:cNvSpPr/>
            <p:nvPr/>
          </p:nvSpPr>
          <p:spPr>
            <a:xfrm>
              <a:off x="4199837" y="1867167"/>
              <a:ext cx="74974" cy="13676"/>
            </a:xfrm>
            <a:custGeom>
              <a:avLst/>
              <a:gdLst/>
              <a:ahLst/>
              <a:cxnLst/>
              <a:rect l="l" t="t" r="r" b="b"/>
              <a:pathLst>
                <a:path w="1979" h="361" extrusionOk="0">
                  <a:moveTo>
                    <a:pt x="198" y="0"/>
                  </a:moveTo>
                  <a:cubicBezTo>
                    <a:pt x="103" y="0"/>
                    <a:pt x="18" y="69"/>
                    <a:pt x="9" y="164"/>
                  </a:cubicBezTo>
                  <a:cubicBezTo>
                    <a:pt x="1" y="271"/>
                    <a:pt x="85" y="360"/>
                    <a:pt x="189" y="360"/>
                  </a:cubicBezTo>
                  <a:lnTo>
                    <a:pt x="1781" y="360"/>
                  </a:lnTo>
                  <a:cubicBezTo>
                    <a:pt x="1877" y="360"/>
                    <a:pt x="1962" y="290"/>
                    <a:pt x="1970" y="196"/>
                  </a:cubicBezTo>
                  <a:cubicBezTo>
                    <a:pt x="1978" y="90"/>
                    <a:pt x="1895"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5"/>
            <p:cNvSpPr/>
            <p:nvPr/>
          </p:nvSpPr>
          <p:spPr>
            <a:xfrm>
              <a:off x="4009276" y="1867205"/>
              <a:ext cx="168740" cy="13676"/>
            </a:xfrm>
            <a:custGeom>
              <a:avLst/>
              <a:gdLst/>
              <a:ahLst/>
              <a:cxnLst/>
              <a:rect l="l" t="t" r="r" b="b"/>
              <a:pathLst>
                <a:path w="4454" h="361" extrusionOk="0">
                  <a:moveTo>
                    <a:pt x="200" y="0"/>
                  </a:moveTo>
                  <a:cubicBezTo>
                    <a:pt x="104" y="0"/>
                    <a:pt x="18" y="69"/>
                    <a:pt x="11" y="164"/>
                  </a:cubicBezTo>
                  <a:cubicBezTo>
                    <a:pt x="1" y="270"/>
                    <a:pt x="84" y="360"/>
                    <a:pt x="189" y="360"/>
                  </a:cubicBezTo>
                  <a:lnTo>
                    <a:pt x="4257" y="360"/>
                  </a:lnTo>
                  <a:cubicBezTo>
                    <a:pt x="4352" y="360"/>
                    <a:pt x="4437" y="291"/>
                    <a:pt x="4445" y="197"/>
                  </a:cubicBezTo>
                  <a:cubicBezTo>
                    <a:pt x="4454" y="89"/>
                    <a:pt x="4371" y="0"/>
                    <a:pt x="4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65"/>
          <p:cNvGrpSpPr/>
          <p:nvPr/>
        </p:nvGrpSpPr>
        <p:grpSpPr>
          <a:xfrm>
            <a:off x="2468900" y="1995936"/>
            <a:ext cx="437899" cy="449582"/>
            <a:chOff x="2341881" y="1436490"/>
            <a:chExt cx="464319" cy="476707"/>
          </a:xfrm>
        </p:grpSpPr>
        <p:sp>
          <p:nvSpPr>
            <p:cNvPr id="2950" name="Google Shape;2950;p65"/>
            <p:cNvSpPr/>
            <p:nvPr/>
          </p:nvSpPr>
          <p:spPr>
            <a:xfrm>
              <a:off x="2582678" y="1523322"/>
              <a:ext cx="223522" cy="389875"/>
            </a:xfrm>
            <a:custGeom>
              <a:avLst/>
              <a:gdLst/>
              <a:ahLst/>
              <a:cxnLst/>
              <a:rect l="l" t="t" r="r" b="b"/>
              <a:pathLst>
                <a:path w="5900" h="10291" extrusionOk="0">
                  <a:moveTo>
                    <a:pt x="5540" y="8617"/>
                  </a:moveTo>
                  <a:lnTo>
                    <a:pt x="5540" y="9476"/>
                  </a:lnTo>
                  <a:cubicBezTo>
                    <a:pt x="5540" y="9709"/>
                    <a:pt x="5351" y="9895"/>
                    <a:pt x="5121" y="9895"/>
                  </a:cubicBezTo>
                  <a:lnTo>
                    <a:pt x="815" y="9895"/>
                  </a:lnTo>
                  <a:cubicBezTo>
                    <a:pt x="584" y="9895"/>
                    <a:pt x="396" y="9709"/>
                    <a:pt x="396" y="9476"/>
                  </a:cubicBezTo>
                  <a:lnTo>
                    <a:pt x="396" y="8617"/>
                  </a:lnTo>
                  <a:close/>
                  <a:moveTo>
                    <a:pt x="789" y="1"/>
                  </a:moveTo>
                  <a:cubicBezTo>
                    <a:pt x="354" y="1"/>
                    <a:pt x="0" y="353"/>
                    <a:pt x="0" y="788"/>
                  </a:cubicBezTo>
                  <a:lnTo>
                    <a:pt x="0" y="9501"/>
                  </a:lnTo>
                  <a:cubicBezTo>
                    <a:pt x="0" y="9936"/>
                    <a:pt x="353" y="10290"/>
                    <a:pt x="789" y="10290"/>
                  </a:cubicBezTo>
                  <a:lnTo>
                    <a:pt x="5110" y="10290"/>
                  </a:lnTo>
                  <a:cubicBezTo>
                    <a:pt x="5545" y="10290"/>
                    <a:pt x="5899" y="9937"/>
                    <a:pt x="5899" y="9501"/>
                  </a:cubicBezTo>
                  <a:lnTo>
                    <a:pt x="5899" y="7637"/>
                  </a:lnTo>
                  <a:cubicBezTo>
                    <a:pt x="5900" y="7535"/>
                    <a:pt x="5818" y="7453"/>
                    <a:pt x="5719" y="7453"/>
                  </a:cubicBezTo>
                  <a:cubicBezTo>
                    <a:pt x="5619" y="7453"/>
                    <a:pt x="5539" y="7535"/>
                    <a:pt x="5539" y="7637"/>
                  </a:cubicBezTo>
                  <a:lnTo>
                    <a:pt x="5539" y="8258"/>
                  </a:lnTo>
                  <a:lnTo>
                    <a:pt x="395" y="8258"/>
                  </a:lnTo>
                  <a:lnTo>
                    <a:pt x="395" y="781"/>
                  </a:lnTo>
                  <a:cubicBezTo>
                    <a:pt x="395" y="550"/>
                    <a:pt x="581" y="362"/>
                    <a:pt x="814" y="362"/>
                  </a:cubicBezTo>
                  <a:lnTo>
                    <a:pt x="5347" y="362"/>
                  </a:lnTo>
                  <a:cubicBezTo>
                    <a:pt x="5454" y="362"/>
                    <a:pt x="5539" y="447"/>
                    <a:pt x="5539" y="553"/>
                  </a:cubicBezTo>
                  <a:lnTo>
                    <a:pt x="5539" y="6795"/>
                  </a:lnTo>
                  <a:cubicBezTo>
                    <a:pt x="5539" y="6820"/>
                    <a:pt x="5549" y="6844"/>
                    <a:pt x="5566" y="6860"/>
                  </a:cubicBezTo>
                  <a:cubicBezTo>
                    <a:pt x="5617" y="6907"/>
                    <a:pt x="5670" y="6926"/>
                    <a:pt x="5719" y="6926"/>
                  </a:cubicBezTo>
                  <a:cubicBezTo>
                    <a:pt x="5818" y="6926"/>
                    <a:pt x="5899" y="6844"/>
                    <a:pt x="5899" y="6742"/>
                  </a:cubicBezTo>
                  <a:lnTo>
                    <a:pt x="5899" y="788"/>
                  </a:lnTo>
                  <a:cubicBezTo>
                    <a:pt x="5899" y="354"/>
                    <a:pt x="5546" y="1"/>
                    <a:pt x="5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5"/>
            <p:cNvSpPr/>
            <p:nvPr/>
          </p:nvSpPr>
          <p:spPr>
            <a:xfrm>
              <a:off x="2681482" y="1867205"/>
              <a:ext cx="26747" cy="13676"/>
            </a:xfrm>
            <a:custGeom>
              <a:avLst/>
              <a:gdLst/>
              <a:ahLst/>
              <a:cxnLst/>
              <a:rect l="l" t="t" r="r" b="b"/>
              <a:pathLst>
                <a:path w="706" h="361" extrusionOk="0">
                  <a:moveTo>
                    <a:pt x="198" y="0"/>
                  </a:moveTo>
                  <a:cubicBezTo>
                    <a:pt x="103" y="0"/>
                    <a:pt x="17" y="69"/>
                    <a:pt x="10" y="164"/>
                  </a:cubicBezTo>
                  <a:cubicBezTo>
                    <a:pt x="0" y="270"/>
                    <a:pt x="84" y="360"/>
                    <a:pt x="189" y="360"/>
                  </a:cubicBezTo>
                  <a:lnTo>
                    <a:pt x="508" y="360"/>
                  </a:lnTo>
                  <a:cubicBezTo>
                    <a:pt x="603" y="360"/>
                    <a:pt x="689" y="291"/>
                    <a:pt x="697" y="197"/>
                  </a:cubicBezTo>
                  <a:cubicBezTo>
                    <a:pt x="706" y="89"/>
                    <a:pt x="622" y="0"/>
                    <a:pt x="5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5"/>
            <p:cNvSpPr/>
            <p:nvPr/>
          </p:nvSpPr>
          <p:spPr>
            <a:xfrm>
              <a:off x="2419735" y="1436642"/>
              <a:ext cx="67890" cy="79104"/>
            </a:xfrm>
            <a:custGeom>
              <a:avLst/>
              <a:gdLst/>
              <a:ahLst/>
              <a:cxnLst/>
              <a:rect l="l" t="t" r="r" b="b"/>
              <a:pathLst>
                <a:path w="1792" h="2088" extrusionOk="0">
                  <a:moveTo>
                    <a:pt x="890" y="612"/>
                  </a:moveTo>
                  <a:lnTo>
                    <a:pt x="1140" y="1274"/>
                  </a:lnTo>
                  <a:lnTo>
                    <a:pt x="639" y="1274"/>
                  </a:lnTo>
                  <a:lnTo>
                    <a:pt x="890" y="612"/>
                  </a:lnTo>
                  <a:close/>
                  <a:moveTo>
                    <a:pt x="891" y="0"/>
                  </a:moveTo>
                  <a:cubicBezTo>
                    <a:pt x="801" y="0"/>
                    <a:pt x="719" y="55"/>
                    <a:pt x="684" y="139"/>
                  </a:cubicBezTo>
                  <a:cubicBezTo>
                    <a:pt x="684" y="141"/>
                    <a:pt x="683" y="142"/>
                    <a:pt x="683" y="143"/>
                  </a:cubicBezTo>
                  <a:lnTo>
                    <a:pt x="37" y="1835"/>
                  </a:lnTo>
                  <a:cubicBezTo>
                    <a:pt x="1" y="1933"/>
                    <a:pt x="48" y="2040"/>
                    <a:pt x="143" y="2075"/>
                  </a:cubicBezTo>
                  <a:cubicBezTo>
                    <a:pt x="165" y="2084"/>
                    <a:pt x="188" y="2087"/>
                    <a:pt x="210" y="2087"/>
                  </a:cubicBezTo>
                  <a:cubicBezTo>
                    <a:pt x="284" y="2087"/>
                    <a:pt x="354" y="2042"/>
                    <a:pt x="382" y="1968"/>
                  </a:cubicBezTo>
                  <a:lnTo>
                    <a:pt x="497" y="1666"/>
                  </a:lnTo>
                  <a:lnTo>
                    <a:pt x="1279" y="1666"/>
                  </a:lnTo>
                  <a:cubicBezTo>
                    <a:pt x="1279" y="1666"/>
                    <a:pt x="1393" y="1966"/>
                    <a:pt x="1393" y="1968"/>
                  </a:cubicBezTo>
                  <a:cubicBezTo>
                    <a:pt x="1423" y="2049"/>
                    <a:pt x="1488" y="2083"/>
                    <a:pt x="1555" y="2083"/>
                  </a:cubicBezTo>
                  <a:cubicBezTo>
                    <a:pt x="1671" y="2083"/>
                    <a:pt x="1792" y="1979"/>
                    <a:pt x="1738" y="1837"/>
                  </a:cubicBezTo>
                  <a:lnTo>
                    <a:pt x="1099" y="144"/>
                  </a:lnTo>
                  <a:cubicBezTo>
                    <a:pt x="1099" y="143"/>
                    <a:pt x="1097" y="141"/>
                    <a:pt x="1097" y="139"/>
                  </a:cubicBezTo>
                  <a:cubicBezTo>
                    <a:pt x="1064" y="55"/>
                    <a:pt x="982" y="0"/>
                    <a:pt x="8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5"/>
            <p:cNvSpPr/>
            <p:nvPr/>
          </p:nvSpPr>
          <p:spPr>
            <a:xfrm>
              <a:off x="2668374" y="1436490"/>
              <a:ext cx="53986" cy="79407"/>
            </a:xfrm>
            <a:custGeom>
              <a:avLst/>
              <a:gdLst/>
              <a:ahLst/>
              <a:cxnLst/>
              <a:rect l="l" t="t" r="r" b="b"/>
              <a:pathLst>
                <a:path w="1425" h="2096" extrusionOk="0">
                  <a:moveTo>
                    <a:pt x="674" y="359"/>
                  </a:moveTo>
                  <a:cubicBezTo>
                    <a:pt x="773" y="359"/>
                    <a:pt x="863" y="425"/>
                    <a:pt x="885" y="523"/>
                  </a:cubicBezTo>
                  <a:cubicBezTo>
                    <a:pt x="917" y="661"/>
                    <a:pt x="812" y="785"/>
                    <a:pt x="679" y="785"/>
                  </a:cubicBezTo>
                  <a:lnTo>
                    <a:pt x="361" y="785"/>
                  </a:lnTo>
                  <a:lnTo>
                    <a:pt x="361" y="359"/>
                  </a:lnTo>
                  <a:close/>
                  <a:moveTo>
                    <a:pt x="763" y="1146"/>
                  </a:moveTo>
                  <a:cubicBezTo>
                    <a:pt x="916" y="1146"/>
                    <a:pt x="1040" y="1271"/>
                    <a:pt x="1040" y="1424"/>
                  </a:cubicBezTo>
                  <a:cubicBezTo>
                    <a:pt x="1040" y="1578"/>
                    <a:pt x="916" y="1703"/>
                    <a:pt x="763" y="1703"/>
                  </a:cubicBezTo>
                  <a:lnTo>
                    <a:pt x="361" y="1703"/>
                  </a:lnTo>
                  <a:lnTo>
                    <a:pt x="361" y="1146"/>
                  </a:lnTo>
                  <a:close/>
                  <a:moveTo>
                    <a:pt x="186" y="0"/>
                  </a:moveTo>
                  <a:cubicBezTo>
                    <a:pt x="83" y="0"/>
                    <a:pt x="0" y="83"/>
                    <a:pt x="0" y="185"/>
                  </a:cubicBezTo>
                  <a:lnTo>
                    <a:pt x="0" y="1912"/>
                  </a:lnTo>
                  <a:cubicBezTo>
                    <a:pt x="0" y="2012"/>
                    <a:pt x="83" y="2096"/>
                    <a:pt x="187" y="2096"/>
                  </a:cubicBezTo>
                  <a:lnTo>
                    <a:pt x="775" y="2096"/>
                  </a:lnTo>
                  <a:cubicBezTo>
                    <a:pt x="1135" y="2096"/>
                    <a:pt x="1425" y="1805"/>
                    <a:pt x="1425" y="1444"/>
                  </a:cubicBezTo>
                  <a:cubicBezTo>
                    <a:pt x="1425" y="1230"/>
                    <a:pt x="1320" y="1040"/>
                    <a:pt x="1161" y="922"/>
                  </a:cubicBezTo>
                  <a:cubicBezTo>
                    <a:pt x="1230" y="827"/>
                    <a:pt x="1271" y="708"/>
                    <a:pt x="1271" y="583"/>
                  </a:cubicBezTo>
                  <a:cubicBezTo>
                    <a:pt x="1271" y="262"/>
                    <a:pt x="1009" y="0"/>
                    <a:pt x="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5"/>
            <p:cNvSpPr/>
            <p:nvPr/>
          </p:nvSpPr>
          <p:spPr>
            <a:xfrm>
              <a:off x="2633406" y="1624778"/>
              <a:ext cx="122937" cy="122937"/>
            </a:xfrm>
            <a:custGeom>
              <a:avLst/>
              <a:gdLst/>
              <a:ahLst/>
              <a:cxnLst/>
              <a:rect l="l" t="t" r="r" b="b"/>
              <a:pathLst>
                <a:path w="3245" h="3245" extrusionOk="0">
                  <a:moveTo>
                    <a:pt x="1622" y="371"/>
                  </a:moveTo>
                  <a:cubicBezTo>
                    <a:pt x="2313" y="372"/>
                    <a:pt x="2875" y="933"/>
                    <a:pt x="2875" y="1623"/>
                  </a:cubicBezTo>
                  <a:cubicBezTo>
                    <a:pt x="2875" y="2315"/>
                    <a:pt x="2313" y="2876"/>
                    <a:pt x="1622" y="2876"/>
                  </a:cubicBezTo>
                  <a:cubicBezTo>
                    <a:pt x="931" y="2876"/>
                    <a:pt x="368" y="2315"/>
                    <a:pt x="368" y="1623"/>
                  </a:cubicBezTo>
                  <a:cubicBezTo>
                    <a:pt x="368" y="932"/>
                    <a:pt x="931" y="371"/>
                    <a:pt x="1622" y="371"/>
                  </a:cubicBezTo>
                  <a:close/>
                  <a:moveTo>
                    <a:pt x="1623" y="1"/>
                  </a:moveTo>
                  <a:cubicBezTo>
                    <a:pt x="729" y="3"/>
                    <a:pt x="1" y="729"/>
                    <a:pt x="1" y="1623"/>
                  </a:cubicBezTo>
                  <a:cubicBezTo>
                    <a:pt x="1" y="2518"/>
                    <a:pt x="729" y="3245"/>
                    <a:pt x="1623" y="3245"/>
                  </a:cubicBezTo>
                  <a:cubicBezTo>
                    <a:pt x="2518" y="3245"/>
                    <a:pt x="3244" y="2517"/>
                    <a:pt x="3244" y="1623"/>
                  </a:cubicBezTo>
                  <a:cubicBezTo>
                    <a:pt x="3244" y="729"/>
                    <a:pt x="2516" y="1"/>
                    <a:pt x="16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5"/>
            <p:cNvSpPr/>
            <p:nvPr/>
          </p:nvSpPr>
          <p:spPr>
            <a:xfrm>
              <a:off x="2667579" y="1663762"/>
              <a:ext cx="54744" cy="45879"/>
            </a:xfrm>
            <a:custGeom>
              <a:avLst/>
              <a:gdLst/>
              <a:ahLst/>
              <a:cxnLst/>
              <a:rect l="l" t="t" r="r" b="b"/>
              <a:pathLst>
                <a:path w="1445" h="1211" extrusionOk="0">
                  <a:moveTo>
                    <a:pt x="1237" y="0"/>
                  </a:moveTo>
                  <a:cubicBezTo>
                    <a:pt x="1179" y="0"/>
                    <a:pt x="1122" y="27"/>
                    <a:pt x="1086" y="77"/>
                  </a:cubicBezTo>
                  <a:lnTo>
                    <a:pt x="626" y="723"/>
                  </a:lnTo>
                  <a:lnTo>
                    <a:pt x="349" y="391"/>
                  </a:lnTo>
                  <a:cubicBezTo>
                    <a:pt x="312" y="347"/>
                    <a:pt x="260" y="325"/>
                    <a:pt x="208" y="325"/>
                  </a:cubicBezTo>
                  <a:cubicBezTo>
                    <a:pt x="166" y="325"/>
                    <a:pt x="124" y="339"/>
                    <a:pt x="90" y="368"/>
                  </a:cubicBezTo>
                  <a:cubicBezTo>
                    <a:pt x="11" y="433"/>
                    <a:pt x="1" y="548"/>
                    <a:pt x="66" y="627"/>
                  </a:cubicBezTo>
                  <a:lnTo>
                    <a:pt x="495" y="1143"/>
                  </a:lnTo>
                  <a:cubicBezTo>
                    <a:pt x="529" y="1185"/>
                    <a:pt x="582" y="1210"/>
                    <a:pt x="636" y="1210"/>
                  </a:cubicBezTo>
                  <a:lnTo>
                    <a:pt x="643" y="1210"/>
                  </a:lnTo>
                  <a:cubicBezTo>
                    <a:pt x="700" y="1207"/>
                    <a:pt x="753" y="1180"/>
                    <a:pt x="786" y="1133"/>
                  </a:cubicBezTo>
                  <a:lnTo>
                    <a:pt x="1386" y="292"/>
                  </a:lnTo>
                  <a:cubicBezTo>
                    <a:pt x="1445" y="210"/>
                    <a:pt x="1427" y="95"/>
                    <a:pt x="1343" y="34"/>
                  </a:cubicBezTo>
                  <a:cubicBezTo>
                    <a:pt x="1311" y="11"/>
                    <a:pt x="1274" y="0"/>
                    <a:pt x="1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5"/>
            <p:cNvSpPr/>
            <p:nvPr/>
          </p:nvSpPr>
          <p:spPr>
            <a:xfrm>
              <a:off x="2341881" y="1523322"/>
              <a:ext cx="223522" cy="389875"/>
            </a:xfrm>
            <a:custGeom>
              <a:avLst/>
              <a:gdLst/>
              <a:ahLst/>
              <a:cxnLst/>
              <a:rect l="l" t="t" r="r" b="b"/>
              <a:pathLst>
                <a:path w="5900" h="10291" extrusionOk="0">
                  <a:moveTo>
                    <a:pt x="5087" y="362"/>
                  </a:moveTo>
                  <a:cubicBezTo>
                    <a:pt x="5318" y="362"/>
                    <a:pt x="5506" y="550"/>
                    <a:pt x="5506" y="781"/>
                  </a:cubicBezTo>
                  <a:lnTo>
                    <a:pt x="5506" y="8258"/>
                  </a:lnTo>
                  <a:lnTo>
                    <a:pt x="362" y="8258"/>
                  </a:lnTo>
                  <a:lnTo>
                    <a:pt x="362" y="781"/>
                  </a:lnTo>
                  <a:cubicBezTo>
                    <a:pt x="362" y="550"/>
                    <a:pt x="549" y="362"/>
                    <a:pt x="781" y="362"/>
                  </a:cubicBezTo>
                  <a:close/>
                  <a:moveTo>
                    <a:pt x="5506" y="8617"/>
                  </a:moveTo>
                  <a:lnTo>
                    <a:pt x="5506" y="9476"/>
                  </a:lnTo>
                  <a:cubicBezTo>
                    <a:pt x="5506" y="9709"/>
                    <a:pt x="5318" y="9895"/>
                    <a:pt x="5087" y="9895"/>
                  </a:cubicBezTo>
                  <a:lnTo>
                    <a:pt x="781" y="9895"/>
                  </a:lnTo>
                  <a:cubicBezTo>
                    <a:pt x="549" y="9895"/>
                    <a:pt x="362" y="9709"/>
                    <a:pt x="362" y="9476"/>
                  </a:cubicBezTo>
                  <a:lnTo>
                    <a:pt x="362" y="8617"/>
                  </a:lnTo>
                  <a:close/>
                  <a:moveTo>
                    <a:pt x="788" y="1"/>
                  </a:moveTo>
                  <a:cubicBezTo>
                    <a:pt x="354" y="1"/>
                    <a:pt x="1" y="353"/>
                    <a:pt x="1" y="788"/>
                  </a:cubicBezTo>
                  <a:lnTo>
                    <a:pt x="1" y="9501"/>
                  </a:lnTo>
                  <a:cubicBezTo>
                    <a:pt x="1" y="9936"/>
                    <a:pt x="353" y="10290"/>
                    <a:pt x="788" y="10290"/>
                  </a:cubicBezTo>
                  <a:lnTo>
                    <a:pt x="5110" y="10290"/>
                  </a:lnTo>
                  <a:cubicBezTo>
                    <a:pt x="5544" y="10290"/>
                    <a:pt x="5898" y="9937"/>
                    <a:pt x="5898" y="9501"/>
                  </a:cubicBezTo>
                  <a:lnTo>
                    <a:pt x="5898" y="791"/>
                  </a:lnTo>
                  <a:cubicBezTo>
                    <a:pt x="5900" y="354"/>
                    <a:pt x="5544" y="1"/>
                    <a:pt x="51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5"/>
            <p:cNvSpPr/>
            <p:nvPr/>
          </p:nvSpPr>
          <p:spPr>
            <a:xfrm>
              <a:off x="2439928" y="1867205"/>
              <a:ext cx="26785" cy="13676"/>
            </a:xfrm>
            <a:custGeom>
              <a:avLst/>
              <a:gdLst/>
              <a:ahLst/>
              <a:cxnLst/>
              <a:rect l="l" t="t" r="r" b="b"/>
              <a:pathLst>
                <a:path w="707" h="361" extrusionOk="0">
                  <a:moveTo>
                    <a:pt x="199" y="0"/>
                  </a:moveTo>
                  <a:cubicBezTo>
                    <a:pt x="102" y="0"/>
                    <a:pt x="18" y="69"/>
                    <a:pt x="10" y="164"/>
                  </a:cubicBezTo>
                  <a:cubicBezTo>
                    <a:pt x="1" y="270"/>
                    <a:pt x="85" y="360"/>
                    <a:pt x="189" y="360"/>
                  </a:cubicBezTo>
                  <a:lnTo>
                    <a:pt x="509" y="360"/>
                  </a:lnTo>
                  <a:cubicBezTo>
                    <a:pt x="604" y="360"/>
                    <a:pt x="689" y="291"/>
                    <a:pt x="697" y="197"/>
                  </a:cubicBezTo>
                  <a:cubicBezTo>
                    <a:pt x="707" y="89"/>
                    <a:pt x="623" y="0"/>
                    <a:pt x="5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5"/>
            <p:cNvSpPr/>
            <p:nvPr/>
          </p:nvSpPr>
          <p:spPr>
            <a:xfrm>
              <a:off x="2391927" y="1624892"/>
              <a:ext cx="122937" cy="122861"/>
            </a:xfrm>
            <a:custGeom>
              <a:avLst/>
              <a:gdLst/>
              <a:ahLst/>
              <a:cxnLst/>
              <a:rect l="l" t="t" r="r" b="b"/>
              <a:pathLst>
                <a:path w="3245" h="3243" extrusionOk="0">
                  <a:moveTo>
                    <a:pt x="1621" y="0"/>
                  </a:moveTo>
                  <a:cubicBezTo>
                    <a:pt x="1275" y="0"/>
                    <a:pt x="945" y="107"/>
                    <a:pt x="667" y="310"/>
                  </a:cubicBezTo>
                  <a:cubicBezTo>
                    <a:pt x="584" y="370"/>
                    <a:pt x="566" y="485"/>
                    <a:pt x="626" y="568"/>
                  </a:cubicBezTo>
                  <a:cubicBezTo>
                    <a:pt x="662" y="617"/>
                    <a:pt x="719" y="644"/>
                    <a:pt x="776" y="644"/>
                  </a:cubicBezTo>
                  <a:cubicBezTo>
                    <a:pt x="814" y="644"/>
                    <a:pt x="852" y="632"/>
                    <a:pt x="885" y="609"/>
                  </a:cubicBezTo>
                  <a:cubicBezTo>
                    <a:pt x="1099" y="451"/>
                    <a:pt x="1354" y="369"/>
                    <a:pt x="1621" y="369"/>
                  </a:cubicBezTo>
                  <a:cubicBezTo>
                    <a:pt x="2312" y="369"/>
                    <a:pt x="2875" y="930"/>
                    <a:pt x="2875" y="1621"/>
                  </a:cubicBezTo>
                  <a:cubicBezTo>
                    <a:pt x="2875" y="2313"/>
                    <a:pt x="2312" y="2875"/>
                    <a:pt x="1621" y="2875"/>
                  </a:cubicBezTo>
                  <a:cubicBezTo>
                    <a:pt x="930" y="2875"/>
                    <a:pt x="368" y="2313"/>
                    <a:pt x="368" y="1621"/>
                  </a:cubicBezTo>
                  <a:cubicBezTo>
                    <a:pt x="368" y="1482"/>
                    <a:pt x="392" y="1344"/>
                    <a:pt x="436" y="1213"/>
                  </a:cubicBezTo>
                  <a:cubicBezTo>
                    <a:pt x="469" y="1117"/>
                    <a:pt x="418" y="1012"/>
                    <a:pt x="322" y="979"/>
                  </a:cubicBezTo>
                  <a:cubicBezTo>
                    <a:pt x="302" y="972"/>
                    <a:pt x="282" y="969"/>
                    <a:pt x="262" y="969"/>
                  </a:cubicBezTo>
                  <a:cubicBezTo>
                    <a:pt x="185" y="969"/>
                    <a:pt x="114" y="1017"/>
                    <a:pt x="89" y="1092"/>
                  </a:cubicBezTo>
                  <a:cubicBezTo>
                    <a:pt x="29" y="1263"/>
                    <a:pt x="1" y="1440"/>
                    <a:pt x="1" y="1621"/>
                  </a:cubicBezTo>
                  <a:cubicBezTo>
                    <a:pt x="1" y="2516"/>
                    <a:pt x="728" y="3243"/>
                    <a:pt x="1623" y="3243"/>
                  </a:cubicBezTo>
                  <a:cubicBezTo>
                    <a:pt x="2516" y="3243"/>
                    <a:pt x="3244" y="2515"/>
                    <a:pt x="3244" y="1621"/>
                  </a:cubicBezTo>
                  <a:cubicBezTo>
                    <a:pt x="3243" y="726"/>
                    <a:pt x="2515" y="0"/>
                    <a:pt x="1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5"/>
            <p:cNvSpPr/>
            <p:nvPr/>
          </p:nvSpPr>
          <p:spPr>
            <a:xfrm>
              <a:off x="2431631" y="1664899"/>
              <a:ext cx="43416" cy="42848"/>
            </a:xfrm>
            <a:custGeom>
              <a:avLst/>
              <a:gdLst/>
              <a:ahLst/>
              <a:cxnLst/>
              <a:rect l="l" t="t" r="r" b="b"/>
              <a:pathLst>
                <a:path w="1146" h="1131" extrusionOk="0">
                  <a:moveTo>
                    <a:pt x="941" y="1"/>
                  </a:moveTo>
                  <a:cubicBezTo>
                    <a:pt x="893" y="1"/>
                    <a:pt x="845" y="19"/>
                    <a:pt x="808" y="57"/>
                  </a:cubicBezTo>
                  <a:lnTo>
                    <a:pt x="573" y="301"/>
                  </a:lnTo>
                  <a:lnTo>
                    <a:pt x="337" y="57"/>
                  </a:lnTo>
                  <a:cubicBezTo>
                    <a:pt x="301" y="20"/>
                    <a:pt x="253" y="1"/>
                    <a:pt x="205" y="1"/>
                  </a:cubicBezTo>
                  <a:cubicBezTo>
                    <a:pt x="159" y="1"/>
                    <a:pt x="113" y="18"/>
                    <a:pt x="77" y="52"/>
                  </a:cubicBezTo>
                  <a:cubicBezTo>
                    <a:pt x="4" y="123"/>
                    <a:pt x="1" y="240"/>
                    <a:pt x="72" y="313"/>
                  </a:cubicBezTo>
                  <a:lnTo>
                    <a:pt x="316" y="565"/>
                  </a:lnTo>
                  <a:lnTo>
                    <a:pt x="72" y="819"/>
                  </a:lnTo>
                  <a:cubicBezTo>
                    <a:pt x="2" y="892"/>
                    <a:pt x="4" y="1008"/>
                    <a:pt x="77" y="1079"/>
                  </a:cubicBezTo>
                  <a:cubicBezTo>
                    <a:pt x="112" y="1113"/>
                    <a:pt x="159" y="1131"/>
                    <a:pt x="205" y="1131"/>
                  </a:cubicBezTo>
                  <a:cubicBezTo>
                    <a:pt x="253" y="1131"/>
                    <a:pt x="303" y="1113"/>
                    <a:pt x="337" y="1075"/>
                  </a:cubicBezTo>
                  <a:lnTo>
                    <a:pt x="573" y="831"/>
                  </a:lnTo>
                  <a:lnTo>
                    <a:pt x="808" y="1075"/>
                  </a:lnTo>
                  <a:cubicBezTo>
                    <a:pt x="845" y="1113"/>
                    <a:pt x="892" y="1131"/>
                    <a:pt x="942" y="1131"/>
                  </a:cubicBezTo>
                  <a:cubicBezTo>
                    <a:pt x="987" y="1131"/>
                    <a:pt x="1033" y="1114"/>
                    <a:pt x="1069" y="1079"/>
                  </a:cubicBezTo>
                  <a:cubicBezTo>
                    <a:pt x="1143" y="1008"/>
                    <a:pt x="1146" y="892"/>
                    <a:pt x="1075" y="819"/>
                  </a:cubicBezTo>
                  <a:lnTo>
                    <a:pt x="829" y="565"/>
                  </a:lnTo>
                  <a:lnTo>
                    <a:pt x="1075" y="313"/>
                  </a:lnTo>
                  <a:cubicBezTo>
                    <a:pt x="1146" y="240"/>
                    <a:pt x="1144" y="123"/>
                    <a:pt x="1069" y="52"/>
                  </a:cubicBezTo>
                  <a:cubicBezTo>
                    <a:pt x="1033" y="18"/>
                    <a:pt x="987" y="1"/>
                    <a:pt x="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65"/>
          <p:cNvGrpSpPr/>
          <p:nvPr/>
        </p:nvGrpSpPr>
        <p:grpSpPr>
          <a:xfrm>
            <a:off x="1781307" y="1995865"/>
            <a:ext cx="346610" cy="449475"/>
            <a:chOff x="1612822" y="1436414"/>
            <a:chExt cx="367522" cy="476593"/>
          </a:xfrm>
        </p:grpSpPr>
        <p:sp>
          <p:nvSpPr>
            <p:cNvPr id="2961" name="Google Shape;2961;p65"/>
            <p:cNvSpPr/>
            <p:nvPr/>
          </p:nvSpPr>
          <p:spPr>
            <a:xfrm>
              <a:off x="1612822" y="1436414"/>
              <a:ext cx="367522" cy="476593"/>
            </a:xfrm>
            <a:custGeom>
              <a:avLst/>
              <a:gdLst/>
              <a:ahLst/>
              <a:cxnLst/>
              <a:rect l="l" t="t" r="r" b="b"/>
              <a:pathLst>
                <a:path w="9701" h="12580" extrusionOk="0">
                  <a:moveTo>
                    <a:pt x="7636" y="668"/>
                  </a:moveTo>
                  <a:lnTo>
                    <a:pt x="9113" y="2360"/>
                  </a:lnTo>
                  <a:lnTo>
                    <a:pt x="7636" y="2360"/>
                  </a:lnTo>
                  <a:lnTo>
                    <a:pt x="7636" y="668"/>
                  </a:lnTo>
                  <a:close/>
                  <a:moveTo>
                    <a:pt x="906" y="0"/>
                  </a:moveTo>
                  <a:cubicBezTo>
                    <a:pt x="803" y="0"/>
                    <a:pt x="720" y="82"/>
                    <a:pt x="720" y="183"/>
                  </a:cubicBezTo>
                  <a:lnTo>
                    <a:pt x="720" y="6454"/>
                  </a:lnTo>
                  <a:lnTo>
                    <a:pt x="183" y="6454"/>
                  </a:lnTo>
                  <a:cubicBezTo>
                    <a:pt x="82" y="6454"/>
                    <a:pt x="1" y="6536"/>
                    <a:pt x="1" y="6636"/>
                  </a:cubicBezTo>
                  <a:lnTo>
                    <a:pt x="1" y="7667"/>
                  </a:lnTo>
                  <a:cubicBezTo>
                    <a:pt x="1" y="7762"/>
                    <a:pt x="70" y="7847"/>
                    <a:pt x="164" y="7856"/>
                  </a:cubicBezTo>
                  <a:cubicBezTo>
                    <a:pt x="169" y="7857"/>
                    <a:pt x="174" y="7857"/>
                    <a:pt x="179" y="7857"/>
                  </a:cubicBezTo>
                  <a:cubicBezTo>
                    <a:pt x="280" y="7857"/>
                    <a:pt x="361" y="7775"/>
                    <a:pt x="361" y="7673"/>
                  </a:cubicBezTo>
                  <a:lnTo>
                    <a:pt x="361" y="6814"/>
                  </a:lnTo>
                  <a:lnTo>
                    <a:pt x="7275" y="6814"/>
                  </a:lnTo>
                  <a:lnTo>
                    <a:pt x="7275" y="10058"/>
                  </a:lnTo>
                  <a:lnTo>
                    <a:pt x="361" y="10058"/>
                  </a:lnTo>
                  <a:lnTo>
                    <a:pt x="361" y="8535"/>
                  </a:lnTo>
                  <a:cubicBezTo>
                    <a:pt x="361" y="8440"/>
                    <a:pt x="291" y="8355"/>
                    <a:pt x="197" y="8345"/>
                  </a:cubicBezTo>
                  <a:cubicBezTo>
                    <a:pt x="191" y="8345"/>
                    <a:pt x="186" y="8345"/>
                    <a:pt x="181" y="8345"/>
                  </a:cubicBezTo>
                  <a:cubicBezTo>
                    <a:pt x="81" y="8345"/>
                    <a:pt x="1" y="8427"/>
                    <a:pt x="1" y="8529"/>
                  </a:cubicBezTo>
                  <a:lnTo>
                    <a:pt x="1" y="10234"/>
                  </a:lnTo>
                  <a:cubicBezTo>
                    <a:pt x="1" y="10335"/>
                    <a:pt x="84" y="10418"/>
                    <a:pt x="185" y="10418"/>
                  </a:cubicBezTo>
                  <a:lnTo>
                    <a:pt x="723" y="10418"/>
                  </a:lnTo>
                  <a:lnTo>
                    <a:pt x="723" y="12397"/>
                  </a:lnTo>
                  <a:cubicBezTo>
                    <a:pt x="723" y="12498"/>
                    <a:pt x="804" y="12580"/>
                    <a:pt x="906" y="12580"/>
                  </a:cubicBezTo>
                  <a:lnTo>
                    <a:pt x="9516" y="12580"/>
                  </a:lnTo>
                  <a:cubicBezTo>
                    <a:pt x="9617" y="12580"/>
                    <a:pt x="9698" y="12498"/>
                    <a:pt x="9698" y="12398"/>
                  </a:cubicBezTo>
                  <a:lnTo>
                    <a:pt x="9698" y="4929"/>
                  </a:lnTo>
                  <a:cubicBezTo>
                    <a:pt x="9698" y="4841"/>
                    <a:pt x="9641" y="4760"/>
                    <a:pt x="9554" y="4743"/>
                  </a:cubicBezTo>
                  <a:cubicBezTo>
                    <a:pt x="9542" y="4740"/>
                    <a:pt x="9529" y="4739"/>
                    <a:pt x="9518" y="4739"/>
                  </a:cubicBezTo>
                  <a:cubicBezTo>
                    <a:pt x="9418" y="4739"/>
                    <a:pt x="9338" y="4822"/>
                    <a:pt x="9338" y="4924"/>
                  </a:cubicBezTo>
                  <a:lnTo>
                    <a:pt x="9338" y="12220"/>
                  </a:lnTo>
                  <a:lnTo>
                    <a:pt x="1081" y="12220"/>
                  </a:lnTo>
                  <a:lnTo>
                    <a:pt x="1081" y="10421"/>
                  </a:lnTo>
                  <a:lnTo>
                    <a:pt x="7452" y="10421"/>
                  </a:lnTo>
                  <a:cubicBezTo>
                    <a:pt x="7553" y="10421"/>
                    <a:pt x="7635" y="10339"/>
                    <a:pt x="7635" y="10238"/>
                  </a:cubicBezTo>
                  <a:lnTo>
                    <a:pt x="7635" y="6641"/>
                  </a:lnTo>
                  <a:cubicBezTo>
                    <a:pt x="7635" y="6539"/>
                    <a:pt x="7552" y="6458"/>
                    <a:pt x="7452" y="6458"/>
                  </a:cubicBezTo>
                  <a:lnTo>
                    <a:pt x="1082" y="6458"/>
                  </a:lnTo>
                  <a:lnTo>
                    <a:pt x="1082" y="364"/>
                  </a:lnTo>
                  <a:lnTo>
                    <a:pt x="7275" y="364"/>
                  </a:lnTo>
                  <a:lnTo>
                    <a:pt x="7275" y="2538"/>
                  </a:lnTo>
                  <a:cubicBezTo>
                    <a:pt x="7275" y="2640"/>
                    <a:pt x="7357" y="2723"/>
                    <a:pt x="7459" y="2723"/>
                  </a:cubicBezTo>
                  <a:lnTo>
                    <a:pt x="9339" y="2723"/>
                  </a:lnTo>
                  <a:lnTo>
                    <a:pt x="9339" y="4067"/>
                  </a:lnTo>
                  <a:cubicBezTo>
                    <a:pt x="9339" y="4166"/>
                    <a:pt x="9421" y="4249"/>
                    <a:pt x="9520" y="4249"/>
                  </a:cubicBezTo>
                  <a:cubicBezTo>
                    <a:pt x="9620" y="4249"/>
                    <a:pt x="9700" y="4166"/>
                    <a:pt x="9700" y="4065"/>
                  </a:cubicBezTo>
                  <a:lnTo>
                    <a:pt x="9700" y="2554"/>
                  </a:lnTo>
                  <a:cubicBezTo>
                    <a:pt x="9700" y="2510"/>
                    <a:pt x="9685" y="2467"/>
                    <a:pt x="9654" y="2432"/>
                  </a:cubicBezTo>
                  <a:lnTo>
                    <a:pt x="7589" y="63"/>
                  </a:lnTo>
                  <a:cubicBezTo>
                    <a:pt x="7553" y="22"/>
                    <a:pt x="7504" y="0"/>
                    <a:pt x="7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5"/>
            <p:cNvSpPr/>
            <p:nvPr/>
          </p:nvSpPr>
          <p:spPr>
            <a:xfrm>
              <a:off x="1818879" y="1713202"/>
              <a:ext cx="38037" cy="84749"/>
            </a:xfrm>
            <a:custGeom>
              <a:avLst/>
              <a:gdLst/>
              <a:ahLst/>
              <a:cxnLst/>
              <a:rect l="l" t="t" r="r" b="b"/>
              <a:pathLst>
                <a:path w="1004" h="2237" extrusionOk="0">
                  <a:moveTo>
                    <a:pt x="182" y="0"/>
                  </a:moveTo>
                  <a:cubicBezTo>
                    <a:pt x="82" y="0"/>
                    <a:pt x="1" y="83"/>
                    <a:pt x="1" y="184"/>
                  </a:cubicBezTo>
                  <a:lnTo>
                    <a:pt x="1" y="2053"/>
                  </a:lnTo>
                  <a:cubicBezTo>
                    <a:pt x="1" y="2142"/>
                    <a:pt x="64" y="2220"/>
                    <a:pt x="151" y="2233"/>
                  </a:cubicBezTo>
                  <a:cubicBezTo>
                    <a:pt x="160" y="2236"/>
                    <a:pt x="417" y="2237"/>
                    <a:pt x="632" y="2237"/>
                  </a:cubicBezTo>
                  <a:cubicBezTo>
                    <a:pt x="704" y="2237"/>
                    <a:pt x="771" y="2237"/>
                    <a:pt x="823" y="2237"/>
                  </a:cubicBezTo>
                  <a:cubicBezTo>
                    <a:pt x="922" y="2237"/>
                    <a:pt x="1003" y="2153"/>
                    <a:pt x="1003" y="2052"/>
                  </a:cubicBezTo>
                  <a:cubicBezTo>
                    <a:pt x="1003" y="1951"/>
                    <a:pt x="921" y="1869"/>
                    <a:pt x="822" y="1869"/>
                  </a:cubicBezTo>
                  <a:lnTo>
                    <a:pt x="821" y="1869"/>
                  </a:lnTo>
                  <a:cubicBezTo>
                    <a:pt x="659" y="1870"/>
                    <a:pt x="485" y="1870"/>
                    <a:pt x="360" y="1870"/>
                  </a:cubicBezTo>
                  <a:lnTo>
                    <a:pt x="360" y="184"/>
                  </a:lnTo>
                  <a:cubicBezTo>
                    <a:pt x="361" y="83"/>
                    <a:pt x="281"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5"/>
            <p:cNvSpPr/>
            <p:nvPr/>
          </p:nvSpPr>
          <p:spPr>
            <a:xfrm>
              <a:off x="1737312" y="1713240"/>
              <a:ext cx="62094" cy="84862"/>
            </a:xfrm>
            <a:custGeom>
              <a:avLst/>
              <a:gdLst/>
              <a:ahLst/>
              <a:cxnLst/>
              <a:rect l="l" t="t" r="r" b="b"/>
              <a:pathLst>
                <a:path w="1639" h="2240" extrusionOk="0">
                  <a:moveTo>
                    <a:pt x="827" y="1"/>
                  </a:moveTo>
                  <a:cubicBezTo>
                    <a:pt x="746" y="1"/>
                    <a:pt x="661" y="12"/>
                    <a:pt x="573" y="38"/>
                  </a:cubicBezTo>
                  <a:cubicBezTo>
                    <a:pt x="334" y="110"/>
                    <a:pt x="165" y="299"/>
                    <a:pt x="131" y="529"/>
                  </a:cubicBezTo>
                  <a:cubicBezTo>
                    <a:pt x="100" y="744"/>
                    <a:pt x="194" y="950"/>
                    <a:pt x="375" y="1069"/>
                  </a:cubicBezTo>
                  <a:cubicBezTo>
                    <a:pt x="383" y="1074"/>
                    <a:pt x="392" y="1079"/>
                    <a:pt x="402" y="1083"/>
                  </a:cubicBezTo>
                  <a:cubicBezTo>
                    <a:pt x="412" y="1089"/>
                    <a:pt x="669" y="1202"/>
                    <a:pt x="957" y="1309"/>
                  </a:cubicBezTo>
                  <a:cubicBezTo>
                    <a:pt x="1155" y="1382"/>
                    <a:pt x="1256" y="1494"/>
                    <a:pt x="1234" y="1619"/>
                  </a:cubicBezTo>
                  <a:cubicBezTo>
                    <a:pt x="1210" y="1743"/>
                    <a:pt x="1064" y="1873"/>
                    <a:pt x="857" y="1873"/>
                  </a:cubicBezTo>
                  <a:cubicBezTo>
                    <a:pt x="657" y="1873"/>
                    <a:pt x="464" y="1791"/>
                    <a:pt x="341" y="1655"/>
                  </a:cubicBezTo>
                  <a:cubicBezTo>
                    <a:pt x="305" y="1616"/>
                    <a:pt x="255" y="1595"/>
                    <a:pt x="205" y="1595"/>
                  </a:cubicBezTo>
                  <a:cubicBezTo>
                    <a:pt x="161" y="1595"/>
                    <a:pt x="117" y="1611"/>
                    <a:pt x="82" y="1643"/>
                  </a:cubicBezTo>
                  <a:cubicBezTo>
                    <a:pt x="8" y="1710"/>
                    <a:pt x="0" y="1827"/>
                    <a:pt x="69" y="1901"/>
                  </a:cubicBezTo>
                  <a:cubicBezTo>
                    <a:pt x="260" y="2112"/>
                    <a:pt x="555" y="2240"/>
                    <a:pt x="857" y="2240"/>
                  </a:cubicBezTo>
                  <a:cubicBezTo>
                    <a:pt x="1221" y="2240"/>
                    <a:pt x="1538" y="2000"/>
                    <a:pt x="1596" y="1683"/>
                  </a:cubicBezTo>
                  <a:cubicBezTo>
                    <a:pt x="1639" y="1442"/>
                    <a:pt x="1525" y="1126"/>
                    <a:pt x="1083" y="963"/>
                  </a:cubicBezTo>
                  <a:cubicBezTo>
                    <a:pt x="846" y="875"/>
                    <a:pt x="626" y="780"/>
                    <a:pt x="566" y="754"/>
                  </a:cubicBezTo>
                  <a:cubicBezTo>
                    <a:pt x="513" y="713"/>
                    <a:pt x="486" y="650"/>
                    <a:pt x="497" y="582"/>
                  </a:cubicBezTo>
                  <a:cubicBezTo>
                    <a:pt x="509" y="493"/>
                    <a:pt x="578" y="423"/>
                    <a:pt x="680" y="390"/>
                  </a:cubicBezTo>
                  <a:cubicBezTo>
                    <a:pt x="730" y="375"/>
                    <a:pt x="778" y="369"/>
                    <a:pt x="825" y="369"/>
                  </a:cubicBezTo>
                  <a:cubicBezTo>
                    <a:pt x="1053" y="369"/>
                    <a:pt x="1236" y="515"/>
                    <a:pt x="1241" y="519"/>
                  </a:cubicBezTo>
                  <a:cubicBezTo>
                    <a:pt x="1275" y="547"/>
                    <a:pt x="1316" y="561"/>
                    <a:pt x="1358" y="561"/>
                  </a:cubicBezTo>
                  <a:cubicBezTo>
                    <a:pt x="1410" y="561"/>
                    <a:pt x="1462" y="539"/>
                    <a:pt x="1498" y="495"/>
                  </a:cubicBezTo>
                  <a:cubicBezTo>
                    <a:pt x="1564" y="418"/>
                    <a:pt x="1554" y="301"/>
                    <a:pt x="1476" y="236"/>
                  </a:cubicBezTo>
                  <a:cubicBezTo>
                    <a:pt x="1462" y="224"/>
                    <a:pt x="1191" y="1"/>
                    <a:pt x="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5"/>
            <p:cNvSpPr/>
            <p:nvPr/>
          </p:nvSpPr>
          <p:spPr>
            <a:xfrm>
              <a:off x="1656542" y="1713240"/>
              <a:ext cx="62094" cy="84862"/>
            </a:xfrm>
            <a:custGeom>
              <a:avLst/>
              <a:gdLst/>
              <a:ahLst/>
              <a:cxnLst/>
              <a:rect l="l" t="t" r="r" b="b"/>
              <a:pathLst>
                <a:path w="1639" h="2240" extrusionOk="0">
                  <a:moveTo>
                    <a:pt x="826" y="1"/>
                  </a:moveTo>
                  <a:cubicBezTo>
                    <a:pt x="745" y="1"/>
                    <a:pt x="660" y="12"/>
                    <a:pt x="572" y="38"/>
                  </a:cubicBezTo>
                  <a:cubicBezTo>
                    <a:pt x="332" y="110"/>
                    <a:pt x="163" y="299"/>
                    <a:pt x="131" y="529"/>
                  </a:cubicBezTo>
                  <a:cubicBezTo>
                    <a:pt x="100" y="744"/>
                    <a:pt x="194" y="950"/>
                    <a:pt x="375" y="1069"/>
                  </a:cubicBezTo>
                  <a:cubicBezTo>
                    <a:pt x="382" y="1074"/>
                    <a:pt x="392" y="1079"/>
                    <a:pt x="401" y="1083"/>
                  </a:cubicBezTo>
                  <a:cubicBezTo>
                    <a:pt x="412" y="1089"/>
                    <a:pt x="668" y="1202"/>
                    <a:pt x="956" y="1309"/>
                  </a:cubicBezTo>
                  <a:cubicBezTo>
                    <a:pt x="1153" y="1382"/>
                    <a:pt x="1256" y="1494"/>
                    <a:pt x="1233" y="1619"/>
                  </a:cubicBezTo>
                  <a:cubicBezTo>
                    <a:pt x="1210" y="1743"/>
                    <a:pt x="1063" y="1873"/>
                    <a:pt x="857" y="1873"/>
                  </a:cubicBezTo>
                  <a:cubicBezTo>
                    <a:pt x="656" y="1873"/>
                    <a:pt x="464" y="1791"/>
                    <a:pt x="340" y="1655"/>
                  </a:cubicBezTo>
                  <a:cubicBezTo>
                    <a:pt x="304" y="1616"/>
                    <a:pt x="254" y="1595"/>
                    <a:pt x="204" y="1595"/>
                  </a:cubicBezTo>
                  <a:cubicBezTo>
                    <a:pt x="160" y="1595"/>
                    <a:pt x="116" y="1611"/>
                    <a:pt x="81" y="1643"/>
                  </a:cubicBezTo>
                  <a:cubicBezTo>
                    <a:pt x="6" y="1710"/>
                    <a:pt x="0" y="1827"/>
                    <a:pt x="68" y="1901"/>
                  </a:cubicBezTo>
                  <a:cubicBezTo>
                    <a:pt x="259" y="2112"/>
                    <a:pt x="554" y="2240"/>
                    <a:pt x="856" y="2240"/>
                  </a:cubicBezTo>
                  <a:cubicBezTo>
                    <a:pt x="1220" y="2240"/>
                    <a:pt x="1537" y="2000"/>
                    <a:pt x="1594" y="1683"/>
                  </a:cubicBezTo>
                  <a:cubicBezTo>
                    <a:pt x="1638" y="1442"/>
                    <a:pt x="1525" y="1126"/>
                    <a:pt x="1083" y="963"/>
                  </a:cubicBezTo>
                  <a:cubicBezTo>
                    <a:pt x="844" y="875"/>
                    <a:pt x="624" y="780"/>
                    <a:pt x="566" y="754"/>
                  </a:cubicBezTo>
                  <a:cubicBezTo>
                    <a:pt x="512" y="713"/>
                    <a:pt x="486" y="650"/>
                    <a:pt x="496" y="582"/>
                  </a:cubicBezTo>
                  <a:cubicBezTo>
                    <a:pt x="509" y="493"/>
                    <a:pt x="577" y="423"/>
                    <a:pt x="680" y="390"/>
                  </a:cubicBezTo>
                  <a:cubicBezTo>
                    <a:pt x="729" y="375"/>
                    <a:pt x="778" y="369"/>
                    <a:pt x="825" y="369"/>
                  </a:cubicBezTo>
                  <a:cubicBezTo>
                    <a:pt x="1053" y="369"/>
                    <a:pt x="1236" y="515"/>
                    <a:pt x="1240" y="519"/>
                  </a:cubicBezTo>
                  <a:cubicBezTo>
                    <a:pt x="1274" y="547"/>
                    <a:pt x="1316" y="561"/>
                    <a:pt x="1358" y="561"/>
                  </a:cubicBezTo>
                  <a:cubicBezTo>
                    <a:pt x="1410" y="561"/>
                    <a:pt x="1462" y="539"/>
                    <a:pt x="1498" y="495"/>
                  </a:cubicBezTo>
                  <a:cubicBezTo>
                    <a:pt x="1563" y="418"/>
                    <a:pt x="1552" y="301"/>
                    <a:pt x="1476" y="236"/>
                  </a:cubicBezTo>
                  <a:cubicBezTo>
                    <a:pt x="1461" y="224"/>
                    <a:pt x="1190" y="1"/>
                    <a:pt x="8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5" name="Google Shape;2965;p65"/>
          <p:cNvGrpSpPr/>
          <p:nvPr/>
        </p:nvGrpSpPr>
        <p:grpSpPr>
          <a:xfrm>
            <a:off x="960336" y="1996043"/>
            <a:ext cx="394595" cy="449261"/>
            <a:chOff x="742339" y="1436604"/>
            <a:chExt cx="418402" cy="476366"/>
          </a:xfrm>
        </p:grpSpPr>
        <p:sp>
          <p:nvSpPr>
            <p:cNvPr id="2966" name="Google Shape;2966;p65"/>
            <p:cNvSpPr/>
            <p:nvPr/>
          </p:nvSpPr>
          <p:spPr>
            <a:xfrm>
              <a:off x="836180" y="1697442"/>
              <a:ext cx="98615" cy="215528"/>
            </a:xfrm>
            <a:custGeom>
              <a:avLst/>
              <a:gdLst/>
              <a:ahLst/>
              <a:cxnLst/>
              <a:rect l="l" t="t" r="r" b="b"/>
              <a:pathLst>
                <a:path w="2603" h="5689" extrusionOk="0">
                  <a:moveTo>
                    <a:pt x="205" y="0"/>
                  </a:moveTo>
                  <a:cubicBezTo>
                    <a:pt x="168" y="0"/>
                    <a:pt x="130" y="12"/>
                    <a:pt x="98" y="36"/>
                  </a:cubicBezTo>
                  <a:cubicBezTo>
                    <a:pt x="17" y="96"/>
                    <a:pt x="0" y="209"/>
                    <a:pt x="61" y="290"/>
                  </a:cubicBezTo>
                  <a:lnTo>
                    <a:pt x="931" y="1459"/>
                  </a:lnTo>
                  <a:lnTo>
                    <a:pt x="931" y="4503"/>
                  </a:lnTo>
                  <a:cubicBezTo>
                    <a:pt x="931" y="4560"/>
                    <a:pt x="957" y="4613"/>
                    <a:pt x="1004" y="4649"/>
                  </a:cubicBezTo>
                  <a:lnTo>
                    <a:pt x="2310" y="5650"/>
                  </a:lnTo>
                  <a:cubicBezTo>
                    <a:pt x="2342" y="5675"/>
                    <a:pt x="2382" y="5689"/>
                    <a:pt x="2421" y="5689"/>
                  </a:cubicBezTo>
                  <a:cubicBezTo>
                    <a:pt x="2522" y="5689"/>
                    <a:pt x="2603" y="5607"/>
                    <a:pt x="2603" y="5507"/>
                  </a:cubicBezTo>
                  <a:lnTo>
                    <a:pt x="2603" y="4240"/>
                  </a:lnTo>
                  <a:cubicBezTo>
                    <a:pt x="2602" y="4141"/>
                    <a:pt x="2522" y="4060"/>
                    <a:pt x="2423" y="4060"/>
                  </a:cubicBezTo>
                  <a:cubicBezTo>
                    <a:pt x="2323" y="4060"/>
                    <a:pt x="2241" y="4141"/>
                    <a:pt x="2241" y="4240"/>
                  </a:cubicBezTo>
                  <a:lnTo>
                    <a:pt x="2241" y="5137"/>
                  </a:lnTo>
                  <a:lnTo>
                    <a:pt x="1292" y="4408"/>
                  </a:lnTo>
                  <a:lnTo>
                    <a:pt x="1292" y="1398"/>
                  </a:lnTo>
                  <a:cubicBezTo>
                    <a:pt x="1292" y="1359"/>
                    <a:pt x="1278" y="1322"/>
                    <a:pt x="1256" y="1291"/>
                  </a:cubicBezTo>
                  <a:lnTo>
                    <a:pt x="350" y="73"/>
                  </a:lnTo>
                  <a:cubicBezTo>
                    <a:pt x="314" y="26"/>
                    <a:pt x="260"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5"/>
            <p:cNvSpPr/>
            <p:nvPr/>
          </p:nvSpPr>
          <p:spPr>
            <a:xfrm>
              <a:off x="818487" y="1437664"/>
              <a:ext cx="25686" cy="55502"/>
            </a:xfrm>
            <a:custGeom>
              <a:avLst/>
              <a:gdLst/>
              <a:ahLst/>
              <a:cxnLst/>
              <a:rect l="l" t="t" r="r" b="b"/>
              <a:pathLst>
                <a:path w="678" h="1465" extrusionOk="0">
                  <a:moveTo>
                    <a:pt x="196" y="1"/>
                  </a:moveTo>
                  <a:cubicBezTo>
                    <a:pt x="181" y="1"/>
                    <a:pt x="168" y="6"/>
                    <a:pt x="158" y="16"/>
                  </a:cubicBezTo>
                  <a:cubicBezTo>
                    <a:pt x="0" y="172"/>
                    <a:pt x="109" y="362"/>
                    <a:pt x="261" y="362"/>
                  </a:cubicBezTo>
                  <a:lnTo>
                    <a:pt x="316" y="362"/>
                  </a:lnTo>
                  <a:lnTo>
                    <a:pt x="316" y="1350"/>
                  </a:lnTo>
                  <a:cubicBezTo>
                    <a:pt x="316" y="1363"/>
                    <a:pt x="322" y="1378"/>
                    <a:pt x="332" y="1387"/>
                  </a:cubicBezTo>
                  <a:cubicBezTo>
                    <a:pt x="386" y="1442"/>
                    <a:pt x="444" y="1465"/>
                    <a:pt x="497" y="1465"/>
                  </a:cubicBezTo>
                  <a:cubicBezTo>
                    <a:pt x="597" y="1465"/>
                    <a:pt x="678" y="1384"/>
                    <a:pt x="678" y="1285"/>
                  </a:cubicBezTo>
                  <a:lnTo>
                    <a:pt x="678" y="54"/>
                  </a:lnTo>
                  <a:cubicBezTo>
                    <a:pt x="678" y="26"/>
                    <a:pt x="655"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5"/>
            <p:cNvSpPr/>
            <p:nvPr/>
          </p:nvSpPr>
          <p:spPr>
            <a:xfrm>
              <a:off x="875807" y="1510934"/>
              <a:ext cx="22996" cy="55502"/>
            </a:xfrm>
            <a:custGeom>
              <a:avLst/>
              <a:gdLst/>
              <a:ahLst/>
              <a:cxnLst/>
              <a:rect l="l" t="t" r="r" b="b"/>
              <a:pathLst>
                <a:path w="607" h="1465" extrusionOk="0">
                  <a:moveTo>
                    <a:pt x="198" y="0"/>
                  </a:moveTo>
                  <a:cubicBezTo>
                    <a:pt x="102" y="0"/>
                    <a:pt x="17" y="70"/>
                    <a:pt x="10" y="164"/>
                  </a:cubicBezTo>
                  <a:cubicBezTo>
                    <a:pt x="0" y="271"/>
                    <a:pt x="84" y="360"/>
                    <a:pt x="189" y="360"/>
                  </a:cubicBezTo>
                  <a:lnTo>
                    <a:pt x="246" y="360"/>
                  </a:lnTo>
                  <a:lnTo>
                    <a:pt x="246" y="1283"/>
                  </a:lnTo>
                  <a:cubicBezTo>
                    <a:pt x="246" y="1385"/>
                    <a:pt x="326" y="1464"/>
                    <a:pt x="426" y="1464"/>
                  </a:cubicBezTo>
                  <a:cubicBezTo>
                    <a:pt x="525" y="1464"/>
                    <a:pt x="607" y="1383"/>
                    <a:pt x="607" y="1283"/>
                  </a:cubicBezTo>
                  <a:lnTo>
                    <a:pt x="607" y="183"/>
                  </a:lnTo>
                  <a:cubicBezTo>
                    <a:pt x="607" y="82"/>
                    <a:pt x="524" y="0"/>
                    <a:pt x="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5"/>
            <p:cNvSpPr/>
            <p:nvPr/>
          </p:nvSpPr>
          <p:spPr>
            <a:xfrm>
              <a:off x="909108" y="1437664"/>
              <a:ext cx="25686" cy="55502"/>
            </a:xfrm>
            <a:custGeom>
              <a:avLst/>
              <a:gdLst/>
              <a:ahLst/>
              <a:cxnLst/>
              <a:rect l="l" t="t" r="r" b="b"/>
              <a:pathLst>
                <a:path w="678" h="1465" extrusionOk="0">
                  <a:moveTo>
                    <a:pt x="196" y="1"/>
                  </a:moveTo>
                  <a:cubicBezTo>
                    <a:pt x="181" y="1"/>
                    <a:pt x="168" y="6"/>
                    <a:pt x="158" y="16"/>
                  </a:cubicBezTo>
                  <a:cubicBezTo>
                    <a:pt x="0" y="172"/>
                    <a:pt x="108" y="362"/>
                    <a:pt x="260" y="362"/>
                  </a:cubicBezTo>
                  <a:lnTo>
                    <a:pt x="316" y="362"/>
                  </a:lnTo>
                  <a:lnTo>
                    <a:pt x="316" y="1350"/>
                  </a:lnTo>
                  <a:cubicBezTo>
                    <a:pt x="316" y="1363"/>
                    <a:pt x="322" y="1378"/>
                    <a:pt x="332" y="1387"/>
                  </a:cubicBezTo>
                  <a:cubicBezTo>
                    <a:pt x="386" y="1442"/>
                    <a:pt x="444" y="1464"/>
                    <a:pt x="497" y="1464"/>
                  </a:cubicBezTo>
                  <a:cubicBezTo>
                    <a:pt x="597" y="1464"/>
                    <a:pt x="678" y="1384"/>
                    <a:pt x="678" y="1284"/>
                  </a:cubicBezTo>
                  <a:lnTo>
                    <a:pt x="678" y="54"/>
                  </a:lnTo>
                  <a:cubicBezTo>
                    <a:pt x="678" y="25"/>
                    <a:pt x="655"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5"/>
            <p:cNvSpPr/>
            <p:nvPr/>
          </p:nvSpPr>
          <p:spPr>
            <a:xfrm>
              <a:off x="772116" y="1436604"/>
              <a:ext cx="38529" cy="58078"/>
            </a:xfrm>
            <a:custGeom>
              <a:avLst/>
              <a:gdLst/>
              <a:ahLst/>
              <a:cxnLst/>
              <a:rect l="l" t="t" r="r" b="b"/>
              <a:pathLst>
                <a:path w="1017" h="1533" extrusionOk="0">
                  <a:moveTo>
                    <a:pt x="510" y="349"/>
                  </a:moveTo>
                  <a:cubicBezTo>
                    <a:pt x="591" y="349"/>
                    <a:pt x="657" y="415"/>
                    <a:pt x="657" y="496"/>
                  </a:cubicBezTo>
                  <a:lnTo>
                    <a:pt x="657" y="1035"/>
                  </a:lnTo>
                  <a:cubicBezTo>
                    <a:pt x="657" y="1116"/>
                    <a:pt x="592" y="1183"/>
                    <a:pt x="510" y="1183"/>
                  </a:cubicBezTo>
                  <a:cubicBezTo>
                    <a:pt x="493" y="1183"/>
                    <a:pt x="477" y="1180"/>
                    <a:pt x="459" y="1174"/>
                  </a:cubicBezTo>
                  <a:cubicBezTo>
                    <a:pt x="401" y="1155"/>
                    <a:pt x="361" y="1097"/>
                    <a:pt x="361" y="1034"/>
                  </a:cubicBezTo>
                  <a:lnTo>
                    <a:pt x="361" y="498"/>
                  </a:lnTo>
                  <a:cubicBezTo>
                    <a:pt x="361" y="435"/>
                    <a:pt x="399" y="377"/>
                    <a:pt x="459" y="357"/>
                  </a:cubicBezTo>
                  <a:cubicBezTo>
                    <a:pt x="476" y="352"/>
                    <a:pt x="493" y="349"/>
                    <a:pt x="510" y="349"/>
                  </a:cubicBezTo>
                  <a:close/>
                  <a:moveTo>
                    <a:pt x="510" y="1"/>
                  </a:moveTo>
                  <a:cubicBezTo>
                    <a:pt x="502" y="1"/>
                    <a:pt x="494" y="1"/>
                    <a:pt x="486" y="1"/>
                  </a:cubicBezTo>
                  <a:cubicBezTo>
                    <a:pt x="212" y="14"/>
                    <a:pt x="1" y="250"/>
                    <a:pt x="1" y="525"/>
                  </a:cubicBezTo>
                  <a:lnTo>
                    <a:pt x="1" y="1027"/>
                  </a:lnTo>
                  <a:cubicBezTo>
                    <a:pt x="1" y="1305"/>
                    <a:pt x="229" y="1533"/>
                    <a:pt x="509" y="1533"/>
                  </a:cubicBezTo>
                  <a:cubicBezTo>
                    <a:pt x="789" y="1533"/>
                    <a:pt x="1017" y="1305"/>
                    <a:pt x="1017" y="1027"/>
                  </a:cubicBezTo>
                  <a:lnTo>
                    <a:pt x="1017" y="508"/>
                  </a:lnTo>
                  <a:cubicBezTo>
                    <a:pt x="1017" y="228"/>
                    <a:pt x="789" y="1"/>
                    <a:pt x="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5"/>
            <p:cNvSpPr/>
            <p:nvPr/>
          </p:nvSpPr>
          <p:spPr>
            <a:xfrm>
              <a:off x="772116" y="1510025"/>
              <a:ext cx="38529" cy="58078"/>
            </a:xfrm>
            <a:custGeom>
              <a:avLst/>
              <a:gdLst/>
              <a:ahLst/>
              <a:cxnLst/>
              <a:rect l="l" t="t" r="r" b="b"/>
              <a:pathLst>
                <a:path w="1017" h="1533" extrusionOk="0">
                  <a:moveTo>
                    <a:pt x="510" y="349"/>
                  </a:moveTo>
                  <a:cubicBezTo>
                    <a:pt x="591" y="349"/>
                    <a:pt x="657" y="415"/>
                    <a:pt x="657" y="495"/>
                  </a:cubicBezTo>
                  <a:lnTo>
                    <a:pt x="657" y="1035"/>
                  </a:lnTo>
                  <a:cubicBezTo>
                    <a:pt x="657" y="1116"/>
                    <a:pt x="590" y="1181"/>
                    <a:pt x="509" y="1181"/>
                  </a:cubicBezTo>
                  <a:cubicBezTo>
                    <a:pt x="428" y="1181"/>
                    <a:pt x="361" y="1116"/>
                    <a:pt x="361" y="1035"/>
                  </a:cubicBezTo>
                  <a:lnTo>
                    <a:pt x="361" y="497"/>
                  </a:lnTo>
                  <a:cubicBezTo>
                    <a:pt x="361" y="435"/>
                    <a:pt x="399" y="377"/>
                    <a:pt x="459" y="357"/>
                  </a:cubicBezTo>
                  <a:cubicBezTo>
                    <a:pt x="476" y="351"/>
                    <a:pt x="493" y="349"/>
                    <a:pt x="510" y="349"/>
                  </a:cubicBezTo>
                  <a:close/>
                  <a:moveTo>
                    <a:pt x="510" y="0"/>
                  </a:moveTo>
                  <a:cubicBezTo>
                    <a:pt x="502" y="0"/>
                    <a:pt x="494" y="1"/>
                    <a:pt x="486" y="1"/>
                  </a:cubicBezTo>
                  <a:cubicBezTo>
                    <a:pt x="212" y="14"/>
                    <a:pt x="1" y="249"/>
                    <a:pt x="1" y="525"/>
                  </a:cubicBezTo>
                  <a:lnTo>
                    <a:pt x="1" y="1026"/>
                  </a:lnTo>
                  <a:cubicBezTo>
                    <a:pt x="1" y="1305"/>
                    <a:pt x="229" y="1532"/>
                    <a:pt x="509" y="1532"/>
                  </a:cubicBezTo>
                  <a:cubicBezTo>
                    <a:pt x="789" y="1532"/>
                    <a:pt x="1017" y="1305"/>
                    <a:pt x="1017" y="1026"/>
                  </a:cubicBezTo>
                  <a:lnTo>
                    <a:pt x="1017" y="508"/>
                  </a:lnTo>
                  <a:cubicBezTo>
                    <a:pt x="1017" y="228"/>
                    <a:pt x="789" y="0"/>
                    <a:pt x="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5"/>
            <p:cNvSpPr/>
            <p:nvPr/>
          </p:nvSpPr>
          <p:spPr>
            <a:xfrm>
              <a:off x="825496" y="1509987"/>
              <a:ext cx="38491" cy="58078"/>
            </a:xfrm>
            <a:custGeom>
              <a:avLst/>
              <a:gdLst/>
              <a:ahLst/>
              <a:cxnLst/>
              <a:rect l="l" t="t" r="r" b="b"/>
              <a:pathLst>
                <a:path w="1016" h="1533" extrusionOk="0">
                  <a:moveTo>
                    <a:pt x="509" y="350"/>
                  </a:moveTo>
                  <a:cubicBezTo>
                    <a:pt x="590" y="350"/>
                    <a:pt x="655" y="416"/>
                    <a:pt x="655" y="496"/>
                  </a:cubicBezTo>
                  <a:lnTo>
                    <a:pt x="655" y="1036"/>
                  </a:lnTo>
                  <a:cubicBezTo>
                    <a:pt x="655" y="1117"/>
                    <a:pt x="590" y="1182"/>
                    <a:pt x="507" y="1182"/>
                  </a:cubicBezTo>
                  <a:cubicBezTo>
                    <a:pt x="427" y="1182"/>
                    <a:pt x="360" y="1117"/>
                    <a:pt x="360" y="1036"/>
                  </a:cubicBezTo>
                  <a:lnTo>
                    <a:pt x="360" y="498"/>
                  </a:lnTo>
                  <a:lnTo>
                    <a:pt x="361" y="498"/>
                  </a:lnTo>
                  <a:cubicBezTo>
                    <a:pt x="361" y="436"/>
                    <a:pt x="398" y="378"/>
                    <a:pt x="459" y="358"/>
                  </a:cubicBezTo>
                  <a:cubicBezTo>
                    <a:pt x="476" y="352"/>
                    <a:pt x="493" y="350"/>
                    <a:pt x="509" y="350"/>
                  </a:cubicBezTo>
                  <a:close/>
                  <a:moveTo>
                    <a:pt x="507" y="1"/>
                  </a:moveTo>
                  <a:cubicBezTo>
                    <a:pt x="229" y="1"/>
                    <a:pt x="0" y="228"/>
                    <a:pt x="0" y="507"/>
                  </a:cubicBezTo>
                  <a:lnTo>
                    <a:pt x="0" y="1008"/>
                  </a:lnTo>
                  <a:cubicBezTo>
                    <a:pt x="0" y="1282"/>
                    <a:pt x="210" y="1520"/>
                    <a:pt x="484" y="1532"/>
                  </a:cubicBezTo>
                  <a:cubicBezTo>
                    <a:pt x="492" y="1533"/>
                    <a:pt x="500" y="1533"/>
                    <a:pt x="509" y="1533"/>
                  </a:cubicBezTo>
                  <a:cubicBezTo>
                    <a:pt x="788" y="1533"/>
                    <a:pt x="1015" y="1305"/>
                    <a:pt x="1015" y="1025"/>
                  </a:cubicBezTo>
                  <a:lnTo>
                    <a:pt x="1015" y="507"/>
                  </a:lnTo>
                  <a:cubicBezTo>
                    <a:pt x="1015" y="227"/>
                    <a:pt x="788" y="1"/>
                    <a:pt x="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913655" y="1509987"/>
              <a:ext cx="38529" cy="58078"/>
            </a:xfrm>
            <a:custGeom>
              <a:avLst/>
              <a:gdLst/>
              <a:ahLst/>
              <a:cxnLst/>
              <a:rect l="l" t="t" r="r" b="b"/>
              <a:pathLst>
                <a:path w="1017" h="1533" extrusionOk="0">
                  <a:moveTo>
                    <a:pt x="506" y="350"/>
                  </a:moveTo>
                  <a:cubicBezTo>
                    <a:pt x="589" y="350"/>
                    <a:pt x="655" y="416"/>
                    <a:pt x="655" y="496"/>
                  </a:cubicBezTo>
                  <a:lnTo>
                    <a:pt x="655" y="1036"/>
                  </a:lnTo>
                  <a:cubicBezTo>
                    <a:pt x="655" y="1117"/>
                    <a:pt x="589" y="1182"/>
                    <a:pt x="506" y="1182"/>
                  </a:cubicBezTo>
                  <a:cubicBezTo>
                    <a:pt x="426" y="1182"/>
                    <a:pt x="359" y="1117"/>
                    <a:pt x="359" y="1036"/>
                  </a:cubicBezTo>
                  <a:lnTo>
                    <a:pt x="359" y="496"/>
                  </a:lnTo>
                  <a:cubicBezTo>
                    <a:pt x="359" y="416"/>
                    <a:pt x="426" y="350"/>
                    <a:pt x="506" y="350"/>
                  </a:cubicBezTo>
                  <a:close/>
                  <a:moveTo>
                    <a:pt x="508" y="0"/>
                  </a:moveTo>
                  <a:cubicBezTo>
                    <a:pt x="228" y="0"/>
                    <a:pt x="1" y="229"/>
                    <a:pt x="1" y="507"/>
                  </a:cubicBezTo>
                  <a:lnTo>
                    <a:pt x="1" y="1025"/>
                  </a:lnTo>
                  <a:cubicBezTo>
                    <a:pt x="1" y="1306"/>
                    <a:pt x="228" y="1532"/>
                    <a:pt x="509" y="1532"/>
                  </a:cubicBezTo>
                  <a:cubicBezTo>
                    <a:pt x="788" y="1532"/>
                    <a:pt x="1017" y="1305"/>
                    <a:pt x="1017" y="1025"/>
                  </a:cubicBezTo>
                  <a:lnTo>
                    <a:pt x="1017" y="525"/>
                  </a:lnTo>
                  <a:cubicBezTo>
                    <a:pt x="1017" y="250"/>
                    <a:pt x="807" y="14"/>
                    <a:pt x="532" y="1"/>
                  </a:cubicBezTo>
                  <a:cubicBezTo>
                    <a:pt x="524" y="1"/>
                    <a:pt x="516" y="0"/>
                    <a:pt x="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860275" y="1436604"/>
              <a:ext cx="38529" cy="58078"/>
            </a:xfrm>
            <a:custGeom>
              <a:avLst/>
              <a:gdLst/>
              <a:ahLst/>
              <a:cxnLst/>
              <a:rect l="l" t="t" r="r" b="b"/>
              <a:pathLst>
                <a:path w="1017" h="1533" extrusionOk="0">
                  <a:moveTo>
                    <a:pt x="509" y="349"/>
                  </a:moveTo>
                  <a:cubicBezTo>
                    <a:pt x="590" y="349"/>
                    <a:pt x="657" y="415"/>
                    <a:pt x="657" y="496"/>
                  </a:cubicBezTo>
                  <a:lnTo>
                    <a:pt x="657" y="1035"/>
                  </a:lnTo>
                  <a:cubicBezTo>
                    <a:pt x="657" y="1117"/>
                    <a:pt x="591" y="1182"/>
                    <a:pt x="509" y="1182"/>
                  </a:cubicBezTo>
                  <a:cubicBezTo>
                    <a:pt x="427" y="1182"/>
                    <a:pt x="360" y="1117"/>
                    <a:pt x="360" y="1035"/>
                  </a:cubicBezTo>
                  <a:lnTo>
                    <a:pt x="360" y="496"/>
                  </a:lnTo>
                  <a:cubicBezTo>
                    <a:pt x="360" y="415"/>
                    <a:pt x="426" y="349"/>
                    <a:pt x="509" y="349"/>
                  </a:cubicBezTo>
                  <a:close/>
                  <a:moveTo>
                    <a:pt x="509" y="1"/>
                  </a:moveTo>
                  <a:cubicBezTo>
                    <a:pt x="230" y="1"/>
                    <a:pt x="2" y="228"/>
                    <a:pt x="2" y="508"/>
                  </a:cubicBezTo>
                  <a:lnTo>
                    <a:pt x="2" y="1027"/>
                  </a:lnTo>
                  <a:cubicBezTo>
                    <a:pt x="1" y="1305"/>
                    <a:pt x="228" y="1533"/>
                    <a:pt x="509" y="1533"/>
                  </a:cubicBezTo>
                  <a:cubicBezTo>
                    <a:pt x="789" y="1533"/>
                    <a:pt x="1017" y="1305"/>
                    <a:pt x="1017" y="1027"/>
                  </a:cubicBezTo>
                  <a:lnTo>
                    <a:pt x="1017" y="525"/>
                  </a:lnTo>
                  <a:cubicBezTo>
                    <a:pt x="1017" y="252"/>
                    <a:pt x="807" y="14"/>
                    <a:pt x="533" y="1"/>
                  </a:cubicBezTo>
                  <a:cubicBezTo>
                    <a:pt x="525" y="1"/>
                    <a:pt x="517"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5"/>
            <p:cNvSpPr/>
            <p:nvPr/>
          </p:nvSpPr>
          <p:spPr>
            <a:xfrm>
              <a:off x="954608" y="1436604"/>
              <a:ext cx="38529" cy="58078"/>
            </a:xfrm>
            <a:custGeom>
              <a:avLst/>
              <a:gdLst/>
              <a:ahLst/>
              <a:cxnLst/>
              <a:rect l="l" t="t" r="r" b="b"/>
              <a:pathLst>
                <a:path w="1017" h="1533" extrusionOk="0">
                  <a:moveTo>
                    <a:pt x="508" y="349"/>
                  </a:moveTo>
                  <a:cubicBezTo>
                    <a:pt x="590" y="349"/>
                    <a:pt x="656" y="415"/>
                    <a:pt x="656" y="496"/>
                  </a:cubicBezTo>
                  <a:lnTo>
                    <a:pt x="656" y="1035"/>
                  </a:lnTo>
                  <a:cubicBezTo>
                    <a:pt x="656" y="1117"/>
                    <a:pt x="591" y="1182"/>
                    <a:pt x="508" y="1182"/>
                  </a:cubicBezTo>
                  <a:cubicBezTo>
                    <a:pt x="427" y="1182"/>
                    <a:pt x="361" y="1117"/>
                    <a:pt x="361" y="1035"/>
                  </a:cubicBezTo>
                  <a:lnTo>
                    <a:pt x="361" y="496"/>
                  </a:lnTo>
                  <a:cubicBezTo>
                    <a:pt x="361" y="415"/>
                    <a:pt x="426" y="349"/>
                    <a:pt x="508" y="349"/>
                  </a:cubicBezTo>
                  <a:close/>
                  <a:moveTo>
                    <a:pt x="509" y="1"/>
                  </a:moveTo>
                  <a:cubicBezTo>
                    <a:pt x="229" y="1"/>
                    <a:pt x="2" y="228"/>
                    <a:pt x="2" y="508"/>
                  </a:cubicBezTo>
                  <a:lnTo>
                    <a:pt x="2" y="1027"/>
                  </a:lnTo>
                  <a:cubicBezTo>
                    <a:pt x="0" y="1305"/>
                    <a:pt x="229" y="1533"/>
                    <a:pt x="508" y="1533"/>
                  </a:cubicBezTo>
                  <a:cubicBezTo>
                    <a:pt x="789" y="1533"/>
                    <a:pt x="1016" y="1305"/>
                    <a:pt x="1016" y="1027"/>
                  </a:cubicBezTo>
                  <a:lnTo>
                    <a:pt x="1016" y="525"/>
                  </a:lnTo>
                  <a:cubicBezTo>
                    <a:pt x="1016" y="252"/>
                    <a:pt x="807" y="14"/>
                    <a:pt x="534" y="1"/>
                  </a:cubicBezTo>
                  <a:cubicBezTo>
                    <a:pt x="525" y="1"/>
                    <a:pt x="517"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5"/>
            <p:cNvSpPr/>
            <p:nvPr/>
          </p:nvSpPr>
          <p:spPr>
            <a:xfrm>
              <a:off x="742339" y="1479944"/>
              <a:ext cx="418402" cy="352937"/>
            </a:xfrm>
            <a:custGeom>
              <a:avLst/>
              <a:gdLst/>
              <a:ahLst/>
              <a:cxnLst/>
              <a:rect l="l" t="t" r="r" b="b"/>
              <a:pathLst>
                <a:path w="11044" h="9316" extrusionOk="0">
                  <a:moveTo>
                    <a:pt x="5751" y="2983"/>
                  </a:moveTo>
                  <a:cubicBezTo>
                    <a:pt x="5763" y="3147"/>
                    <a:pt x="5901" y="3277"/>
                    <a:pt x="6070" y="3277"/>
                  </a:cubicBezTo>
                  <a:lnTo>
                    <a:pt x="6428" y="3277"/>
                  </a:lnTo>
                  <a:cubicBezTo>
                    <a:pt x="6470" y="3414"/>
                    <a:pt x="6525" y="3548"/>
                    <a:pt x="6593" y="3675"/>
                  </a:cubicBezTo>
                  <a:lnTo>
                    <a:pt x="6531" y="3735"/>
                  </a:lnTo>
                  <a:lnTo>
                    <a:pt x="729" y="3735"/>
                  </a:lnTo>
                  <a:cubicBezTo>
                    <a:pt x="527" y="3735"/>
                    <a:pt x="362" y="3570"/>
                    <a:pt x="362" y="3367"/>
                  </a:cubicBezTo>
                  <a:lnTo>
                    <a:pt x="362" y="3116"/>
                  </a:lnTo>
                  <a:cubicBezTo>
                    <a:pt x="362" y="3043"/>
                    <a:pt x="422" y="2983"/>
                    <a:pt x="496" y="2983"/>
                  </a:cubicBezTo>
                  <a:close/>
                  <a:moveTo>
                    <a:pt x="8620" y="360"/>
                  </a:moveTo>
                  <a:lnTo>
                    <a:pt x="8620" y="869"/>
                  </a:lnTo>
                  <a:cubicBezTo>
                    <a:pt x="8620" y="955"/>
                    <a:pt x="8681" y="1031"/>
                    <a:pt x="8764" y="1048"/>
                  </a:cubicBezTo>
                  <a:cubicBezTo>
                    <a:pt x="8956" y="1090"/>
                    <a:pt x="9139" y="1165"/>
                    <a:pt x="9307" y="1267"/>
                  </a:cubicBezTo>
                  <a:cubicBezTo>
                    <a:pt x="9337" y="1286"/>
                    <a:pt x="9370" y="1294"/>
                    <a:pt x="9404" y="1294"/>
                  </a:cubicBezTo>
                  <a:cubicBezTo>
                    <a:pt x="9451" y="1294"/>
                    <a:pt x="9499" y="1277"/>
                    <a:pt x="9534" y="1242"/>
                  </a:cubicBezTo>
                  <a:lnTo>
                    <a:pt x="9843" y="942"/>
                  </a:lnTo>
                  <a:lnTo>
                    <a:pt x="10176" y="1266"/>
                  </a:lnTo>
                  <a:lnTo>
                    <a:pt x="9867" y="1567"/>
                  </a:lnTo>
                  <a:cubicBezTo>
                    <a:pt x="9808" y="1626"/>
                    <a:pt x="9797" y="1718"/>
                    <a:pt x="9843" y="1788"/>
                  </a:cubicBezTo>
                  <a:cubicBezTo>
                    <a:pt x="9949" y="1952"/>
                    <a:pt x="10024" y="2130"/>
                    <a:pt x="10069" y="2319"/>
                  </a:cubicBezTo>
                  <a:cubicBezTo>
                    <a:pt x="10087" y="2400"/>
                    <a:pt x="10163" y="2457"/>
                    <a:pt x="10247" y="2457"/>
                  </a:cubicBezTo>
                  <a:lnTo>
                    <a:pt x="10684" y="2457"/>
                  </a:lnTo>
                  <a:lnTo>
                    <a:pt x="10682" y="2916"/>
                  </a:lnTo>
                  <a:lnTo>
                    <a:pt x="10200" y="2916"/>
                  </a:lnTo>
                  <a:cubicBezTo>
                    <a:pt x="10116" y="2916"/>
                    <a:pt x="10044" y="2975"/>
                    <a:pt x="10027" y="3058"/>
                  </a:cubicBezTo>
                  <a:cubicBezTo>
                    <a:pt x="9986" y="3252"/>
                    <a:pt x="9911" y="3435"/>
                    <a:pt x="9808" y="3603"/>
                  </a:cubicBezTo>
                  <a:cubicBezTo>
                    <a:pt x="9762" y="3675"/>
                    <a:pt x="9773" y="3769"/>
                    <a:pt x="9833" y="3829"/>
                  </a:cubicBezTo>
                  <a:lnTo>
                    <a:pt x="10133" y="4138"/>
                  </a:lnTo>
                  <a:lnTo>
                    <a:pt x="9809" y="4472"/>
                  </a:lnTo>
                  <a:lnTo>
                    <a:pt x="9513" y="4169"/>
                  </a:lnTo>
                  <a:cubicBezTo>
                    <a:pt x="9477" y="4132"/>
                    <a:pt x="9430" y="4113"/>
                    <a:pt x="9382" y="4113"/>
                  </a:cubicBezTo>
                  <a:cubicBezTo>
                    <a:pt x="9347" y="4113"/>
                    <a:pt x="9312" y="4123"/>
                    <a:pt x="9281" y="4142"/>
                  </a:cubicBezTo>
                  <a:cubicBezTo>
                    <a:pt x="9120" y="4246"/>
                    <a:pt x="8945" y="4320"/>
                    <a:pt x="8760" y="4363"/>
                  </a:cubicBezTo>
                  <a:cubicBezTo>
                    <a:pt x="8677" y="4383"/>
                    <a:pt x="8619" y="4458"/>
                    <a:pt x="8619" y="4543"/>
                  </a:cubicBezTo>
                  <a:lnTo>
                    <a:pt x="8619" y="4980"/>
                  </a:lnTo>
                  <a:lnTo>
                    <a:pt x="8160" y="4980"/>
                  </a:lnTo>
                  <a:lnTo>
                    <a:pt x="8160" y="4606"/>
                  </a:lnTo>
                  <a:cubicBezTo>
                    <a:pt x="8160" y="4520"/>
                    <a:pt x="8101" y="4446"/>
                    <a:pt x="8019" y="4426"/>
                  </a:cubicBezTo>
                  <a:cubicBezTo>
                    <a:pt x="7822" y="4382"/>
                    <a:pt x="7634" y="4303"/>
                    <a:pt x="7463" y="4191"/>
                  </a:cubicBezTo>
                  <a:cubicBezTo>
                    <a:pt x="7432" y="4170"/>
                    <a:pt x="7398" y="4161"/>
                    <a:pt x="7364" y="4161"/>
                  </a:cubicBezTo>
                  <a:cubicBezTo>
                    <a:pt x="7316" y="4161"/>
                    <a:pt x="7268" y="4180"/>
                    <a:pt x="7232" y="4217"/>
                  </a:cubicBezTo>
                  <a:lnTo>
                    <a:pt x="6918" y="4539"/>
                  </a:lnTo>
                  <a:lnTo>
                    <a:pt x="6579" y="4191"/>
                  </a:lnTo>
                  <a:lnTo>
                    <a:pt x="6893" y="3869"/>
                  </a:lnTo>
                  <a:cubicBezTo>
                    <a:pt x="6955" y="3806"/>
                    <a:pt x="6965" y="3708"/>
                    <a:pt x="6918" y="3631"/>
                  </a:cubicBezTo>
                  <a:cubicBezTo>
                    <a:pt x="6809" y="3456"/>
                    <a:pt x="6733" y="3267"/>
                    <a:pt x="6689" y="3064"/>
                  </a:cubicBezTo>
                  <a:cubicBezTo>
                    <a:pt x="6670" y="2977"/>
                    <a:pt x="6594" y="2915"/>
                    <a:pt x="6508" y="2915"/>
                  </a:cubicBezTo>
                  <a:lnTo>
                    <a:pt x="6064" y="2915"/>
                  </a:lnTo>
                  <a:lnTo>
                    <a:pt x="6064" y="2424"/>
                  </a:lnTo>
                  <a:lnTo>
                    <a:pt x="6579" y="2424"/>
                  </a:lnTo>
                  <a:cubicBezTo>
                    <a:pt x="6662" y="2424"/>
                    <a:pt x="6735" y="2365"/>
                    <a:pt x="6751" y="2281"/>
                  </a:cubicBezTo>
                  <a:cubicBezTo>
                    <a:pt x="6793" y="2087"/>
                    <a:pt x="6869" y="1904"/>
                    <a:pt x="6971" y="1737"/>
                  </a:cubicBezTo>
                  <a:cubicBezTo>
                    <a:pt x="7016" y="1664"/>
                    <a:pt x="7006" y="1570"/>
                    <a:pt x="6947" y="1509"/>
                  </a:cubicBezTo>
                  <a:lnTo>
                    <a:pt x="6646" y="1200"/>
                  </a:lnTo>
                  <a:lnTo>
                    <a:pt x="6970" y="866"/>
                  </a:lnTo>
                  <a:lnTo>
                    <a:pt x="7272" y="1176"/>
                  </a:lnTo>
                  <a:cubicBezTo>
                    <a:pt x="7306" y="1211"/>
                    <a:pt x="7351" y="1229"/>
                    <a:pt x="7397" y="1229"/>
                  </a:cubicBezTo>
                  <a:cubicBezTo>
                    <a:pt x="7430" y="1229"/>
                    <a:pt x="7463" y="1220"/>
                    <a:pt x="7493" y="1200"/>
                  </a:cubicBezTo>
                  <a:cubicBezTo>
                    <a:pt x="7656" y="1095"/>
                    <a:pt x="7834" y="1019"/>
                    <a:pt x="8023" y="975"/>
                  </a:cubicBezTo>
                  <a:cubicBezTo>
                    <a:pt x="8105" y="957"/>
                    <a:pt x="8162" y="882"/>
                    <a:pt x="8162" y="797"/>
                  </a:cubicBezTo>
                  <a:lnTo>
                    <a:pt x="8162" y="360"/>
                  </a:lnTo>
                  <a:close/>
                  <a:moveTo>
                    <a:pt x="8080" y="0"/>
                  </a:moveTo>
                  <a:cubicBezTo>
                    <a:pt x="7907" y="0"/>
                    <a:pt x="7765" y="141"/>
                    <a:pt x="7765" y="315"/>
                  </a:cubicBezTo>
                  <a:lnTo>
                    <a:pt x="7765" y="663"/>
                  </a:lnTo>
                  <a:cubicBezTo>
                    <a:pt x="7630" y="703"/>
                    <a:pt x="7499" y="757"/>
                    <a:pt x="7375" y="825"/>
                  </a:cubicBezTo>
                  <a:lnTo>
                    <a:pt x="7133" y="582"/>
                  </a:lnTo>
                  <a:cubicBezTo>
                    <a:pt x="7091" y="540"/>
                    <a:pt x="7039" y="508"/>
                    <a:pt x="6982" y="495"/>
                  </a:cubicBezTo>
                  <a:cubicBezTo>
                    <a:pt x="6956" y="489"/>
                    <a:pt x="6931" y="486"/>
                    <a:pt x="6906" y="486"/>
                  </a:cubicBezTo>
                  <a:cubicBezTo>
                    <a:pt x="6823" y="486"/>
                    <a:pt x="6744" y="519"/>
                    <a:pt x="6685" y="577"/>
                  </a:cubicBezTo>
                  <a:lnTo>
                    <a:pt x="6278" y="985"/>
                  </a:lnTo>
                  <a:cubicBezTo>
                    <a:pt x="6219" y="1043"/>
                    <a:pt x="6186" y="1122"/>
                    <a:pt x="6186" y="1206"/>
                  </a:cubicBezTo>
                  <a:cubicBezTo>
                    <a:pt x="6186" y="1289"/>
                    <a:pt x="6219" y="1368"/>
                    <a:pt x="6278" y="1428"/>
                  </a:cubicBezTo>
                  <a:lnTo>
                    <a:pt x="6524" y="1674"/>
                  </a:lnTo>
                  <a:cubicBezTo>
                    <a:pt x="6457" y="1797"/>
                    <a:pt x="6403" y="1928"/>
                    <a:pt x="6362" y="2063"/>
                  </a:cubicBezTo>
                  <a:lnTo>
                    <a:pt x="6016" y="2063"/>
                  </a:lnTo>
                  <a:cubicBezTo>
                    <a:pt x="5842" y="2063"/>
                    <a:pt x="5701" y="2205"/>
                    <a:pt x="5701" y="2379"/>
                  </a:cubicBezTo>
                  <a:lnTo>
                    <a:pt x="5701" y="2622"/>
                  </a:lnTo>
                  <a:lnTo>
                    <a:pt x="502" y="2622"/>
                  </a:lnTo>
                  <a:cubicBezTo>
                    <a:pt x="225" y="2622"/>
                    <a:pt x="0" y="2845"/>
                    <a:pt x="0" y="3122"/>
                  </a:cubicBezTo>
                  <a:lnTo>
                    <a:pt x="0" y="3360"/>
                  </a:lnTo>
                  <a:cubicBezTo>
                    <a:pt x="0" y="3766"/>
                    <a:pt x="330" y="4095"/>
                    <a:pt x="736" y="4095"/>
                  </a:cubicBezTo>
                  <a:lnTo>
                    <a:pt x="1106" y="4095"/>
                  </a:lnTo>
                  <a:lnTo>
                    <a:pt x="2019" y="5335"/>
                  </a:lnTo>
                  <a:cubicBezTo>
                    <a:pt x="2055" y="5383"/>
                    <a:pt x="2111" y="5409"/>
                    <a:pt x="2167" y="5409"/>
                  </a:cubicBezTo>
                  <a:cubicBezTo>
                    <a:pt x="2205" y="5409"/>
                    <a:pt x="2244" y="5397"/>
                    <a:pt x="2277" y="5373"/>
                  </a:cubicBezTo>
                  <a:cubicBezTo>
                    <a:pt x="2358" y="5313"/>
                    <a:pt x="2376" y="5198"/>
                    <a:pt x="2315" y="5116"/>
                  </a:cubicBezTo>
                  <a:lnTo>
                    <a:pt x="1566" y="4096"/>
                  </a:lnTo>
                  <a:lnTo>
                    <a:pt x="6183" y="4096"/>
                  </a:lnTo>
                  <a:cubicBezTo>
                    <a:pt x="6169" y="4205"/>
                    <a:pt x="6199" y="4304"/>
                    <a:pt x="6272" y="4377"/>
                  </a:cubicBezTo>
                  <a:lnTo>
                    <a:pt x="6549" y="4654"/>
                  </a:lnTo>
                  <a:lnTo>
                    <a:pt x="4769" y="7047"/>
                  </a:lnTo>
                  <a:cubicBezTo>
                    <a:pt x="4745" y="7078"/>
                    <a:pt x="4732" y="7117"/>
                    <a:pt x="4751" y="7157"/>
                  </a:cubicBezTo>
                  <a:lnTo>
                    <a:pt x="4751" y="9132"/>
                  </a:lnTo>
                  <a:cubicBezTo>
                    <a:pt x="4733" y="9234"/>
                    <a:pt x="4814" y="9315"/>
                    <a:pt x="4916" y="9315"/>
                  </a:cubicBezTo>
                  <a:cubicBezTo>
                    <a:pt x="5018" y="9315"/>
                    <a:pt x="5111" y="9132"/>
                    <a:pt x="5111" y="9132"/>
                  </a:cubicBezTo>
                  <a:lnTo>
                    <a:pt x="5111" y="7225"/>
                  </a:lnTo>
                  <a:lnTo>
                    <a:pt x="6846" y="4881"/>
                  </a:lnTo>
                  <a:cubicBezTo>
                    <a:pt x="6866" y="4885"/>
                    <a:pt x="6886" y="4887"/>
                    <a:pt x="6906" y="4887"/>
                  </a:cubicBezTo>
                  <a:cubicBezTo>
                    <a:pt x="6986" y="4887"/>
                    <a:pt x="7067" y="4856"/>
                    <a:pt x="7127" y="4794"/>
                  </a:cubicBezTo>
                  <a:lnTo>
                    <a:pt x="7373" y="4547"/>
                  </a:lnTo>
                  <a:cubicBezTo>
                    <a:pt x="7498" y="4615"/>
                    <a:pt x="7629" y="4669"/>
                    <a:pt x="7765" y="4709"/>
                  </a:cubicBezTo>
                  <a:lnTo>
                    <a:pt x="7765" y="5060"/>
                  </a:lnTo>
                  <a:cubicBezTo>
                    <a:pt x="7765" y="5235"/>
                    <a:pt x="7907" y="5376"/>
                    <a:pt x="8080" y="5376"/>
                  </a:cubicBezTo>
                  <a:lnTo>
                    <a:pt x="8662" y="5376"/>
                  </a:lnTo>
                  <a:cubicBezTo>
                    <a:pt x="8836" y="5376"/>
                    <a:pt x="8977" y="5235"/>
                    <a:pt x="8977" y="5060"/>
                  </a:cubicBezTo>
                  <a:lnTo>
                    <a:pt x="8977" y="4714"/>
                  </a:lnTo>
                  <a:cubicBezTo>
                    <a:pt x="9112" y="4673"/>
                    <a:pt x="9243" y="4620"/>
                    <a:pt x="9368" y="4552"/>
                  </a:cubicBezTo>
                  <a:lnTo>
                    <a:pt x="9613" y="4797"/>
                  </a:lnTo>
                  <a:cubicBezTo>
                    <a:pt x="9674" y="4859"/>
                    <a:pt x="9754" y="4890"/>
                    <a:pt x="9835" y="4890"/>
                  </a:cubicBezTo>
                  <a:cubicBezTo>
                    <a:pt x="9916" y="4890"/>
                    <a:pt x="9997" y="4859"/>
                    <a:pt x="10059" y="4797"/>
                  </a:cubicBezTo>
                  <a:lnTo>
                    <a:pt x="10464" y="4392"/>
                  </a:lnTo>
                  <a:cubicBezTo>
                    <a:pt x="10586" y="4269"/>
                    <a:pt x="10586" y="4070"/>
                    <a:pt x="10464" y="3949"/>
                  </a:cubicBezTo>
                  <a:lnTo>
                    <a:pt x="10218" y="3702"/>
                  </a:lnTo>
                  <a:cubicBezTo>
                    <a:pt x="10285" y="3578"/>
                    <a:pt x="10340" y="3447"/>
                    <a:pt x="10380" y="3312"/>
                  </a:cubicBezTo>
                  <a:lnTo>
                    <a:pt x="10728" y="3312"/>
                  </a:lnTo>
                  <a:cubicBezTo>
                    <a:pt x="10902" y="3312"/>
                    <a:pt x="11043" y="3170"/>
                    <a:pt x="11043" y="2997"/>
                  </a:cubicBezTo>
                  <a:lnTo>
                    <a:pt x="11043" y="2380"/>
                  </a:lnTo>
                  <a:cubicBezTo>
                    <a:pt x="11042" y="2204"/>
                    <a:pt x="10902" y="2063"/>
                    <a:pt x="10729" y="2063"/>
                  </a:cubicBezTo>
                  <a:lnTo>
                    <a:pt x="10380" y="2063"/>
                  </a:lnTo>
                  <a:cubicBezTo>
                    <a:pt x="10341" y="1928"/>
                    <a:pt x="10286" y="1797"/>
                    <a:pt x="10218" y="1674"/>
                  </a:cubicBezTo>
                  <a:lnTo>
                    <a:pt x="10464" y="1427"/>
                  </a:lnTo>
                  <a:cubicBezTo>
                    <a:pt x="10523" y="1368"/>
                    <a:pt x="10556" y="1289"/>
                    <a:pt x="10556" y="1206"/>
                  </a:cubicBezTo>
                  <a:cubicBezTo>
                    <a:pt x="10556" y="1122"/>
                    <a:pt x="10523" y="1043"/>
                    <a:pt x="10464" y="985"/>
                  </a:cubicBezTo>
                  <a:lnTo>
                    <a:pt x="10059" y="579"/>
                  </a:lnTo>
                  <a:cubicBezTo>
                    <a:pt x="9997" y="517"/>
                    <a:pt x="9916" y="487"/>
                    <a:pt x="9836" y="487"/>
                  </a:cubicBezTo>
                  <a:cubicBezTo>
                    <a:pt x="9755" y="487"/>
                    <a:pt x="9675" y="517"/>
                    <a:pt x="9613" y="579"/>
                  </a:cubicBezTo>
                  <a:lnTo>
                    <a:pt x="9368" y="823"/>
                  </a:lnTo>
                  <a:cubicBezTo>
                    <a:pt x="9243" y="757"/>
                    <a:pt x="9112" y="702"/>
                    <a:pt x="8977" y="661"/>
                  </a:cubicBezTo>
                  <a:lnTo>
                    <a:pt x="8977" y="315"/>
                  </a:lnTo>
                  <a:cubicBezTo>
                    <a:pt x="8977" y="141"/>
                    <a:pt x="8836" y="0"/>
                    <a:pt x="8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1008367" y="1531051"/>
              <a:ext cx="105169" cy="101039"/>
            </a:xfrm>
            <a:custGeom>
              <a:avLst/>
              <a:gdLst/>
              <a:ahLst/>
              <a:cxnLst/>
              <a:rect l="l" t="t" r="r" b="b"/>
              <a:pathLst>
                <a:path w="2776" h="2667" extrusionOk="0">
                  <a:moveTo>
                    <a:pt x="1005" y="1631"/>
                  </a:moveTo>
                  <a:cubicBezTo>
                    <a:pt x="1078" y="1631"/>
                    <a:pt x="1138" y="1692"/>
                    <a:pt x="1138" y="1765"/>
                  </a:cubicBezTo>
                  <a:lnTo>
                    <a:pt x="1138" y="2008"/>
                  </a:lnTo>
                  <a:lnTo>
                    <a:pt x="1137" y="2008"/>
                  </a:lnTo>
                  <a:cubicBezTo>
                    <a:pt x="1137" y="2095"/>
                    <a:pt x="1107" y="2174"/>
                    <a:pt x="1056" y="2237"/>
                  </a:cubicBezTo>
                  <a:cubicBezTo>
                    <a:pt x="913" y="2191"/>
                    <a:pt x="782" y="2111"/>
                    <a:pt x="672" y="2000"/>
                  </a:cubicBezTo>
                  <a:cubicBezTo>
                    <a:pt x="566" y="1894"/>
                    <a:pt x="488" y="1768"/>
                    <a:pt x="442" y="1631"/>
                  </a:cubicBezTo>
                  <a:close/>
                  <a:moveTo>
                    <a:pt x="1344" y="361"/>
                  </a:moveTo>
                  <a:cubicBezTo>
                    <a:pt x="1605" y="361"/>
                    <a:pt x="1865" y="471"/>
                    <a:pt x="2044" y="660"/>
                  </a:cubicBezTo>
                  <a:cubicBezTo>
                    <a:pt x="2305" y="930"/>
                    <a:pt x="2375" y="1322"/>
                    <a:pt x="2233" y="1682"/>
                  </a:cubicBezTo>
                  <a:cubicBezTo>
                    <a:pt x="2096" y="2024"/>
                    <a:pt x="1798" y="2252"/>
                    <a:pt x="1446" y="2286"/>
                  </a:cubicBezTo>
                  <a:cubicBezTo>
                    <a:pt x="1478" y="2203"/>
                    <a:pt x="1497" y="2111"/>
                    <a:pt x="1497" y="2016"/>
                  </a:cubicBezTo>
                  <a:lnTo>
                    <a:pt x="1497" y="1773"/>
                  </a:lnTo>
                  <a:cubicBezTo>
                    <a:pt x="1497" y="1498"/>
                    <a:pt x="1273" y="1273"/>
                    <a:pt x="996" y="1273"/>
                  </a:cubicBezTo>
                  <a:lnTo>
                    <a:pt x="383" y="1273"/>
                  </a:lnTo>
                  <a:cubicBezTo>
                    <a:pt x="409" y="787"/>
                    <a:pt x="810" y="388"/>
                    <a:pt x="1295" y="362"/>
                  </a:cubicBezTo>
                  <a:cubicBezTo>
                    <a:pt x="1311" y="362"/>
                    <a:pt x="1328" y="361"/>
                    <a:pt x="1344" y="361"/>
                  </a:cubicBezTo>
                  <a:close/>
                  <a:moveTo>
                    <a:pt x="1350" y="0"/>
                  </a:moveTo>
                  <a:cubicBezTo>
                    <a:pt x="1327" y="0"/>
                    <a:pt x="1304" y="1"/>
                    <a:pt x="1282" y="2"/>
                  </a:cubicBezTo>
                  <a:cubicBezTo>
                    <a:pt x="607" y="37"/>
                    <a:pt x="53" y="592"/>
                    <a:pt x="19" y="1265"/>
                  </a:cubicBezTo>
                  <a:cubicBezTo>
                    <a:pt x="1" y="1642"/>
                    <a:pt x="142" y="2011"/>
                    <a:pt x="408" y="2276"/>
                  </a:cubicBezTo>
                  <a:cubicBezTo>
                    <a:pt x="658" y="2526"/>
                    <a:pt x="1000" y="2667"/>
                    <a:pt x="1353" y="2667"/>
                  </a:cubicBezTo>
                  <a:cubicBezTo>
                    <a:pt x="1895" y="2667"/>
                    <a:pt x="2378" y="2326"/>
                    <a:pt x="2577" y="1825"/>
                  </a:cubicBezTo>
                  <a:cubicBezTo>
                    <a:pt x="2775" y="1330"/>
                    <a:pt x="2675" y="788"/>
                    <a:pt x="2315" y="412"/>
                  </a:cubicBezTo>
                  <a:cubicBezTo>
                    <a:pt x="2063" y="149"/>
                    <a:pt x="1714" y="0"/>
                    <a:pt x="1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8" name="Google Shape;2978;p65"/>
          <p:cNvGrpSpPr/>
          <p:nvPr/>
        </p:nvGrpSpPr>
        <p:grpSpPr>
          <a:xfrm>
            <a:off x="7760469" y="1347806"/>
            <a:ext cx="449582" cy="381589"/>
            <a:chOff x="7952725" y="749256"/>
            <a:chExt cx="476707" cy="404612"/>
          </a:xfrm>
        </p:grpSpPr>
        <p:sp>
          <p:nvSpPr>
            <p:cNvPr id="2979" name="Google Shape;2979;p65"/>
            <p:cNvSpPr/>
            <p:nvPr/>
          </p:nvSpPr>
          <p:spPr>
            <a:xfrm>
              <a:off x="8164957" y="779147"/>
              <a:ext cx="52243" cy="21367"/>
            </a:xfrm>
            <a:custGeom>
              <a:avLst/>
              <a:gdLst/>
              <a:ahLst/>
              <a:cxnLst/>
              <a:rect l="l" t="t" r="r" b="b"/>
              <a:pathLst>
                <a:path w="1379" h="564" extrusionOk="0">
                  <a:moveTo>
                    <a:pt x="684" y="1"/>
                  </a:moveTo>
                  <a:cubicBezTo>
                    <a:pt x="461" y="1"/>
                    <a:pt x="248" y="81"/>
                    <a:pt x="82" y="229"/>
                  </a:cubicBezTo>
                  <a:cubicBezTo>
                    <a:pt x="7" y="297"/>
                    <a:pt x="0" y="414"/>
                    <a:pt x="68" y="490"/>
                  </a:cubicBezTo>
                  <a:cubicBezTo>
                    <a:pt x="105" y="531"/>
                    <a:pt x="155" y="552"/>
                    <a:pt x="206" y="552"/>
                  </a:cubicBezTo>
                  <a:cubicBezTo>
                    <a:pt x="249" y="552"/>
                    <a:pt x="293" y="536"/>
                    <a:pt x="328" y="505"/>
                  </a:cubicBezTo>
                  <a:cubicBezTo>
                    <a:pt x="427" y="417"/>
                    <a:pt x="552" y="369"/>
                    <a:pt x="683" y="369"/>
                  </a:cubicBezTo>
                  <a:cubicBezTo>
                    <a:pt x="819" y="369"/>
                    <a:pt x="949" y="421"/>
                    <a:pt x="1049" y="514"/>
                  </a:cubicBezTo>
                  <a:cubicBezTo>
                    <a:pt x="1084" y="547"/>
                    <a:pt x="1129" y="563"/>
                    <a:pt x="1174" y="563"/>
                  </a:cubicBezTo>
                  <a:cubicBezTo>
                    <a:pt x="1223" y="563"/>
                    <a:pt x="1273" y="543"/>
                    <a:pt x="1310" y="506"/>
                  </a:cubicBezTo>
                  <a:cubicBezTo>
                    <a:pt x="1379" y="431"/>
                    <a:pt x="1374" y="315"/>
                    <a:pt x="1301" y="246"/>
                  </a:cubicBezTo>
                  <a:cubicBezTo>
                    <a:pt x="1134" y="89"/>
                    <a:pt x="915" y="1"/>
                    <a:pt x="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8144386" y="749256"/>
              <a:ext cx="93424" cy="29588"/>
            </a:xfrm>
            <a:custGeom>
              <a:avLst/>
              <a:gdLst/>
              <a:ahLst/>
              <a:cxnLst/>
              <a:rect l="l" t="t" r="r" b="b"/>
              <a:pathLst>
                <a:path w="2466" h="781" extrusionOk="0">
                  <a:moveTo>
                    <a:pt x="1220" y="0"/>
                  </a:moveTo>
                  <a:cubicBezTo>
                    <a:pt x="800" y="0"/>
                    <a:pt x="397" y="155"/>
                    <a:pt x="84" y="434"/>
                  </a:cubicBezTo>
                  <a:cubicBezTo>
                    <a:pt x="7" y="502"/>
                    <a:pt x="1" y="618"/>
                    <a:pt x="69" y="694"/>
                  </a:cubicBezTo>
                  <a:cubicBezTo>
                    <a:pt x="104" y="734"/>
                    <a:pt x="154" y="755"/>
                    <a:pt x="204" y="755"/>
                  </a:cubicBezTo>
                  <a:cubicBezTo>
                    <a:pt x="248" y="755"/>
                    <a:pt x="291" y="739"/>
                    <a:pt x="327" y="708"/>
                  </a:cubicBezTo>
                  <a:cubicBezTo>
                    <a:pt x="572" y="490"/>
                    <a:pt x="889" y="368"/>
                    <a:pt x="1219" y="368"/>
                  </a:cubicBezTo>
                  <a:cubicBezTo>
                    <a:pt x="1560" y="368"/>
                    <a:pt x="1885" y="497"/>
                    <a:pt x="2135" y="730"/>
                  </a:cubicBezTo>
                  <a:cubicBezTo>
                    <a:pt x="2170" y="765"/>
                    <a:pt x="2216" y="780"/>
                    <a:pt x="2261" y="780"/>
                  </a:cubicBezTo>
                  <a:cubicBezTo>
                    <a:pt x="2310" y="780"/>
                    <a:pt x="2358" y="760"/>
                    <a:pt x="2395" y="723"/>
                  </a:cubicBezTo>
                  <a:cubicBezTo>
                    <a:pt x="2465" y="648"/>
                    <a:pt x="2461" y="532"/>
                    <a:pt x="2388" y="462"/>
                  </a:cubicBezTo>
                  <a:cubicBezTo>
                    <a:pt x="2069" y="163"/>
                    <a:pt x="1655" y="0"/>
                    <a:pt x="1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8006333" y="846052"/>
              <a:ext cx="368659" cy="229659"/>
            </a:xfrm>
            <a:custGeom>
              <a:avLst/>
              <a:gdLst/>
              <a:ahLst/>
              <a:cxnLst/>
              <a:rect l="l" t="t" r="r" b="b"/>
              <a:pathLst>
                <a:path w="9731" h="6062" extrusionOk="0">
                  <a:moveTo>
                    <a:pt x="9257" y="363"/>
                  </a:moveTo>
                  <a:cubicBezTo>
                    <a:pt x="9319" y="363"/>
                    <a:pt x="9372" y="414"/>
                    <a:pt x="9372" y="478"/>
                  </a:cubicBezTo>
                  <a:lnTo>
                    <a:pt x="9372" y="5555"/>
                  </a:lnTo>
                  <a:cubicBezTo>
                    <a:pt x="9370" y="5618"/>
                    <a:pt x="9319" y="5670"/>
                    <a:pt x="9257" y="5670"/>
                  </a:cubicBezTo>
                  <a:lnTo>
                    <a:pt x="476" y="5670"/>
                  </a:lnTo>
                  <a:cubicBezTo>
                    <a:pt x="413" y="5670"/>
                    <a:pt x="361" y="5619"/>
                    <a:pt x="361" y="5556"/>
                  </a:cubicBezTo>
                  <a:lnTo>
                    <a:pt x="361" y="477"/>
                  </a:lnTo>
                  <a:cubicBezTo>
                    <a:pt x="361" y="414"/>
                    <a:pt x="413" y="363"/>
                    <a:pt x="476" y="363"/>
                  </a:cubicBezTo>
                  <a:close/>
                  <a:moveTo>
                    <a:pt x="483" y="1"/>
                  </a:moveTo>
                  <a:cubicBezTo>
                    <a:pt x="216" y="1"/>
                    <a:pt x="0" y="216"/>
                    <a:pt x="0" y="483"/>
                  </a:cubicBezTo>
                  <a:lnTo>
                    <a:pt x="0" y="5579"/>
                  </a:lnTo>
                  <a:cubicBezTo>
                    <a:pt x="0" y="5846"/>
                    <a:pt x="216" y="6062"/>
                    <a:pt x="483" y="6062"/>
                  </a:cubicBezTo>
                  <a:lnTo>
                    <a:pt x="9248" y="6062"/>
                  </a:lnTo>
                  <a:cubicBezTo>
                    <a:pt x="9515" y="6062"/>
                    <a:pt x="9731" y="5846"/>
                    <a:pt x="9731" y="5579"/>
                  </a:cubicBezTo>
                  <a:lnTo>
                    <a:pt x="9731" y="484"/>
                  </a:lnTo>
                  <a:cubicBezTo>
                    <a:pt x="9730" y="217"/>
                    <a:pt x="9514" y="1"/>
                    <a:pt x="92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7952725" y="812524"/>
              <a:ext cx="476707" cy="341344"/>
            </a:xfrm>
            <a:custGeom>
              <a:avLst/>
              <a:gdLst/>
              <a:ahLst/>
              <a:cxnLst/>
              <a:rect l="l" t="t" r="r" b="b"/>
              <a:pathLst>
                <a:path w="12583" h="9010" extrusionOk="0">
                  <a:moveTo>
                    <a:pt x="7411" y="7799"/>
                  </a:moveTo>
                  <a:lnTo>
                    <a:pt x="7411" y="7846"/>
                  </a:lnTo>
                  <a:cubicBezTo>
                    <a:pt x="7411" y="7948"/>
                    <a:pt x="7330" y="8029"/>
                    <a:pt x="7229" y="8029"/>
                  </a:cubicBezTo>
                  <a:lnTo>
                    <a:pt x="5364" y="8029"/>
                  </a:lnTo>
                  <a:cubicBezTo>
                    <a:pt x="5263" y="8029"/>
                    <a:pt x="5181" y="7948"/>
                    <a:pt x="5181" y="7846"/>
                  </a:cubicBezTo>
                  <a:lnTo>
                    <a:pt x="5181" y="7799"/>
                  </a:lnTo>
                  <a:close/>
                  <a:moveTo>
                    <a:pt x="12062" y="7798"/>
                  </a:moveTo>
                  <a:cubicBezTo>
                    <a:pt x="12128" y="7798"/>
                    <a:pt x="12182" y="7852"/>
                    <a:pt x="12182" y="7918"/>
                  </a:cubicBezTo>
                  <a:cubicBezTo>
                    <a:pt x="12185" y="8304"/>
                    <a:pt x="11871" y="8618"/>
                    <a:pt x="11484" y="8618"/>
                  </a:cubicBezTo>
                  <a:lnTo>
                    <a:pt x="1120" y="8618"/>
                  </a:lnTo>
                  <a:cubicBezTo>
                    <a:pt x="733" y="8618"/>
                    <a:pt x="419" y="8304"/>
                    <a:pt x="419" y="7918"/>
                  </a:cubicBezTo>
                  <a:cubicBezTo>
                    <a:pt x="419" y="7852"/>
                    <a:pt x="472" y="7798"/>
                    <a:pt x="538" y="7798"/>
                  </a:cubicBezTo>
                  <a:lnTo>
                    <a:pt x="4820" y="7798"/>
                  </a:lnTo>
                  <a:lnTo>
                    <a:pt x="4820" y="7837"/>
                  </a:lnTo>
                  <a:cubicBezTo>
                    <a:pt x="4820" y="8141"/>
                    <a:pt x="5066" y="8387"/>
                    <a:pt x="5370" y="8387"/>
                  </a:cubicBezTo>
                  <a:lnTo>
                    <a:pt x="7218" y="8387"/>
                  </a:lnTo>
                  <a:cubicBezTo>
                    <a:pt x="7522" y="8387"/>
                    <a:pt x="7768" y="8141"/>
                    <a:pt x="7768" y="7837"/>
                  </a:cubicBezTo>
                  <a:lnTo>
                    <a:pt x="7768" y="7798"/>
                  </a:lnTo>
                  <a:close/>
                  <a:moveTo>
                    <a:pt x="1466" y="1"/>
                  </a:moveTo>
                  <a:cubicBezTo>
                    <a:pt x="1004" y="1"/>
                    <a:pt x="628" y="374"/>
                    <a:pt x="628" y="838"/>
                  </a:cubicBezTo>
                  <a:lnTo>
                    <a:pt x="628" y="6968"/>
                  </a:lnTo>
                  <a:cubicBezTo>
                    <a:pt x="628" y="7142"/>
                    <a:pt x="682" y="7303"/>
                    <a:pt x="772" y="7438"/>
                  </a:cubicBezTo>
                  <a:lnTo>
                    <a:pt x="488" y="7438"/>
                  </a:lnTo>
                  <a:cubicBezTo>
                    <a:pt x="488" y="7438"/>
                    <a:pt x="0" y="7654"/>
                    <a:pt x="0" y="7923"/>
                  </a:cubicBezTo>
                  <a:cubicBezTo>
                    <a:pt x="0" y="8515"/>
                    <a:pt x="482" y="8996"/>
                    <a:pt x="1074" y="9010"/>
                  </a:cubicBezTo>
                  <a:lnTo>
                    <a:pt x="11509" y="9010"/>
                  </a:lnTo>
                  <a:cubicBezTo>
                    <a:pt x="12101" y="8996"/>
                    <a:pt x="12583" y="8515"/>
                    <a:pt x="12583" y="7923"/>
                  </a:cubicBezTo>
                  <a:cubicBezTo>
                    <a:pt x="12583" y="7653"/>
                    <a:pt x="12364" y="7434"/>
                    <a:pt x="12094" y="7434"/>
                  </a:cubicBezTo>
                  <a:lnTo>
                    <a:pt x="12094" y="7438"/>
                  </a:lnTo>
                  <a:lnTo>
                    <a:pt x="11803" y="7438"/>
                  </a:lnTo>
                  <a:cubicBezTo>
                    <a:pt x="11893" y="7301"/>
                    <a:pt x="11946" y="7139"/>
                    <a:pt x="11934" y="6965"/>
                  </a:cubicBezTo>
                  <a:lnTo>
                    <a:pt x="11934" y="6067"/>
                  </a:lnTo>
                  <a:cubicBezTo>
                    <a:pt x="11947" y="5965"/>
                    <a:pt x="11865" y="5883"/>
                    <a:pt x="11763" y="5883"/>
                  </a:cubicBezTo>
                  <a:cubicBezTo>
                    <a:pt x="11661" y="5883"/>
                    <a:pt x="11573" y="6067"/>
                    <a:pt x="11573" y="6067"/>
                  </a:cubicBezTo>
                  <a:lnTo>
                    <a:pt x="11573" y="6970"/>
                  </a:lnTo>
                  <a:cubicBezTo>
                    <a:pt x="11573" y="7228"/>
                    <a:pt x="11364" y="7438"/>
                    <a:pt x="11104" y="7438"/>
                  </a:cubicBezTo>
                  <a:lnTo>
                    <a:pt x="1460" y="7438"/>
                  </a:lnTo>
                  <a:cubicBezTo>
                    <a:pt x="1200" y="7438"/>
                    <a:pt x="991" y="7228"/>
                    <a:pt x="991" y="6970"/>
                  </a:cubicBezTo>
                  <a:lnTo>
                    <a:pt x="991" y="864"/>
                  </a:lnTo>
                  <a:cubicBezTo>
                    <a:pt x="991" y="604"/>
                    <a:pt x="1200" y="394"/>
                    <a:pt x="1460" y="394"/>
                  </a:cubicBezTo>
                  <a:lnTo>
                    <a:pt x="11382" y="394"/>
                  </a:lnTo>
                  <a:cubicBezTo>
                    <a:pt x="11488" y="394"/>
                    <a:pt x="11573" y="479"/>
                    <a:pt x="11573" y="586"/>
                  </a:cubicBezTo>
                  <a:lnTo>
                    <a:pt x="11573" y="5281"/>
                  </a:lnTo>
                  <a:cubicBezTo>
                    <a:pt x="11573" y="5304"/>
                    <a:pt x="11583" y="5325"/>
                    <a:pt x="11598" y="5339"/>
                  </a:cubicBezTo>
                  <a:cubicBezTo>
                    <a:pt x="11650" y="5388"/>
                    <a:pt x="11704" y="5408"/>
                    <a:pt x="11754" y="5408"/>
                  </a:cubicBezTo>
                  <a:cubicBezTo>
                    <a:pt x="11853" y="5408"/>
                    <a:pt x="11934" y="5326"/>
                    <a:pt x="11934" y="5224"/>
                  </a:cubicBezTo>
                  <a:lnTo>
                    <a:pt x="11934" y="838"/>
                  </a:lnTo>
                  <a:cubicBezTo>
                    <a:pt x="11934" y="377"/>
                    <a:pt x="11559" y="1"/>
                    <a:pt x="1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8039747" y="885756"/>
              <a:ext cx="301716" cy="144266"/>
            </a:xfrm>
            <a:custGeom>
              <a:avLst/>
              <a:gdLst/>
              <a:ahLst/>
              <a:cxnLst/>
              <a:rect l="l" t="t" r="r" b="b"/>
              <a:pathLst>
                <a:path w="7964" h="3808" extrusionOk="0">
                  <a:moveTo>
                    <a:pt x="7603" y="1410"/>
                  </a:moveTo>
                  <a:lnTo>
                    <a:pt x="7603" y="2721"/>
                  </a:lnTo>
                  <a:lnTo>
                    <a:pt x="6998" y="2721"/>
                  </a:lnTo>
                  <a:cubicBezTo>
                    <a:pt x="6825" y="2721"/>
                    <a:pt x="6685" y="2860"/>
                    <a:pt x="6685" y="3033"/>
                  </a:cubicBezTo>
                  <a:lnTo>
                    <a:pt x="6685" y="3397"/>
                  </a:lnTo>
                  <a:lnTo>
                    <a:pt x="5885" y="2785"/>
                  </a:lnTo>
                  <a:cubicBezTo>
                    <a:pt x="5832" y="2743"/>
                    <a:pt x="5763" y="2721"/>
                    <a:pt x="5695" y="2721"/>
                  </a:cubicBezTo>
                  <a:lnTo>
                    <a:pt x="2917" y="2721"/>
                  </a:lnTo>
                  <a:lnTo>
                    <a:pt x="2917" y="1410"/>
                  </a:lnTo>
                  <a:close/>
                  <a:moveTo>
                    <a:pt x="313" y="1"/>
                  </a:moveTo>
                  <a:cubicBezTo>
                    <a:pt x="140" y="1"/>
                    <a:pt x="1" y="141"/>
                    <a:pt x="1" y="314"/>
                  </a:cubicBezTo>
                  <a:lnTo>
                    <a:pt x="1" y="1720"/>
                  </a:lnTo>
                  <a:cubicBezTo>
                    <a:pt x="1" y="1893"/>
                    <a:pt x="140" y="2033"/>
                    <a:pt x="313" y="2033"/>
                  </a:cubicBezTo>
                  <a:lnTo>
                    <a:pt x="918" y="2033"/>
                  </a:lnTo>
                  <a:lnTo>
                    <a:pt x="918" y="2436"/>
                  </a:lnTo>
                  <a:cubicBezTo>
                    <a:pt x="918" y="2552"/>
                    <a:pt x="977" y="2665"/>
                    <a:pt x="1080" y="2720"/>
                  </a:cubicBezTo>
                  <a:cubicBezTo>
                    <a:pt x="1128" y="2746"/>
                    <a:pt x="1181" y="2760"/>
                    <a:pt x="1234" y="2760"/>
                  </a:cubicBezTo>
                  <a:cubicBezTo>
                    <a:pt x="1302" y="2760"/>
                    <a:pt x="1369" y="2738"/>
                    <a:pt x="1424" y="2696"/>
                  </a:cubicBezTo>
                  <a:lnTo>
                    <a:pt x="2305" y="2032"/>
                  </a:lnTo>
                  <a:lnTo>
                    <a:pt x="2556" y="2032"/>
                  </a:lnTo>
                  <a:lnTo>
                    <a:pt x="2556" y="2767"/>
                  </a:lnTo>
                  <a:cubicBezTo>
                    <a:pt x="2556" y="2940"/>
                    <a:pt x="2696" y="3080"/>
                    <a:pt x="2869" y="3080"/>
                  </a:cubicBezTo>
                  <a:lnTo>
                    <a:pt x="5702" y="3080"/>
                  </a:lnTo>
                  <a:lnTo>
                    <a:pt x="6575" y="3743"/>
                  </a:lnTo>
                  <a:cubicBezTo>
                    <a:pt x="6632" y="3785"/>
                    <a:pt x="6697" y="3807"/>
                    <a:pt x="6765" y="3807"/>
                  </a:cubicBezTo>
                  <a:cubicBezTo>
                    <a:pt x="6817" y="3807"/>
                    <a:pt x="6872" y="3793"/>
                    <a:pt x="6920" y="3766"/>
                  </a:cubicBezTo>
                  <a:cubicBezTo>
                    <a:pt x="7020" y="3710"/>
                    <a:pt x="7078" y="3600"/>
                    <a:pt x="7078" y="3483"/>
                  </a:cubicBezTo>
                  <a:lnTo>
                    <a:pt x="7078" y="3080"/>
                  </a:lnTo>
                  <a:lnTo>
                    <a:pt x="7650" y="3080"/>
                  </a:lnTo>
                  <a:cubicBezTo>
                    <a:pt x="7823" y="3080"/>
                    <a:pt x="7963" y="2940"/>
                    <a:pt x="7963" y="2767"/>
                  </a:cubicBezTo>
                  <a:lnTo>
                    <a:pt x="7963" y="1360"/>
                  </a:lnTo>
                  <a:cubicBezTo>
                    <a:pt x="7964" y="1189"/>
                    <a:pt x="7825" y="1050"/>
                    <a:pt x="7653" y="1050"/>
                  </a:cubicBezTo>
                  <a:lnTo>
                    <a:pt x="5442" y="1050"/>
                  </a:lnTo>
                  <a:lnTo>
                    <a:pt x="5442" y="193"/>
                  </a:lnTo>
                  <a:cubicBezTo>
                    <a:pt x="5442" y="88"/>
                    <a:pt x="5356" y="1"/>
                    <a:pt x="5250" y="1"/>
                  </a:cubicBezTo>
                  <a:lnTo>
                    <a:pt x="2177" y="1"/>
                  </a:lnTo>
                  <a:cubicBezTo>
                    <a:pt x="2142" y="1"/>
                    <a:pt x="2107" y="17"/>
                    <a:pt x="2084" y="46"/>
                  </a:cubicBezTo>
                  <a:cubicBezTo>
                    <a:pt x="1968" y="196"/>
                    <a:pt x="2072" y="361"/>
                    <a:pt x="2214" y="361"/>
                  </a:cubicBezTo>
                  <a:lnTo>
                    <a:pt x="5080" y="361"/>
                  </a:lnTo>
                  <a:lnTo>
                    <a:pt x="5080" y="1050"/>
                  </a:lnTo>
                  <a:lnTo>
                    <a:pt x="2871" y="1050"/>
                  </a:lnTo>
                  <a:cubicBezTo>
                    <a:pt x="2698" y="1050"/>
                    <a:pt x="2558" y="1190"/>
                    <a:pt x="2558" y="1363"/>
                  </a:cubicBezTo>
                  <a:lnTo>
                    <a:pt x="2558" y="1672"/>
                  </a:lnTo>
                  <a:lnTo>
                    <a:pt x="2276" y="1672"/>
                  </a:lnTo>
                  <a:cubicBezTo>
                    <a:pt x="2208" y="1672"/>
                    <a:pt x="2140" y="1695"/>
                    <a:pt x="2085" y="1735"/>
                  </a:cubicBezTo>
                  <a:lnTo>
                    <a:pt x="1280" y="2347"/>
                  </a:lnTo>
                  <a:lnTo>
                    <a:pt x="1280" y="1985"/>
                  </a:lnTo>
                  <a:cubicBezTo>
                    <a:pt x="1280" y="1812"/>
                    <a:pt x="1139" y="1672"/>
                    <a:pt x="967" y="1672"/>
                  </a:cubicBezTo>
                  <a:lnTo>
                    <a:pt x="362" y="1672"/>
                  </a:lnTo>
                  <a:lnTo>
                    <a:pt x="362" y="361"/>
                  </a:lnTo>
                  <a:lnTo>
                    <a:pt x="1258" y="361"/>
                  </a:lnTo>
                  <a:cubicBezTo>
                    <a:pt x="1353" y="361"/>
                    <a:pt x="1438" y="292"/>
                    <a:pt x="1446" y="198"/>
                  </a:cubicBezTo>
                  <a:cubicBezTo>
                    <a:pt x="1455" y="90"/>
                    <a:pt x="1371" y="1"/>
                    <a:pt x="1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65"/>
          <p:cNvGrpSpPr/>
          <p:nvPr/>
        </p:nvGrpSpPr>
        <p:grpSpPr>
          <a:xfrm>
            <a:off x="7015727" y="1322652"/>
            <a:ext cx="449761" cy="431968"/>
            <a:chOff x="7163051" y="722585"/>
            <a:chExt cx="476896" cy="458030"/>
          </a:xfrm>
        </p:grpSpPr>
        <p:sp>
          <p:nvSpPr>
            <p:cNvPr id="2985" name="Google Shape;2985;p65"/>
            <p:cNvSpPr/>
            <p:nvPr/>
          </p:nvSpPr>
          <p:spPr>
            <a:xfrm>
              <a:off x="7163051" y="722585"/>
              <a:ext cx="476896" cy="458030"/>
            </a:xfrm>
            <a:custGeom>
              <a:avLst/>
              <a:gdLst/>
              <a:ahLst/>
              <a:cxnLst/>
              <a:rect l="l" t="t" r="r" b="b"/>
              <a:pathLst>
                <a:path w="12588" h="12090" extrusionOk="0">
                  <a:moveTo>
                    <a:pt x="10624" y="359"/>
                  </a:moveTo>
                  <a:cubicBezTo>
                    <a:pt x="10640" y="359"/>
                    <a:pt x="10653" y="373"/>
                    <a:pt x="10653" y="389"/>
                  </a:cubicBezTo>
                  <a:lnTo>
                    <a:pt x="10653" y="1014"/>
                  </a:lnTo>
                  <a:lnTo>
                    <a:pt x="1938" y="1014"/>
                  </a:lnTo>
                  <a:lnTo>
                    <a:pt x="1938" y="389"/>
                  </a:lnTo>
                  <a:cubicBezTo>
                    <a:pt x="1938" y="374"/>
                    <a:pt x="1952" y="359"/>
                    <a:pt x="1968" y="359"/>
                  </a:cubicBezTo>
                  <a:close/>
                  <a:moveTo>
                    <a:pt x="1577" y="2850"/>
                  </a:moveTo>
                  <a:lnTo>
                    <a:pt x="1577" y="8748"/>
                  </a:lnTo>
                  <a:lnTo>
                    <a:pt x="1217" y="8748"/>
                  </a:lnTo>
                  <a:lnTo>
                    <a:pt x="1217" y="2914"/>
                  </a:lnTo>
                  <a:cubicBezTo>
                    <a:pt x="1217" y="2878"/>
                    <a:pt x="1245" y="2850"/>
                    <a:pt x="1281" y="2850"/>
                  </a:cubicBezTo>
                  <a:close/>
                  <a:moveTo>
                    <a:pt x="10653" y="1408"/>
                  </a:moveTo>
                  <a:lnTo>
                    <a:pt x="10653" y="8748"/>
                  </a:lnTo>
                  <a:lnTo>
                    <a:pt x="1938" y="8748"/>
                  </a:lnTo>
                  <a:lnTo>
                    <a:pt x="1938" y="1408"/>
                  </a:lnTo>
                  <a:close/>
                  <a:moveTo>
                    <a:pt x="11942" y="1998"/>
                  </a:moveTo>
                  <a:cubicBezTo>
                    <a:pt x="12100" y="1998"/>
                    <a:pt x="12229" y="2126"/>
                    <a:pt x="12229" y="2285"/>
                  </a:cubicBezTo>
                  <a:lnTo>
                    <a:pt x="12229" y="8748"/>
                  </a:lnTo>
                  <a:lnTo>
                    <a:pt x="11734" y="8748"/>
                  </a:lnTo>
                  <a:lnTo>
                    <a:pt x="11734" y="4156"/>
                  </a:lnTo>
                  <a:cubicBezTo>
                    <a:pt x="11734" y="4069"/>
                    <a:pt x="11677" y="3988"/>
                    <a:pt x="11591" y="3971"/>
                  </a:cubicBezTo>
                  <a:cubicBezTo>
                    <a:pt x="11578" y="3968"/>
                    <a:pt x="11566" y="3967"/>
                    <a:pt x="11554" y="3967"/>
                  </a:cubicBezTo>
                  <a:cubicBezTo>
                    <a:pt x="11455" y="3967"/>
                    <a:pt x="11375" y="4050"/>
                    <a:pt x="11375" y="4151"/>
                  </a:cubicBezTo>
                  <a:lnTo>
                    <a:pt x="11375" y="8747"/>
                  </a:lnTo>
                  <a:lnTo>
                    <a:pt x="11015" y="8747"/>
                  </a:lnTo>
                  <a:lnTo>
                    <a:pt x="11015" y="2849"/>
                  </a:lnTo>
                  <a:lnTo>
                    <a:pt x="11312" y="2849"/>
                  </a:lnTo>
                  <a:cubicBezTo>
                    <a:pt x="11347" y="2849"/>
                    <a:pt x="11376" y="2877"/>
                    <a:pt x="11376" y="2913"/>
                  </a:cubicBezTo>
                  <a:lnTo>
                    <a:pt x="11376" y="3278"/>
                  </a:lnTo>
                  <a:cubicBezTo>
                    <a:pt x="11376" y="3365"/>
                    <a:pt x="11434" y="3446"/>
                    <a:pt x="11520" y="3464"/>
                  </a:cubicBezTo>
                  <a:cubicBezTo>
                    <a:pt x="11532" y="3466"/>
                    <a:pt x="11545" y="3468"/>
                    <a:pt x="11557" y="3468"/>
                  </a:cubicBezTo>
                  <a:cubicBezTo>
                    <a:pt x="11656" y="3468"/>
                    <a:pt x="11737" y="3384"/>
                    <a:pt x="11737" y="3283"/>
                  </a:cubicBezTo>
                  <a:lnTo>
                    <a:pt x="11737" y="2922"/>
                  </a:lnTo>
                  <a:cubicBezTo>
                    <a:pt x="11737" y="2683"/>
                    <a:pt x="11544" y="2489"/>
                    <a:pt x="11304" y="2489"/>
                  </a:cubicBezTo>
                  <a:lnTo>
                    <a:pt x="11016" y="2489"/>
                  </a:lnTo>
                  <a:lnTo>
                    <a:pt x="11016" y="1998"/>
                  </a:lnTo>
                  <a:close/>
                  <a:moveTo>
                    <a:pt x="12225" y="9108"/>
                  </a:moveTo>
                  <a:lnTo>
                    <a:pt x="12225" y="9674"/>
                  </a:lnTo>
                  <a:cubicBezTo>
                    <a:pt x="12225" y="9832"/>
                    <a:pt x="12098" y="9961"/>
                    <a:pt x="11941" y="9961"/>
                  </a:cubicBezTo>
                  <a:lnTo>
                    <a:pt x="651" y="9961"/>
                  </a:lnTo>
                  <a:cubicBezTo>
                    <a:pt x="493" y="9961"/>
                    <a:pt x="364" y="9832"/>
                    <a:pt x="364" y="9674"/>
                  </a:cubicBezTo>
                  <a:lnTo>
                    <a:pt x="364" y="9108"/>
                  </a:lnTo>
                  <a:close/>
                  <a:moveTo>
                    <a:pt x="7026" y="10320"/>
                  </a:moveTo>
                  <a:cubicBezTo>
                    <a:pt x="7076" y="10611"/>
                    <a:pt x="7197" y="11239"/>
                    <a:pt x="7409" y="11728"/>
                  </a:cubicBezTo>
                  <a:lnTo>
                    <a:pt x="5172" y="11728"/>
                  </a:lnTo>
                  <a:cubicBezTo>
                    <a:pt x="5382" y="11239"/>
                    <a:pt x="5505" y="10611"/>
                    <a:pt x="5553" y="10320"/>
                  </a:cubicBezTo>
                  <a:close/>
                  <a:moveTo>
                    <a:pt x="1976" y="0"/>
                  </a:moveTo>
                  <a:cubicBezTo>
                    <a:pt x="1817" y="0"/>
                    <a:pt x="1680" y="95"/>
                    <a:pt x="1617" y="229"/>
                  </a:cubicBezTo>
                  <a:cubicBezTo>
                    <a:pt x="1593" y="280"/>
                    <a:pt x="1579" y="337"/>
                    <a:pt x="1579" y="399"/>
                  </a:cubicBezTo>
                  <a:lnTo>
                    <a:pt x="1579" y="1639"/>
                  </a:lnTo>
                  <a:lnTo>
                    <a:pt x="198" y="1639"/>
                  </a:lnTo>
                  <a:cubicBezTo>
                    <a:pt x="92" y="1639"/>
                    <a:pt x="7" y="1725"/>
                    <a:pt x="7" y="1830"/>
                  </a:cubicBezTo>
                  <a:lnTo>
                    <a:pt x="7" y="7457"/>
                  </a:lnTo>
                  <a:cubicBezTo>
                    <a:pt x="7" y="7471"/>
                    <a:pt x="12" y="7485"/>
                    <a:pt x="22" y="7495"/>
                  </a:cubicBezTo>
                  <a:cubicBezTo>
                    <a:pt x="76" y="7551"/>
                    <a:pt x="134" y="7575"/>
                    <a:pt x="187" y="7575"/>
                  </a:cubicBezTo>
                  <a:cubicBezTo>
                    <a:pt x="286" y="7575"/>
                    <a:pt x="367" y="7492"/>
                    <a:pt x="367" y="7390"/>
                  </a:cubicBezTo>
                  <a:lnTo>
                    <a:pt x="367" y="2285"/>
                  </a:lnTo>
                  <a:cubicBezTo>
                    <a:pt x="367" y="2126"/>
                    <a:pt x="495" y="1998"/>
                    <a:pt x="653" y="1998"/>
                  </a:cubicBezTo>
                  <a:lnTo>
                    <a:pt x="1579" y="1998"/>
                  </a:lnTo>
                  <a:lnTo>
                    <a:pt x="1579" y="2489"/>
                  </a:lnTo>
                  <a:lnTo>
                    <a:pt x="1259" y="2489"/>
                  </a:lnTo>
                  <a:cubicBezTo>
                    <a:pt x="1019" y="2489"/>
                    <a:pt x="825" y="2683"/>
                    <a:pt x="825" y="2922"/>
                  </a:cubicBezTo>
                  <a:lnTo>
                    <a:pt x="825" y="8748"/>
                  </a:lnTo>
                  <a:lnTo>
                    <a:pt x="367" y="8748"/>
                  </a:lnTo>
                  <a:lnTo>
                    <a:pt x="367" y="8246"/>
                  </a:lnTo>
                  <a:cubicBezTo>
                    <a:pt x="367" y="8246"/>
                    <a:pt x="287" y="8062"/>
                    <a:pt x="185" y="8062"/>
                  </a:cubicBezTo>
                  <a:cubicBezTo>
                    <a:pt x="83" y="8062"/>
                    <a:pt x="1" y="8144"/>
                    <a:pt x="5" y="8246"/>
                  </a:cubicBezTo>
                  <a:lnTo>
                    <a:pt x="5" y="9674"/>
                  </a:lnTo>
                  <a:cubicBezTo>
                    <a:pt x="1" y="10030"/>
                    <a:pt x="285" y="10320"/>
                    <a:pt x="640" y="10320"/>
                  </a:cubicBezTo>
                  <a:cubicBezTo>
                    <a:pt x="645" y="10320"/>
                    <a:pt x="650" y="10320"/>
                    <a:pt x="655" y="10320"/>
                  </a:cubicBezTo>
                  <a:lnTo>
                    <a:pt x="5180" y="10320"/>
                  </a:lnTo>
                  <a:cubicBezTo>
                    <a:pt x="5120" y="10660"/>
                    <a:pt x="4764" y="11728"/>
                    <a:pt x="4764" y="11728"/>
                  </a:cubicBezTo>
                  <a:lnTo>
                    <a:pt x="3745" y="11728"/>
                  </a:lnTo>
                  <a:cubicBezTo>
                    <a:pt x="3657" y="11728"/>
                    <a:pt x="3575" y="11786"/>
                    <a:pt x="3559" y="11873"/>
                  </a:cubicBezTo>
                  <a:cubicBezTo>
                    <a:pt x="3536" y="11988"/>
                    <a:pt x="3626" y="12090"/>
                    <a:pt x="3739" y="12090"/>
                  </a:cubicBezTo>
                  <a:lnTo>
                    <a:pt x="8836" y="12090"/>
                  </a:lnTo>
                  <a:cubicBezTo>
                    <a:pt x="8932" y="12090"/>
                    <a:pt x="9016" y="12021"/>
                    <a:pt x="9026" y="11926"/>
                  </a:cubicBezTo>
                  <a:cubicBezTo>
                    <a:pt x="9035" y="11820"/>
                    <a:pt x="8949" y="11731"/>
                    <a:pt x="8843" y="11731"/>
                  </a:cubicBezTo>
                  <a:lnTo>
                    <a:pt x="7818" y="11731"/>
                  </a:lnTo>
                  <a:cubicBezTo>
                    <a:pt x="7598" y="11307"/>
                    <a:pt x="7462" y="10654"/>
                    <a:pt x="7405" y="10322"/>
                  </a:cubicBezTo>
                  <a:lnTo>
                    <a:pt x="11933" y="10322"/>
                  </a:lnTo>
                  <a:cubicBezTo>
                    <a:pt x="12295" y="10322"/>
                    <a:pt x="12588" y="10029"/>
                    <a:pt x="12588" y="9667"/>
                  </a:cubicBezTo>
                  <a:lnTo>
                    <a:pt x="12588" y="2294"/>
                  </a:lnTo>
                  <a:cubicBezTo>
                    <a:pt x="12586" y="1931"/>
                    <a:pt x="12292" y="1637"/>
                    <a:pt x="11932" y="1637"/>
                  </a:cubicBezTo>
                  <a:lnTo>
                    <a:pt x="11014" y="1637"/>
                  </a:lnTo>
                  <a:lnTo>
                    <a:pt x="11014" y="398"/>
                  </a:lnTo>
                  <a:cubicBezTo>
                    <a:pt x="11014" y="324"/>
                    <a:pt x="10993" y="255"/>
                    <a:pt x="10958" y="196"/>
                  </a:cubicBezTo>
                  <a:cubicBezTo>
                    <a:pt x="10889" y="79"/>
                    <a:pt x="10762" y="0"/>
                    <a:pt x="10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5"/>
            <p:cNvSpPr/>
            <p:nvPr/>
          </p:nvSpPr>
          <p:spPr>
            <a:xfrm>
              <a:off x="7293678" y="846961"/>
              <a:ext cx="119451" cy="135439"/>
            </a:xfrm>
            <a:custGeom>
              <a:avLst/>
              <a:gdLst/>
              <a:ahLst/>
              <a:cxnLst/>
              <a:rect l="l" t="t" r="r" b="b"/>
              <a:pathLst>
                <a:path w="3153" h="3575" extrusionOk="0">
                  <a:moveTo>
                    <a:pt x="1786" y="367"/>
                  </a:moveTo>
                  <a:cubicBezTo>
                    <a:pt x="2070" y="367"/>
                    <a:pt x="2346" y="451"/>
                    <a:pt x="2580" y="609"/>
                  </a:cubicBezTo>
                  <a:cubicBezTo>
                    <a:pt x="2636" y="647"/>
                    <a:pt x="2649" y="716"/>
                    <a:pt x="2612" y="773"/>
                  </a:cubicBezTo>
                  <a:cubicBezTo>
                    <a:pt x="2589" y="806"/>
                    <a:pt x="2552" y="824"/>
                    <a:pt x="2513" y="824"/>
                  </a:cubicBezTo>
                  <a:cubicBezTo>
                    <a:pt x="2491" y="824"/>
                    <a:pt x="2468" y="818"/>
                    <a:pt x="2447" y="804"/>
                  </a:cubicBezTo>
                  <a:cubicBezTo>
                    <a:pt x="2252" y="672"/>
                    <a:pt x="2023" y="603"/>
                    <a:pt x="1786" y="603"/>
                  </a:cubicBezTo>
                  <a:cubicBezTo>
                    <a:pt x="1135" y="603"/>
                    <a:pt x="603" y="1134"/>
                    <a:pt x="603" y="1786"/>
                  </a:cubicBezTo>
                  <a:cubicBezTo>
                    <a:pt x="603" y="2438"/>
                    <a:pt x="1135" y="2970"/>
                    <a:pt x="1786" y="2970"/>
                  </a:cubicBezTo>
                  <a:cubicBezTo>
                    <a:pt x="2038" y="2970"/>
                    <a:pt x="2252" y="2892"/>
                    <a:pt x="2423" y="2741"/>
                  </a:cubicBezTo>
                  <a:cubicBezTo>
                    <a:pt x="2472" y="2696"/>
                    <a:pt x="2525" y="2609"/>
                    <a:pt x="2597" y="2601"/>
                  </a:cubicBezTo>
                  <a:cubicBezTo>
                    <a:pt x="2600" y="2601"/>
                    <a:pt x="2603" y="2601"/>
                    <a:pt x="2606" y="2601"/>
                  </a:cubicBezTo>
                  <a:cubicBezTo>
                    <a:pt x="2634" y="2601"/>
                    <a:pt x="2661" y="2610"/>
                    <a:pt x="2683" y="2630"/>
                  </a:cubicBezTo>
                  <a:cubicBezTo>
                    <a:pt x="2732" y="2671"/>
                    <a:pt x="2738" y="2746"/>
                    <a:pt x="2697" y="2795"/>
                  </a:cubicBezTo>
                  <a:cubicBezTo>
                    <a:pt x="2660" y="2839"/>
                    <a:pt x="2620" y="2879"/>
                    <a:pt x="2578" y="2918"/>
                  </a:cubicBezTo>
                  <a:cubicBezTo>
                    <a:pt x="2367" y="3106"/>
                    <a:pt x="2093" y="3206"/>
                    <a:pt x="1786" y="3206"/>
                  </a:cubicBezTo>
                  <a:cubicBezTo>
                    <a:pt x="1004" y="3206"/>
                    <a:pt x="367" y="2569"/>
                    <a:pt x="367" y="1786"/>
                  </a:cubicBezTo>
                  <a:cubicBezTo>
                    <a:pt x="367" y="1003"/>
                    <a:pt x="1004" y="367"/>
                    <a:pt x="1786" y="367"/>
                  </a:cubicBezTo>
                  <a:close/>
                  <a:moveTo>
                    <a:pt x="1787" y="1"/>
                  </a:moveTo>
                  <a:cubicBezTo>
                    <a:pt x="802" y="1"/>
                    <a:pt x="1" y="802"/>
                    <a:pt x="1" y="1787"/>
                  </a:cubicBezTo>
                  <a:cubicBezTo>
                    <a:pt x="1" y="2773"/>
                    <a:pt x="803" y="3574"/>
                    <a:pt x="1787" y="3574"/>
                  </a:cubicBezTo>
                  <a:cubicBezTo>
                    <a:pt x="2185" y="3574"/>
                    <a:pt x="2545" y="3442"/>
                    <a:pt x="2826" y="3193"/>
                  </a:cubicBezTo>
                  <a:cubicBezTo>
                    <a:pt x="2881" y="3145"/>
                    <a:pt x="2933" y="3091"/>
                    <a:pt x="2980" y="3034"/>
                  </a:cubicBezTo>
                  <a:cubicBezTo>
                    <a:pt x="3152" y="2826"/>
                    <a:pt x="3125" y="2520"/>
                    <a:pt x="2919" y="2348"/>
                  </a:cubicBezTo>
                  <a:cubicBezTo>
                    <a:pt x="2830" y="2273"/>
                    <a:pt x="2722" y="2234"/>
                    <a:pt x="2608" y="2234"/>
                  </a:cubicBezTo>
                  <a:cubicBezTo>
                    <a:pt x="2594" y="2234"/>
                    <a:pt x="2579" y="2234"/>
                    <a:pt x="2565" y="2236"/>
                  </a:cubicBezTo>
                  <a:cubicBezTo>
                    <a:pt x="2435" y="2248"/>
                    <a:pt x="2318" y="2308"/>
                    <a:pt x="2235" y="2408"/>
                  </a:cubicBezTo>
                  <a:cubicBezTo>
                    <a:pt x="2217" y="2428"/>
                    <a:pt x="2198" y="2448"/>
                    <a:pt x="2178" y="2467"/>
                  </a:cubicBezTo>
                  <a:cubicBezTo>
                    <a:pt x="2075" y="2557"/>
                    <a:pt x="1948" y="2601"/>
                    <a:pt x="1787" y="2601"/>
                  </a:cubicBezTo>
                  <a:cubicBezTo>
                    <a:pt x="1339" y="2601"/>
                    <a:pt x="974" y="2237"/>
                    <a:pt x="974" y="1787"/>
                  </a:cubicBezTo>
                  <a:cubicBezTo>
                    <a:pt x="974" y="1338"/>
                    <a:pt x="1339" y="973"/>
                    <a:pt x="1787" y="973"/>
                  </a:cubicBezTo>
                  <a:cubicBezTo>
                    <a:pt x="1952" y="973"/>
                    <a:pt x="2109" y="1022"/>
                    <a:pt x="2243" y="1112"/>
                  </a:cubicBezTo>
                  <a:cubicBezTo>
                    <a:pt x="2327" y="1168"/>
                    <a:pt x="2421" y="1195"/>
                    <a:pt x="2515" y="1195"/>
                  </a:cubicBezTo>
                  <a:cubicBezTo>
                    <a:pt x="2671" y="1195"/>
                    <a:pt x="2825" y="1120"/>
                    <a:pt x="2919" y="981"/>
                  </a:cubicBezTo>
                  <a:cubicBezTo>
                    <a:pt x="2992" y="873"/>
                    <a:pt x="3018" y="744"/>
                    <a:pt x="2994" y="615"/>
                  </a:cubicBezTo>
                  <a:cubicBezTo>
                    <a:pt x="2969" y="489"/>
                    <a:pt x="2897" y="378"/>
                    <a:pt x="2788" y="305"/>
                  </a:cubicBezTo>
                  <a:cubicBezTo>
                    <a:pt x="2492" y="105"/>
                    <a:pt x="2147" y="1"/>
                    <a:pt x="1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5"/>
            <p:cNvSpPr/>
            <p:nvPr/>
          </p:nvSpPr>
          <p:spPr>
            <a:xfrm>
              <a:off x="7414342" y="874428"/>
              <a:ext cx="95091" cy="107859"/>
            </a:xfrm>
            <a:custGeom>
              <a:avLst/>
              <a:gdLst/>
              <a:ahLst/>
              <a:cxnLst/>
              <a:rect l="l" t="t" r="r" b="b"/>
              <a:pathLst>
                <a:path w="2510" h="2847" extrusionOk="0">
                  <a:moveTo>
                    <a:pt x="1423" y="372"/>
                  </a:moveTo>
                  <a:cubicBezTo>
                    <a:pt x="1633" y="372"/>
                    <a:pt x="1838" y="435"/>
                    <a:pt x="2012" y="553"/>
                  </a:cubicBezTo>
                  <a:cubicBezTo>
                    <a:pt x="2063" y="587"/>
                    <a:pt x="2078" y="667"/>
                    <a:pt x="2043" y="717"/>
                  </a:cubicBezTo>
                  <a:cubicBezTo>
                    <a:pt x="2020" y="750"/>
                    <a:pt x="1983" y="769"/>
                    <a:pt x="1945" y="769"/>
                  </a:cubicBezTo>
                  <a:cubicBezTo>
                    <a:pt x="1922" y="769"/>
                    <a:pt x="1900" y="762"/>
                    <a:pt x="1880" y="748"/>
                  </a:cubicBezTo>
                  <a:cubicBezTo>
                    <a:pt x="1745" y="656"/>
                    <a:pt x="1586" y="608"/>
                    <a:pt x="1422" y="608"/>
                  </a:cubicBezTo>
                  <a:cubicBezTo>
                    <a:pt x="969" y="608"/>
                    <a:pt x="603" y="976"/>
                    <a:pt x="603" y="1428"/>
                  </a:cubicBezTo>
                  <a:cubicBezTo>
                    <a:pt x="603" y="1879"/>
                    <a:pt x="972" y="2246"/>
                    <a:pt x="1422" y="2246"/>
                  </a:cubicBezTo>
                  <a:cubicBezTo>
                    <a:pt x="1592" y="2246"/>
                    <a:pt x="1742" y="2192"/>
                    <a:pt x="1858" y="2090"/>
                  </a:cubicBezTo>
                  <a:cubicBezTo>
                    <a:pt x="1905" y="2047"/>
                    <a:pt x="1955" y="1980"/>
                    <a:pt x="2017" y="1980"/>
                  </a:cubicBezTo>
                  <a:cubicBezTo>
                    <a:pt x="2039" y="1980"/>
                    <a:pt x="2063" y="1988"/>
                    <a:pt x="2088" y="2009"/>
                  </a:cubicBezTo>
                  <a:cubicBezTo>
                    <a:pt x="2140" y="2051"/>
                    <a:pt x="2147" y="2121"/>
                    <a:pt x="2104" y="2174"/>
                  </a:cubicBezTo>
                  <a:cubicBezTo>
                    <a:pt x="2077" y="2206"/>
                    <a:pt x="2047" y="2237"/>
                    <a:pt x="2016" y="2264"/>
                  </a:cubicBezTo>
                  <a:cubicBezTo>
                    <a:pt x="1858" y="2405"/>
                    <a:pt x="1652" y="2480"/>
                    <a:pt x="1423" y="2480"/>
                  </a:cubicBezTo>
                  <a:cubicBezTo>
                    <a:pt x="842" y="2480"/>
                    <a:pt x="369" y="2007"/>
                    <a:pt x="369" y="1426"/>
                  </a:cubicBezTo>
                  <a:cubicBezTo>
                    <a:pt x="369" y="845"/>
                    <a:pt x="842" y="372"/>
                    <a:pt x="1423" y="372"/>
                  </a:cubicBezTo>
                  <a:close/>
                  <a:moveTo>
                    <a:pt x="1424" y="0"/>
                  </a:moveTo>
                  <a:cubicBezTo>
                    <a:pt x="640" y="0"/>
                    <a:pt x="1" y="639"/>
                    <a:pt x="1" y="1424"/>
                  </a:cubicBezTo>
                  <a:cubicBezTo>
                    <a:pt x="1" y="2207"/>
                    <a:pt x="640" y="2846"/>
                    <a:pt x="1424" y="2846"/>
                  </a:cubicBezTo>
                  <a:cubicBezTo>
                    <a:pt x="1795" y="2846"/>
                    <a:pt x="2148" y="2692"/>
                    <a:pt x="2387" y="2408"/>
                  </a:cubicBezTo>
                  <a:cubicBezTo>
                    <a:pt x="2470" y="2309"/>
                    <a:pt x="2509" y="2183"/>
                    <a:pt x="2498" y="2053"/>
                  </a:cubicBezTo>
                  <a:cubicBezTo>
                    <a:pt x="2487" y="1927"/>
                    <a:pt x="2425" y="1808"/>
                    <a:pt x="2326" y="1724"/>
                  </a:cubicBezTo>
                  <a:cubicBezTo>
                    <a:pt x="2237" y="1650"/>
                    <a:pt x="2127" y="1611"/>
                    <a:pt x="2013" y="1611"/>
                  </a:cubicBezTo>
                  <a:cubicBezTo>
                    <a:pt x="1999" y="1611"/>
                    <a:pt x="1986" y="1611"/>
                    <a:pt x="1972" y="1612"/>
                  </a:cubicBezTo>
                  <a:cubicBezTo>
                    <a:pt x="1842" y="1624"/>
                    <a:pt x="1726" y="1684"/>
                    <a:pt x="1642" y="1784"/>
                  </a:cubicBezTo>
                  <a:cubicBezTo>
                    <a:pt x="1586" y="1849"/>
                    <a:pt x="1508" y="1874"/>
                    <a:pt x="1424" y="1874"/>
                  </a:cubicBezTo>
                  <a:cubicBezTo>
                    <a:pt x="1175" y="1874"/>
                    <a:pt x="974" y="1672"/>
                    <a:pt x="974" y="1424"/>
                  </a:cubicBezTo>
                  <a:cubicBezTo>
                    <a:pt x="974" y="1175"/>
                    <a:pt x="1175" y="973"/>
                    <a:pt x="1424" y="973"/>
                  </a:cubicBezTo>
                  <a:cubicBezTo>
                    <a:pt x="1514" y="973"/>
                    <a:pt x="1601" y="1000"/>
                    <a:pt x="1675" y="1051"/>
                  </a:cubicBezTo>
                  <a:cubicBezTo>
                    <a:pt x="1759" y="1107"/>
                    <a:pt x="1853" y="1134"/>
                    <a:pt x="1947" y="1134"/>
                  </a:cubicBezTo>
                  <a:cubicBezTo>
                    <a:pt x="2103" y="1134"/>
                    <a:pt x="2257" y="1059"/>
                    <a:pt x="2351" y="920"/>
                  </a:cubicBezTo>
                  <a:cubicBezTo>
                    <a:pt x="2424" y="812"/>
                    <a:pt x="2450" y="682"/>
                    <a:pt x="2425" y="555"/>
                  </a:cubicBezTo>
                  <a:cubicBezTo>
                    <a:pt x="2401" y="428"/>
                    <a:pt x="2328" y="316"/>
                    <a:pt x="2220" y="244"/>
                  </a:cubicBezTo>
                  <a:cubicBezTo>
                    <a:pt x="1984" y="84"/>
                    <a:pt x="1710" y="0"/>
                    <a:pt x="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7245072" y="792937"/>
              <a:ext cx="311756" cy="242805"/>
            </a:xfrm>
            <a:custGeom>
              <a:avLst/>
              <a:gdLst/>
              <a:ahLst/>
              <a:cxnLst/>
              <a:rect l="l" t="t" r="r" b="b"/>
              <a:pathLst>
                <a:path w="8229" h="6409" extrusionOk="0">
                  <a:moveTo>
                    <a:pt x="535" y="370"/>
                  </a:moveTo>
                  <a:cubicBezTo>
                    <a:pt x="611" y="370"/>
                    <a:pt x="672" y="431"/>
                    <a:pt x="672" y="507"/>
                  </a:cubicBezTo>
                  <a:cubicBezTo>
                    <a:pt x="672" y="585"/>
                    <a:pt x="611" y="644"/>
                    <a:pt x="535" y="644"/>
                  </a:cubicBezTo>
                  <a:cubicBezTo>
                    <a:pt x="459" y="644"/>
                    <a:pt x="398" y="584"/>
                    <a:pt x="398" y="507"/>
                  </a:cubicBezTo>
                  <a:cubicBezTo>
                    <a:pt x="398" y="431"/>
                    <a:pt x="459" y="370"/>
                    <a:pt x="535" y="370"/>
                  </a:cubicBezTo>
                  <a:close/>
                  <a:moveTo>
                    <a:pt x="7714" y="370"/>
                  </a:moveTo>
                  <a:cubicBezTo>
                    <a:pt x="7790" y="370"/>
                    <a:pt x="7852" y="431"/>
                    <a:pt x="7852" y="507"/>
                  </a:cubicBezTo>
                  <a:cubicBezTo>
                    <a:pt x="7852" y="585"/>
                    <a:pt x="7791" y="644"/>
                    <a:pt x="7714" y="644"/>
                  </a:cubicBezTo>
                  <a:cubicBezTo>
                    <a:pt x="7639" y="644"/>
                    <a:pt x="7577" y="584"/>
                    <a:pt x="7577" y="507"/>
                  </a:cubicBezTo>
                  <a:cubicBezTo>
                    <a:pt x="7577" y="431"/>
                    <a:pt x="7639" y="370"/>
                    <a:pt x="7714" y="370"/>
                  </a:cubicBezTo>
                  <a:close/>
                  <a:moveTo>
                    <a:pt x="4125" y="371"/>
                  </a:moveTo>
                  <a:cubicBezTo>
                    <a:pt x="4201" y="371"/>
                    <a:pt x="4262" y="433"/>
                    <a:pt x="4262" y="508"/>
                  </a:cubicBezTo>
                  <a:cubicBezTo>
                    <a:pt x="4262" y="585"/>
                    <a:pt x="4201" y="646"/>
                    <a:pt x="4125" y="646"/>
                  </a:cubicBezTo>
                  <a:cubicBezTo>
                    <a:pt x="4049" y="646"/>
                    <a:pt x="3987" y="585"/>
                    <a:pt x="3987" y="508"/>
                  </a:cubicBezTo>
                  <a:cubicBezTo>
                    <a:pt x="3987" y="433"/>
                    <a:pt x="4049" y="371"/>
                    <a:pt x="4125" y="371"/>
                  </a:cubicBezTo>
                  <a:close/>
                  <a:moveTo>
                    <a:pt x="535" y="3074"/>
                  </a:moveTo>
                  <a:cubicBezTo>
                    <a:pt x="611" y="3074"/>
                    <a:pt x="672" y="3136"/>
                    <a:pt x="672" y="3212"/>
                  </a:cubicBezTo>
                  <a:cubicBezTo>
                    <a:pt x="672" y="3288"/>
                    <a:pt x="611" y="3350"/>
                    <a:pt x="535" y="3350"/>
                  </a:cubicBezTo>
                  <a:cubicBezTo>
                    <a:pt x="459" y="3350"/>
                    <a:pt x="398" y="3288"/>
                    <a:pt x="398" y="3212"/>
                  </a:cubicBezTo>
                  <a:cubicBezTo>
                    <a:pt x="398" y="3136"/>
                    <a:pt x="459" y="3074"/>
                    <a:pt x="535" y="3074"/>
                  </a:cubicBezTo>
                  <a:close/>
                  <a:moveTo>
                    <a:pt x="7714" y="3074"/>
                  </a:moveTo>
                  <a:cubicBezTo>
                    <a:pt x="7790" y="3074"/>
                    <a:pt x="7852" y="3136"/>
                    <a:pt x="7852" y="3212"/>
                  </a:cubicBezTo>
                  <a:cubicBezTo>
                    <a:pt x="7852" y="3288"/>
                    <a:pt x="7791" y="3350"/>
                    <a:pt x="7714" y="3350"/>
                  </a:cubicBezTo>
                  <a:cubicBezTo>
                    <a:pt x="7639" y="3350"/>
                    <a:pt x="7577" y="3288"/>
                    <a:pt x="7577" y="3212"/>
                  </a:cubicBezTo>
                  <a:cubicBezTo>
                    <a:pt x="7577" y="3136"/>
                    <a:pt x="7639" y="3074"/>
                    <a:pt x="7714" y="3074"/>
                  </a:cubicBezTo>
                  <a:close/>
                  <a:moveTo>
                    <a:pt x="7267" y="729"/>
                  </a:moveTo>
                  <a:cubicBezTo>
                    <a:pt x="7325" y="852"/>
                    <a:pt x="7422" y="938"/>
                    <a:pt x="7537" y="981"/>
                  </a:cubicBezTo>
                  <a:lnTo>
                    <a:pt x="7537" y="2727"/>
                  </a:lnTo>
                  <a:lnTo>
                    <a:pt x="7542" y="2727"/>
                  </a:lnTo>
                  <a:lnTo>
                    <a:pt x="7542" y="2731"/>
                  </a:lnTo>
                  <a:cubicBezTo>
                    <a:pt x="7348" y="2809"/>
                    <a:pt x="7210" y="2995"/>
                    <a:pt x="7210" y="3212"/>
                  </a:cubicBezTo>
                  <a:cubicBezTo>
                    <a:pt x="7210" y="3429"/>
                    <a:pt x="7537" y="3686"/>
                    <a:pt x="7537" y="3686"/>
                  </a:cubicBezTo>
                  <a:lnTo>
                    <a:pt x="7537" y="5436"/>
                  </a:lnTo>
                  <a:cubicBezTo>
                    <a:pt x="7419" y="5480"/>
                    <a:pt x="7321" y="5567"/>
                    <a:pt x="7263" y="5678"/>
                  </a:cubicBezTo>
                  <a:lnTo>
                    <a:pt x="4563" y="5678"/>
                  </a:lnTo>
                  <a:cubicBezTo>
                    <a:pt x="4478" y="5517"/>
                    <a:pt x="4309" y="5405"/>
                    <a:pt x="4115" y="5405"/>
                  </a:cubicBezTo>
                  <a:cubicBezTo>
                    <a:pt x="3919" y="5405"/>
                    <a:pt x="3749" y="5517"/>
                    <a:pt x="3665" y="5678"/>
                  </a:cubicBezTo>
                  <a:lnTo>
                    <a:pt x="965" y="5678"/>
                  </a:lnTo>
                  <a:cubicBezTo>
                    <a:pt x="908" y="5567"/>
                    <a:pt x="810" y="5481"/>
                    <a:pt x="691" y="5436"/>
                  </a:cubicBezTo>
                  <a:lnTo>
                    <a:pt x="691" y="3680"/>
                  </a:lnTo>
                  <a:cubicBezTo>
                    <a:pt x="885" y="3608"/>
                    <a:pt x="1023" y="3423"/>
                    <a:pt x="1023" y="3204"/>
                  </a:cubicBezTo>
                  <a:cubicBezTo>
                    <a:pt x="1023" y="2985"/>
                    <a:pt x="885" y="2801"/>
                    <a:pt x="691" y="2729"/>
                  </a:cubicBezTo>
                  <a:lnTo>
                    <a:pt x="691" y="972"/>
                  </a:lnTo>
                  <a:cubicBezTo>
                    <a:pt x="810" y="928"/>
                    <a:pt x="908" y="841"/>
                    <a:pt x="965" y="729"/>
                  </a:cubicBezTo>
                  <a:lnTo>
                    <a:pt x="3677" y="729"/>
                  </a:lnTo>
                  <a:cubicBezTo>
                    <a:pt x="3677" y="729"/>
                    <a:pt x="3931" y="1013"/>
                    <a:pt x="4125" y="1013"/>
                  </a:cubicBezTo>
                  <a:cubicBezTo>
                    <a:pt x="4320" y="1013"/>
                    <a:pt x="4489" y="901"/>
                    <a:pt x="4573" y="729"/>
                  </a:cubicBezTo>
                  <a:close/>
                  <a:moveTo>
                    <a:pt x="535" y="5778"/>
                  </a:moveTo>
                  <a:cubicBezTo>
                    <a:pt x="611" y="5778"/>
                    <a:pt x="672" y="5839"/>
                    <a:pt x="672" y="5916"/>
                  </a:cubicBezTo>
                  <a:cubicBezTo>
                    <a:pt x="672" y="5991"/>
                    <a:pt x="611" y="6053"/>
                    <a:pt x="535" y="6053"/>
                  </a:cubicBezTo>
                  <a:cubicBezTo>
                    <a:pt x="459" y="6053"/>
                    <a:pt x="398" y="5991"/>
                    <a:pt x="398" y="5916"/>
                  </a:cubicBezTo>
                  <a:cubicBezTo>
                    <a:pt x="398" y="5839"/>
                    <a:pt x="459" y="5778"/>
                    <a:pt x="535" y="5778"/>
                  </a:cubicBezTo>
                  <a:close/>
                  <a:moveTo>
                    <a:pt x="4125" y="5778"/>
                  </a:moveTo>
                  <a:cubicBezTo>
                    <a:pt x="4201" y="5778"/>
                    <a:pt x="4262" y="5839"/>
                    <a:pt x="4262" y="5916"/>
                  </a:cubicBezTo>
                  <a:cubicBezTo>
                    <a:pt x="4262" y="5991"/>
                    <a:pt x="4201" y="6053"/>
                    <a:pt x="4125" y="6053"/>
                  </a:cubicBezTo>
                  <a:cubicBezTo>
                    <a:pt x="4049" y="6053"/>
                    <a:pt x="3987" y="5991"/>
                    <a:pt x="3987" y="5916"/>
                  </a:cubicBezTo>
                  <a:cubicBezTo>
                    <a:pt x="3987" y="5839"/>
                    <a:pt x="4049" y="5778"/>
                    <a:pt x="4125" y="5778"/>
                  </a:cubicBezTo>
                  <a:close/>
                  <a:moveTo>
                    <a:pt x="7714" y="5778"/>
                  </a:moveTo>
                  <a:cubicBezTo>
                    <a:pt x="7790" y="5778"/>
                    <a:pt x="7852" y="5839"/>
                    <a:pt x="7852" y="5916"/>
                  </a:cubicBezTo>
                  <a:cubicBezTo>
                    <a:pt x="7852" y="5991"/>
                    <a:pt x="7791" y="6053"/>
                    <a:pt x="7714" y="6053"/>
                  </a:cubicBezTo>
                  <a:cubicBezTo>
                    <a:pt x="7639" y="6053"/>
                    <a:pt x="7577" y="5991"/>
                    <a:pt x="7577" y="5916"/>
                  </a:cubicBezTo>
                  <a:cubicBezTo>
                    <a:pt x="7577" y="5839"/>
                    <a:pt x="7639" y="5778"/>
                    <a:pt x="7714" y="5778"/>
                  </a:cubicBezTo>
                  <a:close/>
                  <a:moveTo>
                    <a:pt x="4115" y="0"/>
                  </a:moveTo>
                  <a:cubicBezTo>
                    <a:pt x="3882" y="0"/>
                    <a:pt x="3687" y="157"/>
                    <a:pt x="3627" y="370"/>
                  </a:cubicBezTo>
                  <a:lnTo>
                    <a:pt x="1011" y="370"/>
                  </a:lnTo>
                  <a:cubicBezTo>
                    <a:pt x="953" y="157"/>
                    <a:pt x="756" y="1"/>
                    <a:pt x="525" y="1"/>
                  </a:cubicBezTo>
                  <a:cubicBezTo>
                    <a:pt x="505" y="1"/>
                    <a:pt x="484" y="2"/>
                    <a:pt x="463" y="4"/>
                  </a:cubicBezTo>
                  <a:cubicBezTo>
                    <a:pt x="230" y="32"/>
                    <a:pt x="43" y="224"/>
                    <a:pt x="22" y="459"/>
                  </a:cubicBezTo>
                  <a:cubicBezTo>
                    <a:pt x="1" y="688"/>
                    <a:pt x="135" y="889"/>
                    <a:pt x="331" y="972"/>
                  </a:cubicBezTo>
                  <a:lnTo>
                    <a:pt x="331" y="2739"/>
                  </a:lnTo>
                  <a:cubicBezTo>
                    <a:pt x="148" y="2815"/>
                    <a:pt x="20" y="2996"/>
                    <a:pt x="20" y="3205"/>
                  </a:cubicBezTo>
                  <a:cubicBezTo>
                    <a:pt x="20" y="3415"/>
                    <a:pt x="147" y="3596"/>
                    <a:pt x="331" y="3671"/>
                  </a:cubicBezTo>
                  <a:lnTo>
                    <a:pt x="331" y="5439"/>
                  </a:lnTo>
                  <a:cubicBezTo>
                    <a:pt x="135" y="5522"/>
                    <a:pt x="1" y="5723"/>
                    <a:pt x="22" y="5952"/>
                  </a:cubicBezTo>
                  <a:cubicBezTo>
                    <a:pt x="44" y="6187"/>
                    <a:pt x="230" y="6378"/>
                    <a:pt x="464" y="6405"/>
                  </a:cubicBezTo>
                  <a:cubicBezTo>
                    <a:pt x="484" y="6407"/>
                    <a:pt x="505" y="6408"/>
                    <a:pt x="525" y="6408"/>
                  </a:cubicBezTo>
                  <a:cubicBezTo>
                    <a:pt x="757" y="6408"/>
                    <a:pt x="953" y="6252"/>
                    <a:pt x="1012" y="6040"/>
                  </a:cubicBezTo>
                  <a:lnTo>
                    <a:pt x="3629" y="6040"/>
                  </a:lnTo>
                  <a:cubicBezTo>
                    <a:pt x="3687" y="6252"/>
                    <a:pt x="3883" y="6409"/>
                    <a:pt x="4116" y="6409"/>
                  </a:cubicBezTo>
                  <a:cubicBezTo>
                    <a:pt x="4347" y="6409"/>
                    <a:pt x="4542" y="6252"/>
                    <a:pt x="4603" y="6040"/>
                  </a:cubicBezTo>
                  <a:lnTo>
                    <a:pt x="7218" y="6040"/>
                  </a:lnTo>
                  <a:cubicBezTo>
                    <a:pt x="7277" y="6253"/>
                    <a:pt x="7471" y="6409"/>
                    <a:pt x="7702" y="6409"/>
                  </a:cubicBezTo>
                  <a:cubicBezTo>
                    <a:pt x="7723" y="6409"/>
                    <a:pt x="7744" y="6407"/>
                    <a:pt x="7766" y="6405"/>
                  </a:cubicBezTo>
                  <a:cubicBezTo>
                    <a:pt x="7998" y="6378"/>
                    <a:pt x="8186" y="6187"/>
                    <a:pt x="8208" y="5952"/>
                  </a:cubicBezTo>
                  <a:cubicBezTo>
                    <a:pt x="8229" y="5723"/>
                    <a:pt x="8096" y="5520"/>
                    <a:pt x="7899" y="5439"/>
                  </a:cubicBezTo>
                  <a:lnTo>
                    <a:pt x="7899" y="3671"/>
                  </a:lnTo>
                  <a:cubicBezTo>
                    <a:pt x="8081" y="3596"/>
                    <a:pt x="8211" y="3415"/>
                    <a:pt x="8211" y="3205"/>
                  </a:cubicBezTo>
                  <a:cubicBezTo>
                    <a:pt x="8211" y="2996"/>
                    <a:pt x="8082" y="2815"/>
                    <a:pt x="7899" y="2739"/>
                  </a:cubicBezTo>
                  <a:lnTo>
                    <a:pt x="7899" y="972"/>
                  </a:lnTo>
                  <a:cubicBezTo>
                    <a:pt x="8081" y="895"/>
                    <a:pt x="8210" y="716"/>
                    <a:pt x="8210" y="506"/>
                  </a:cubicBezTo>
                  <a:cubicBezTo>
                    <a:pt x="8210" y="227"/>
                    <a:pt x="7983" y="0"/>
                    <a:pt x="7704" y="0"/>
                  </a:cubicBezTo>
                  <a:cubicBezTo>
                    <a:pt x="7472" y="0"/>
                    <a:pt x="7278" y="157"/>
                    <a:pt x="7217" y="370"/>
                  </a:cubicBezTo>
                  <a:lnTo>
                    <a:pt x="4602" y="370"/>
                  </a:lnTo>
                  <a:cubicBezTo>
                    <a:pt x="4542" y="157"/>
                    <a:pt x="4346" y="0"/>
                    <a:pt x="4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9" name="Google Shape;2989;p65"/>
          <p:cNvSpPr/>
          <p:nvPr/>
        </p:nvSpPr>
        <p:spPr>
          <a:xfrm>
            <a:off x="6308885" y="1364795"/>
            <a:ext cx="17578" cy="17614"/>
          </a:xfrm>
          <a:custGeom>
            <a:avLst/>
            <a:gdLst/>
            <a:ahLst/>
            <a:cxnLst/>
            <a:rect l="l" t="t" r="r" b="b"/>
            <a:pathLst>
              <a:path w="492" h="493" extrusionOk="0">
                <a:moveTo>
                  <a:pt x="245" y="1"/>
                </a:moveTo>
                <a:cubicBezTo>
                  <a:pt x="111" y="1"/>
                  <a:pt x="1" y="111"/>
                  <a:pt x="1" y="247"/>
                </a:cubicBezTo>
                <a:cubicBezTo>
                  <a:pt x="1" y="383"/>
                  <a:pt x="111" y="493"/>
                  <a:pt x="247" y="493"/>
                </a:cubicBezTo>
                <a:cubicBezTo>
                  <a:pt x="382" y="493"/>
                  <a:pt x="492" y="383"/>
                  <a:pt x="492" y="247"/>
                </a:cubicBezTo>
                <a:cubicBezTo>
                  <a:pt x="492" y="111"/>
                  <a:pt x="382" y="1"/>
                  <a:pt x="247" y="1"/>
                </a:cubicBezTo>
                <a:cubicBezTo>
                  <a:pt x="246" y="1"/>
                  <a:pt x="246"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0" name="Google Shape;2990;p65"/>
          <p:cNvGrpSpPr/>
          <p:nvPr/>
        </p:nvGrpSpPr>
        <p:grpSpPr>
          <a:xfrm>
            <a:off x="6262731" y="1339552"/>
            <a:ext cx="449761" cy="398096"/>
            <a:chOff x="6364624" y="740505"/>
            <a:chExt cx="476896" cy="422115"/>
          </a:xfrm>
        </p:grpSpPr>
        <p:sp>
          <p:nvSpPr>
            <p:cNvPr id="2991" name="Google Shape;2991;p65"/>
            <p:cNvSpPr/>
            <p:nvPr/>
          </p:nvSpPr>
          <p:spPr>
            <a:xfrm>
              <a:off x="6638230" y="799719"/>
              <a:ext cx="143622" cy="142410"/>
            </a:xfrm>
            <a:custGeom>
              <a:avLst/>
              <a:gdLst/>
              <a:ahLst/>
              <a:cxnLst/>
              <a:rect l="l" t="t" r="r" b="b"/>
              <a:pathLst>
                <a:path w="3791" h="3759" extrusionOk="0">
                  <a:moveTo>
                    <a:pt x="1880" y="370"/>
                  </a:moveTo>
                  <a:cubicBezTo>
                    <a:pt x="2712" y="370"/>
                    <a:pt x="3391" y="1049"/>
                    <a:pt x="3391" y="1881"/>
                  </a:cubicBezTo>
                  <a:cubicBezTo>
                    <a:pt x="3391" y="2730"/>
                    <a:pt x="2671" y="3380"/>
                    <a:pt x="1880" y="3390"/>
                  </a:cubicBezTo>
                  <a:cubicBezTo>
                    <a:pt x="1873" y="3390"/>
                    <a:pt x="1867" y="3390"/>
                    <a:pt x="1861" y="3390"/>
                  </a:cubicBezTo>
                  <a:cubicBezTo>
                    <a:pt x="1320" y="3390"/>
                    <a:pt x="846" y="3110"/>
                    <a:pt x="582" y="2638"/>
                  </a:cubicBezTo>
                  <a:cubicBezTo>
                    <a:pt x="413" y="2337"/>
                    <a:pt x="351" y="1983"/>
                    <a:pt x="391" y="1643"/>
                  </a:cubicBezTo>
                  <a:cubicBezTo>
                    <a:pt x="475" y="925"/>
                    <a:pt x="1173" y="370"/>
                    <a:pt x="1880" y="370"/>
                  </a:cubicBezTo>
                  <a:close/>
                  <a:moveTo>
                    <a:pt x="1880" y="0"/>
                  </a:moveTo>
                  <a:cubicBezTo>
                    <a:pt x="844" y="0"/>
                    <a:pt x="1" y="843"/>
                    <a:pt x="1" y="1879"/>
                  </a:cubicBezTo>
                  <a:cubicBezTo>
                    <a:pt x="1" y="2915"/>
                    <a:pt x="844" y="3758"/>
                    <a:pt x="1880" y="3758"/>
                  </a:cubicBezTo>
                  <a:cubicBezTo>
                    <a:pt x="2964" y="3758"/>
                    <a:pt x="3791" y="2750"/>
                    <a:pt x="3721" y="1690"/>
                  </a:cubicBezTo>
                  <a:cubicBezTo>
                    <a:pt x="3691" y="1261"/>
                    <a:pt x="3512" y="854"/>
                    <a:pt x="3209" y="550"/>
                  </a:cubicBezTo>
                  <a:cubicBezTo>
                    <a:pt x="2858" y="202"/>
                    <a:pt x="2376" y="0"/>
                    <a:pt x="18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6693731" y="842529"/>
              <a:ext cx="32960" cy="56903"/>
            </a:xfrm>
            <a:custGeom>
              <a:avLst/>
              <a:gdLst/>
              <a:ahLst/>
              <a:cxnLst/>
              <a:rect l="l" t="t" r="r" b="b"/>
              <a:pathLst>
                <a:path w="870" h="1502" extrusionOk="0">
                  <a:moveTo>
                    <a:pt x="661" y="1"/>
                  </a:moveTo>
                  <a:cubicBezTo>
                    <a:pt x="588" y="1"/>
                    <a:pt x="518" y="45"/>
                    <a:pt x="489" y="117"/>
                  </a:cubicBezTo>
                  <a:lnTo>
                    <a:pt x="39" y="1248"/>
                  </a:lnTo>
                  <a:cubicBezTo>
                    <a:pt x="1" y="1342"/>
                    <a:pt x="48" y="1450"/>
                    <a:pt x="142" y="1488"/>
                  </a:cubicBezTo>
                  <a:cubicBezTo>
                    <a:pt x="164" y="1497"/>
                    <a:pt x="188" y="1501"/>
                    <a:pt x="210" y="1501"/>
                  </a:cubicBezTo>
                  <a:cubicBezTo>
                    <a:pt x="284" y="1501"/>
                    <a:pt x="353" y="1456"/>
                    <a:pt x="382" y="1384"/>
                  </a:cubicBezTo>
                  <a:lnTo>
                    <a:pt x="832" y="254"/>
                  </a:lnTo>
                  <a:cubicBezTo>
                    <a:pt x="869" y="157"/>
                    <a:pt x="823" y="51"/>
                    <a:pt x="729" y="14"/>
                  </a:cubicBezTo>
                  <a:cubicBezTo>
                    <a:pt x="706" y="5"/>
                    <a:pt x="683" y="1"/>
                    <a:pt x="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6729078" y="844575"/>
              <a:ext cx="26785" cy="52736"/>
            </a:xfrm>
            <a:custGeom>
              <a:avLst/>
              <a:gdLst/>
              <a:ahLst/>
              <a:cxnLst/>
              <a:rect l="l" t="t" r="r" b="b"/>
              <a:pathLst>
                <a:path w="707" h="1392" extrusionOk="0">
                  <a:moveTo>
                    <a:pt x="211" y="1"/>
                  </a:moveTo>
                  <a:cubicBezTo>
                    <a:pt x="179" y="1"/>
                    <a:pt x="146" y="9"/>
                    <a:pt x="116" y="27"/>
                  </a:cubicBezTo>
                  <a:cubicBezTo>
                    <a:pt x="29" y="79"/>
                    <a:pt x="1" y="193"/>
                    <a:pt x="53" y="279"/>
                  </a:cubicBezTo>
                  <a:lnTo>
                    <a:pt x="299" y="688"/>
                  </a:lnTo>
                  <a:lnTo>
                    <a:pt x="52" y="1116"/>
                  </a:lnTo>
                  <a:cubicBezTo>
                    <a:pt x="1" y="1203"/>
                    <a:pt x="31" y="1316"/>
                    <a:pt x="119" y="1368"/>
                  </a:cubicBezTo>
                  <a:cubicBezTo>
                    <a:pt x="148" y="1384"/>
                    <a:pt x="179" y="1392"/>
                    <a:pt x="210" y="1392"/>
                  </a:cubicBezTo>
                  <a:cubicBezTo>
                    <a:pt x="275" y="1392"/>
                    <a:pt x="336" y="1359"/>
                    <a:pt x="371" y="1301"/>
                  </a:cubicBezTo>
                  <a:lnTo>
                    <a:pt x="673" y="779"/>
                  </a:lnTo>
                  <a:cubicBezTo>
                    <a:pt x="707" y="721"/>
                    <a:pt x="706" y="649"/>
                    <a:pt x="671" y="592"/>
                  </a:cubicBezTo>
                  <a:lnTo>
                    <a:pt x="370" y="91"/>
                  </a:lnTo>
                  <a:cubicBezTo>
                    <a:pt x="335" y="33"/>
                    <a:pt x="274" y="1"/>
                    <a:pt x="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5"/>
            <p:cNvSpPr/>
            <p:nvPr/>
          </p:nvSpPr>
          <p:spPr>
            <a:xfrm>
              <a:off x="6663044" y="844575"/>
              <a:ext cx="26785" cy="52736"/>
            </a:xfrm>
            <a:custGeom>
              <a:avLst/>
              <a:gdLst/>
              <a:ahLst/>
              <a:cxnLst/>
              <a:rect l="l" t="t" r="r" b="b"/>
              <a:pathLst>
                <a:path w="707" h="1392" extrusionOk="0">
                  <a:moveTo>
                    <a:pt x="495" y="0"/>
                  </a:moveTo>
                  <a:cubicBezTo>
                    <a:pt x="433" y="0"/>
                    <a:pt x="373" y="32"/>
                    <a:pt x="338" y="90"/>
                  </a:cubicBezTo>
                  <a:lnTo>
                    <a:pt x="36" y="591"/>
                  </a:lnTo>
                  <a:cubicBezTo>
                    <a:pt x="0" y="648"/>
                    <a:pt x="0" y="720"/>
                    <a:pt x="35" y="778"/>
                  </a:cubicBezTo>
                  <a:lnTo>
                    <a:pt x="337" y="1301"/>
                  </a:lnTo>
                  <a:cubicBezTo>
                    <a:pt x="371" y="1359"/>
                    <a:pt x="433" y="1392"/>
                    <a:pt x="497" y="1392"/>
                  </a:cubicBezTo>
                  <a:cubicBezTo>
                    <a:pt x="528" y="1392"/>
                    <a:pt x="559" y="1384"/>
                    <a:pt x="589" y="1368"/>
                  </a:cubicBezTo>
                  <a:cubicBezTo>
                    <a:pt x="676" y="1316"/>
                    <a:pt x="706" y="1203"/>
                    <a:pt x="655" y="1116"/>
                  </a:cubicBezTo>
                  <a:lnTo>
                    <a:pt x="408" y="688"/>
                  </a:lnTo>
                  <a:lnTo>
                    <a:pt x="654" y="279"/>
                  </a:lnTo>
                  <a:cubicBezTo>
                    <a:pt x="706" y="191"/>
                    <a:pt x="679" y="79"/>
                    <a:pt x="591" y="27"/>
                  </a:cubicBezTo>
                  <a:cubicBezTo>
                    <a:pt x="561" y="9"/>
                    <a:pt x="528" y="0"/>
                    <a:pt x="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5"/>
            <p:cNvSpPr/>
            <p:nvPr/>
          </p:nvSpPr>
          <p:spPr>
            <a:xfrm>
              <a:off x="6449487" y="767289"/>
              <a:ext cx="18677" cy="18677"/>
            </a:xfrm>
            <a:custGeom>
              <a:avLst/>
              <a:gdLst/>
              <a:ahLst/>
              <a:cxnLst/>
              <a:rect l="l" t="t" r="r" b="b"/>
              <a:pathLst>
                <a:path w="493" h="493" extrusionOk="0">
                  <a:moveTo>
                    <a:pt x="245" y="1"/>
                  </a:moveTo>
                  <a:cubicBezTo>
                    <a:pt x="109" y="1"/>
                    <a:pt x="0" y="111"/>
                    <a:pt x="0" y="247"/>
                  </a:cubicBezTo>
                  <a:cubicBezTo>
                    <a:pt x="0" y="383"/>
                    <a:pt x="110" y="493"/>
                    <a:pt x="246" y="493"/>
                  </a:cubicBezTo>
                  <a:cubicBezTo>
                    <a:pt x="383" y="493"/>
                    <a:pt x="493" y="383"/>
                    <a:pt x="493" y="247"/>
                  </a:cubicBezTo>
                  <a:cubicBezTo>
                    <a:pt x="493" y="111"/>
                    <a:pt x="383" y="1"/>
                    <a:pt x="246" y="1"/>
                  </a:cubicBezTo>
                  <a:cubicBezTo>
                    <a:pt x="246" y="1"/>
                    <a:pt x="245"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6485212" y="767289"/>
              <a:ext cx="18715" cy="18677"/>
            </a:xfrm>
            <a:custGeom>
              <a:avLst/>
              <a:gdLst/>
              <a:ahLst/>
              <a:cxnLst/>
              <a:rect l="l" t="t" r="r" b="b"/>
              <a:pathLst>
                <a:path w="494" h="493" extrusionOk="0">
                  <a:moveTo>
                    <a:pt x="245" y="1"/>
                  </a:moveTo>
                  <a:cubicBezTo>
                    <a:pt x="110" y="1"/>
                    <a:pt x="1" y="111"/>
                    <a:pt x="1" y="247"/>
                  </a:cubicBezTo>
                  <a:cubicBezTo>
                    <a:pt x="1" y="383"/>
                    <a:pt x="111" y="493"/>
                    <a:pt x="247" y="493"/>
                  </a:cubicBezTo>
                  <a:cubicBezTo>
                    <a:pt x="383" y="493"/>
                    <a:pt x="493" y="383"/>
                    <a:pt x="493" y="247"/>
                  </a:cubicBezTo>
                  <a:cubicBezTo>
                    <a:pt x="493" y="111"/>
                    <a:pt x="383" y="1"/>
                    <a:pt x="247" y="1"/>
                  </a:cubicBezTo>
                  <a:cubicBezTo>
                    <a:pt x="246" y="1"/>
                    <a:pt x="246"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6364624" y="740505"/>
              <a:ext cx="476896" cy="422115"/>
            </a:xfrm>
            <a:custGeom>
              <a:avLst/>
              <a:gdLst/>
              <a:ahLst/>
              <a:cxnLst/>
              <a:rect l="l" t="t" r="r" b="b"/>
              <a:pathLst>
                <a:path w="12588" h="11142" extrusionOk="0">
                  <a:moveTo>
                    <a:pt x="6537" y="3016"/>
                  </a:moveTo>
                  <a:cubicBezTo>
                    <a:pt x="6514" y="3158"/>
                    <a:pt x="6500" y="3305"/>
                    <a:pt x="6500" y="3456"/>
                  </a:cubicBezTo>
                  <a:cubicBezTo>
                    <a:pt x="6500" y="3761"/>
                    <a:pt x="6551" y="4054"/>
                    <a:pt x="6645" y="4326"/>
                  </a:cubicBezTo>
                  <a:lnTo>
                    <a:pt x="1577" y="4326"/>
                  </a:lnTo>
                  <a:lnTo>
                    <a:pt x="1577" y="3016"/>
                  </a:lnTo>
                  <a:close/>
                  <a:moveTo>
                    <a:pt x="9102" y="1160"/>
                  </a:moveTo>
                  <a:cubicBezTo>
                    <a:pt x="10361" y="1161"/>
                    <a:pt x="11385" y="2184"/>
                    <a:pt x="11385" y="3444"/>
                  </a:cubicBezTo>
                  <a:cubicBezTo>
                    <a:pt x="11385" y="3712"/>
                    <a:pt x="11338" y="3980"/>
                    <a:pt x="11244" y="4232"/>
                  </a:cubicBezTo>
                  <a:cubicBezTo>
                    <a:pt x="10908" y="5146"/>
                    <a:pt x="10023" y="5715"/>
                    <a:pt x="9102" y="5723"/>
                  </a:cubicBezTo>
                  <a:cubicBezTo>
                    <a:pt x="9095" y="5723"/>
                    <a:pt x="9088" y="5723"/>
                    <a:pt x="9081" y="5723"/>
                  </a:cubicBezTo>
                  <a:cubicBezTo>
                    <a:pt x="7849" y="5723"/>
                    <a:pt x="6818" y="4671"/>
                    <a:pt x="6818" y="3443"/>
                  </a:cubicBezTo>
                  <a:cubicBezTo>
                    <a:pt x="6818" y="2184"/>
                    <a:pt x="7843" y="1160"/>
                    <a:pt x="9102" y="1160"/>
                  </a:cubicBezTo>
                  <a:close/>
                  <a:moveTo>
                    <a:pt x="9506" y="7178"/>
                  </a:moveTo>
                  <a:lnTo>
                    <a:pt x="9506" y="9584"/>
                  </a:lnTo>
                  <a:cubicBezTo>
                    <a:pt x="9506" y="9789"/>
                    <a:pt x="9354" y="9971"/>
                    <a:pt x="9149" y="9990"/>
                  </a:cubicBezTo>
                  <a:cubicBezTo>
                    <a:pt x="9137" y="9991"/>
                    <a:pt x="9125" y="9992"/>
                    <a:pt x="9113" y="9992"/>
                  </a:cubicBezTo>
                  <a:cubicBezTo>
                    <a:pt x="8896" y="9992"/>
                    <a:pt x="8719" y="9813"/>
                    <a:pt x="8719" y="9592"/>
                  </a:cubicBezTo>
                  <a:lnTo>
                    <a:pt x="8719" y="7178"/>
                  </a:lnTo>
                  <a:close/>
                  <a:moveTo>
                    <a:pt x="621" y="1"/>
                  </a:moveTo>
                  <a:cubicBezTo>
                    <a:pt x="279" y="1"/>
                    <a:pt x="0" y="279"/>
                    <a:pt x="5" y="621"/>
                  </a:cubicBezTo>
                  <a:lnTo>
                    <a:pt x="5" y="7585"/>
                  </a:lnTo>
                  <a:cubicBezTo>
                    <a:pt x="0" y="7687"/>
                    <a:pt x="83" y="7769"/>
                    <a:pt x="184" y="7769"/>
                  </a:cubicBezTo>
                  <a:cubicBezTo>
                    <a:pt x="287" y="7769"/>
                    <a:pt x="367" y="7585"/>
                    <a:pt x="367" y="7585"/>
                  </a:cubicBezTo>
                  <a:lnTo>
                    <a:pt x="367" y="1933"/>
                  </a:lnTo>
                  <a:lnTo>
                    <a:pt x="6848" y="1933"/>
                  </a:lnTo>
                  <a:cubicBezTo>
                    <a:pt x="6704" y="2142"/>
                    <a:pt x="6592" y="2374"/>
                    <a:pt x="6514" y="2622"/>
                  </a:cubicBezTo>
                  <a:lnTo>
                    <a:pt x="1370" y="2622"/>
                  </a:lnTo>
                  <a:cubicBezTo>
                    <a:pt x="1267" y="2622"/>
                    <a:pt x="1185" y="2704"/>
                    <a:pt x="1185" y="2806"/>
                  </a:cubicBezTo>
                  <a:lnTo>
                    <a:pt x="1185" y="4502"/>
                  </a:lnTo>
                  <a:cubicBezTo>
                    <a:pt x="1185" y="4604"/>
                    <a:pt x="1267" y="4686"/>
                    <a:pt x="1370" y="4686"/>
                  </a:cubicBezTo>
                  <a:lnTo>
                    <a:pt x="6751" y="4686"/>
                  </a:lnTo>
                  <a:cubicBezTo>
                    <a:pt x="7169" y="5474"/>
                    <a:pt x="7977" y="6028"/>
                    <a:pt x="8917" y="6092"/>
                  </a:cubicBezTo>
                  <a:lnTo>
                    <a:pt x="8917" y="6817"/>
                  </a:lnTo>
                  <a:lnTo>
                    <a:pt x="8464" y="6817"/>
                  </a:lnTo>
                  <a:cubicBezTo>
                    <a:pt x="8388" y="6817"/>
                    <a:pt x="8326" y="6878"/>
                    <a:pt x="8326" y="6954"/>
                  </a:cubicBezTo>
                  <a:lnTo>
                    <a:pt x="8326" y="9714"/>
                  </a:lnTo>
                  <a:cubicBezTo>
                    <a:pt x="8326" y="9880"/>
                    <a:pt x="8436" y="10095"/>
                    <a:pt x="8573" y="10190"/>
                  </a:cubicBezTo>
                  <a:cubicBezTo>
                    <a:pt x="8749" y="10315"/>
                    <a:pt x="8929" y="10369"/>
                    <a:pt x="9097" y="10369"/>
                  </a:cubicBezTo>
                  <a:cubicBezTo>
                    <a:pt x="9522" y="10369"/>
                    <a:pt x="9867" y="10024"/>
                    <a:pt x="9867" y="9600"/>
                  </a:cubicBezTo>
                  <a:lnTo>
                    <a:pt x="9867" y="7001"/>
                  </a:lnTo>
                  <a:cubicBezTo>
                    <a:pt x="9867" y="6899"/>
                    <a:pt x="9785" y="6816"/>
                    <a:pt x="9683" y="6816"/>
                  </a:cubicBezTo>
                  <a:lnTo>
                    <a:pt x="9277" y="6816"/>
                  </a:lnTo>
                  <a:lnTo>
                    <a:pt x="9277" y="6100"/>
                  </a:lnTo>
                  <a:cubicBezTo>
                    <a:pt x="10649" y="6006"/>
                    <a:pt x="11736" y="4856"/>
                    <a:pt x="11736" y="3458"/>
                  </a:cubicBezTo>
                  <a:cubicBezTo>
                    <a:pt x="11736" y="2906"/>
                    <a:pt x="11566" y="2393"/>
                    <a:pt x="11276" y="1968"/>
                  </a:cubicBezTo>
                  <a:lnTo>
                    <a:pt x="12192" y="1968"/>
                  </a:lnTo>
                  <a:lnTo>
                    <a:pt x="12192" y="10530"/>
                  </a:lnTo>
                  <a:cubicBezTo>
                    <a:pt x="12192" y="10668"/>
                    <a:pt x="12080" y="10781"/>
                    <a:pt x="11941" y="10781"/>
                  </a:cubicBezTo>
                  <a:lnTo>
                    <a:pt x="556" y="10781"/>
                  </a:lnTo>
                  <a:cubicBezTo>
                    <a:pt x="450" y="10781"/>
                    <a:pt x="366" y="10695"/>
                    <a:pt x="366" y="10589"/>
                  </a:cubicBezTo>
                  <a:lnTo>
                    <a:pt x="366" y="8421"/>
                  </a:lnTo>
                  <a:cubicBezTo>
                    <a:pt x="366" y="8373"/>
                    <a:pt x="341" y="8327"/>
                    <a:pt x="303" y="8301"/>
                  </a:cubicBezTo>
                  <a:cubicBezTo>
                    <a:pt x="263" y="8274"/>
                    <a:pt x="223" y="8262"/>
                    <a:pt x="185" y="8262"/>
                  </a:cubicBezTo>
                  <a:cubicBezTo>
                    <a:pt x="86" y="8262"/>
                    <a:pt x="5" y="8345"/>
                    <a:pt x="5" y="8446"/>
                  </a:cubicBezTo>
                  <a:lnTo>
                    <a:pt x="5" y="10521"/>
                  </a:lnTo>
                  <a:cubicBezTo>
                    <a:pt x="5" y="10864"/>
                    <a:pt x="283" y="11141"/>
                    <a:pt x="625" y="11141"/>
                  </a:cubicBezTo>
                  <a:lnTo>
                    <a:pt x="11966" y="11141"/>
                  </a:lnTo>
                  <a:cubicBezTo>
                    <a:pt x="12308" y="11141"/>
                    <a:pt x="12586" y="10864"/>
                    <a:pt x="12586" y="10521"/>
                  </a:cubicBezTo>
                  <a:lnTo>
                    <a:pt x="12586" y="623"/>
                  </a:lnTo>
                  <a:cubicBezTo>
                    <a:pt x="12587" y="279"/>
                    <a:pt x="12307" y="2"/>
                    <a:pt x="11966" y="2"/>
                  </a:cubicBezTo>
                  <a:lnTo>
                    <a:pt x="10946" y="2"/>
                  </a:lnTo>
                  <a:cubicBezTo>
                    <a:pt x="10841" y="2"/>
                    <a:pt x="10757" y="91"/>
                    <a:pt x="10767" y="199"/>
                  </a:cubicBezTo>
                  <a:cubicBezTo>
                    <a:pt x="10775" y="293"/>
                    <a:pt x="10860" y="362"/>
                    <a:pt x="10955" y="362"/>
                  </a:cubicBezTo>
                  <a:lnTo>
                    <a:pt x="11975" y="362"/>
                  </a:lnTo>
                  <a:cubicBezTo>
                    <a:pt x="12114" y="362"/>
                    <a:pt x="12227" y="475"/>
                    <a:pt x="12227" y="613"/>
                  </a:cubicBezTo>
                  <a:lnTo>
                    <a:pt x="12227" y="1575"/>
                  </a:lnTo>
                  <a:lnTo>
                    <a:pt x="11001" y="1575"/>
                  </a:lnTo>
                  <a:cubicBezTo>
                    <a:pt x="10520" y="1086"/>
                    <a:pt x="9850" y="784"/>
                    <a:pt x="9112" y="784"/>
                  </a:cubicBezTo>
                  <a:cubicBezTo>
                    <a:pt x="8374" y="784"/>
                    <a:pt x="7704" y="1086"/>
                    <a:pt x="7223" y="1575"/>
                  </a:cubicBezTo>
                  <a:lnTo>
                    <a:pt x="366" y="1575"/>
                  </a:lnTo>
                  <a:lnTo>
                    <a:pt x="366" y="623"/>
                  </a:lnTo>
                  <a:cubicBezTo>
                    <a:pt x="366" y="623"/>
                    <a:pt x="482" y="371"/>
                    <a:pt x="621" y="362"/>
                  </a:cubicBezTo>
                  <a:lnTo>
                    <a:pt x="10091" y="362"/>
                  </a:lnTo>
                  <a:cubicBezTo>
                    <a:pt x="10096" y="362"/>
                    <a:pt x="10101" y="363"/>
                    <a:pt x="10106" y="363"/>
                  </a:cubicBezTo>
                  <a:cubicBezTo>
                    <a:pt x="10201" y="363"/>
                    <a:pt x="10276" y="283"/>
                    <a:pt x="10276" y="185"/>
                  </a:cubicBezTo>
                  <a:cubicBezTo>
                    <a:pt x="10276" y="83"/>
                    <a:pt x="10194" y="1"/>
                    <a:pt x="100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5"/>
            <p:cNvSpPr/>
            <p:nvPr/>
          </p:nvSpPr>
          <p:spPr>
            <a:xfrm>
              <a:off x="6483886" y="931331"/>
              <a:ext cx="13714" cy="201927"/>
            </a:xfrm>
            <a:custGeom>
              <a:avLst/>
              <a:gdLst/>
              <a:ahLst/>
              <a:cxnLst/>
              <a:rect l="l" t="t" r="r" b="b"/>
              <a:pathLst>
                <a:path w="362" h="5330" extrusionOk="0">
                  <a:moveTo>
                    <a:pt x="181" y="1"/>
                  </a:moveTo>
                  <a:cubicBezTo>
                    <a:pt x="82" y="1"/>
                    <a:pt x="0" y="83"/>
                    <a:pt x="0" y="185"/>
                  </a:cubicBezTo>
                  <a:lnTo>
                    <a:pt x="0" y="5140"/>
                  </a:lnTo>
                  <a:cubicBezTo>
                    <a:pt x="0" y="5228"/>
                    <a:pt x="58" y="5309"/>
                    <a:pt x="145" y="5326"/>
                  </a:cubicBezTo>
                  <a:cubicBezTo>
                    <a:pt x="157" y="5329"/>
                    <a:pt x="169" y="5330"/>
                    <a:pt x="181" y="5330"/>
                  </a:cubicBezTo>
                  <a:cubicBezTo>
                    <a:pt x="281" y="5330"/>
                    <a:pt x="362" y="5247"/>
                    <a:pt x="362" y="5145"/>
                  </a:cubicBezTo>
                  <a:lnTo>
                    <a:pt x="362" y="190"/>
                  </a:lnTo>
                  <a:cubicBezTo>
                    <a:pt x="362" y="102"/>
                    <a:pt x="304" y="21"/>
                    <a:pt x="218" y="5"/>
                  </a:cubicBezTo>
                  <a:cubicBezTo>
                    <a:pt x="206" y="2"/>
                    <a:pt x="193"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5"/>
            <p:cNvSpPr/>
            <p:nvPr/>
          </p:nvSpPr>
          <p:spPr>
            <a:xfrm>
              <a:off x="6410162" y="949062"/>
              <a:ext cx="51940" cy="13676"/>
            </a:xfrm>
            <a:custGeom>
              <a:avLst/>
              <a:gdLst/>
              <a:ahLst/>
              <a:cxnLst/>
              <a:rect l="l" t="t" r="r" b="b"/>
              <a:pathLst>
                <a:path w="1371" h="361" extrusionOk="0">
                  <a:moveTo>
                    <a:pt x="197" y="1"/>
                  </a:moveTo>
                  <a:cubicBezTo>
                    <a:pt x="102" y="1"/>
                    <a:pt x="17" y="71"/>
                    <a:pt x="9" y="166"/>
                  </a:cubicBezTo>
                  <a:cubicBezTo>
                    <a:pt x="0" y="272"/>
                    <a:pt x="84" y="361"/>
                    <a:pt x="189" y="361"/>
                  </a:cubicBezTo>
                  <a:lnTo>
                    <a:pt x="1173" y="361"/>
                  </a:lnTo>
                  <a:cubicBezTo>
                    <a:pt x="1269" y="361"/>
                    <a:pt x="1354" y="292"/>
                    <a:pt x="1362" y="197"/>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6410162" y="980127"/>
              <a:ext cx="51940" cy="13676"/>
            </a:xfrm>
            <a:custGeom>
              <a:avLst/>
              <a:gdLst/>
              <a:ahLst/>
              <a:cxnLst/>
              <a:rect l="l" t="t" r="r" b="b"/>
              <a:pathLst>
                <a:path w="1371" h="361" extrusionOk="0">
                  <a:moveTo>
                    <a:pt x="197" y="1"/>
                  </a:moveTo>
                  <a:cubicBezTo>
                    <a:pt x="102" y="1"/>
                    <a:pt x="17" y="70"/>
                    <a:pt x="9" y="165"/>
                  </a:cubicBezTo>
                  <a:cubicBezTo>
                    <a:pt x="0" y="272"/>
                    <a:pt x="84" y="361"/>
                    <a:pt x="189" y="361"/>
                  </a:cubicBezTo>
                  <a:lnTo>
                    <a:pt x="1173" y="361"/>
                  </a:lnTo>
                  <a:cubicBezTo>
                    <a:pt x="1269" y="361"/>
                    <a:pt x="1354" y="291"/>
                    <a:pt x="1362" y="196"/>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6410162" y="1009943"/>
              <a:ext cx="51902" cy="13676"/>
            </a:xfrm>
            <a:custGeom>
              <a:avLst/>
              <a:gdLst/>
              <a:ahLst/>
              <a:cxnLst/>
              <a:rect l="l" t="t" r="r" b="b"/>
              <a:pathLst>
                <a:path w="1370" h="361" extrusionOk="0">
                  <a:moveTo>
                    <a:pt x="197" y="0"/>
                  </a:moveTo>
                  <a:cubicBezTo>
                    <a:pt x="102" y="0"/>
                    <a:pt x="17" y="69"/>
                    <a:pt x="9" y="164"/>
                  </a:cubicBezTo>
                  <a:cubicBezTo>
                    <a:pt x="0" y="270"/>
                    <a:pt x="84" y="360"/>
                    <a:pt x="189" y="360"/>
                  </a:cubicBezTo>
                  <a:lnTo>
                    <a:pt x="1171" y="360"/>
                  </a:lnTo>
                  <a:cubicBezTo>
                    <a:pt x="1268" y="360"/>
                    <a:pt x="1353" y="290"/>
                    <a:pt x="1360" y="197"/>
                  </a:cubicBezTo>
                  <a:cubicBezTo>
                    <a:pt x="1369" y="89"/>
                    <a:pt x="1286" y="0"/>
                    <a:pt x="1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6410162" y="1040895"/>
              <a:ext cx="51940" cy="13714"/>
            </a:xfrm>
            <a:custGeom>
              <a:avLst/>
              <a:gdLst/>
              <a:ahLst/>
              <a:cxnLst/>
              <a:rect l="l" t="t" r="r" b="b"/>
              <a:pathLst>
                <a:path w="1371" h="362" extrusionOk="0">
                  <a:moveTo>
                    <a:pt x="197" y="0"/>
                  </a:moveTo>
                  <a:cubicBezTo>
                    <a:pt x="102" y="0"/>
                    <a:pt x="17" y="69"/>
                    <a:pt x="9" y="163"/>
                  </a:cubicBezTo>
                  <a:cubicBezTo>
                    <a:pt x="0" y="272"/>
                    <a:pt x="84" y="361"/>
                    <a:pt x="189" y="361"/>
                  </a:cubicBezTo>
                  <a:lnTo>
                    <a:pt x="1173" y="361"/>
                  </a:lnTo>
                  <a:cubicBezTo>
                    <a:pt x="1269" y="361"/>
                    <a:pt x="1354" y="292"/>
                    <a:pt x="1362" y="196"/>
                  </a:cubicBezTo>
                  <a:cubicBezTo>
                    <a:pt x="1370" y="89"/>
                    <a:pt x="1287" y="0"/>
                    <a:pt x="1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6410162" y="1070748"/>
              <a:ext cx="51940" cy="13639"/>
            </a:xfrm>
            <a:custGeom>
              <a:avLst/>
              <a:gdLst/>
              <a:ahLst/>
              <a:cxnLst/>
              <a:rect l="l" t="t" r="r" b="b"/>
              <a:pathLst>
                <a:path w="1371" h="360" extrusionOk="0">
                  <a:moveTo>
                    <a:pt x="197" y="1"/>
                  </a:moveTo>
                  <a:cubicBezTo>
                    <a:pt x="102" y="1"/>
                    <a:pt x="17" y="70"/>
                    <a:pt x="9" y="165"/>
                  </a:cubicBezTo>
                  <a:cubicBezTo>
                    <a:pt x="0" y="271"/>
                    <a:pt x="84" y="360"/>
                    <a:pt x="189" y="360"/>
                  </a:cubicBezTo>
                  <a:lnTo>
                    <a:pt x="1173" y="360"/>
                  </a:lnTo>
                  <a:cubicBezTo>
                    <a:pt x="1269" y="360"/>
                    <a:pt x="1354" y="291"/>
                    <a:pt x="1362" y="197"/>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6410162" y="1101776"/>
              <a:ext cx="51902" cy="13714"/>
            </a:xfrm>
            <a:custGeom>
              <a:avLst/>
              <a:gdLst/>
              <a:ahLst/>
              <a:cxnLst/>
              <a:rect l="l" t="t" r="r" b="b"/>
              <a:pathLst>
                <a:path w="1370" h="362" extrusionOk="0">
                  <a:moveTo>
                    <a:pt x="197" y="1"/>
                  </a:moveTo>
                  <a:cubicBezTo>
                    <a:pt x="102" y="1"/>
                    <a:pt x="17" y="70"/>
                    <a:pt x="9" y="164"/>
                  </a:cubicBezTo>
                  <a:cubicBezTo>
                    <a:pt x="0" y="271"/>
                    <a:pt x="84" y="361"/>
                    <a:pt x="189" y="361"/>
                  </a:cubicBezTo>
                  <a:lnTo>
                    <a:pt x="1171" y="361"/>
                  </a:lnTo>
                  <a:cubicBezTo>
                    <a:pt x="1268" y="361"/>
                    <a:pt x="1353" y="292"/>
                    <a:pt x="1360" y="198"/>
                  </a:cubicBezTo>
                  <a:cubicBezTo>
                    <a:pt x="1369" y="90"/>
                    <a:pt x="1286" y="1"/>
                    <a:pt x="1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5" name="Google Shape;3005;p65"/>
          <p:cNvGrpSpPr/>
          <p:nvPr/>
        </p:nvGrpSpPr>
        <p:grpSpPr>
          <a:xfrm>
            <a:off x="5498230" y="1339588"/>
            <a:ext cx="449618" cy="398061"/>
            <a:chOff x="5553999" y="740543"/>
            <a:chExt cx="476745" cy="422077"/>
          </a:xfrm>
        </p:grpSpPr>
        <p:sp>
          <p:nvSpPr>
            <p:cNvPr id="3006" name="Google Shape;3006;p65"/>
            <p:cNvSpPr/>
            <p:nvPr/>
          </p:nvSpPr>
          <p:spPr>
            <a:xfrm>
              <a:off x="5553999" y="740543"/>
              <a:ext cx="476745" cy="422077"/>
            </a:xfrm>
            <a:custGeom>
              <a:avLst/>
              <a:gdLst/>
              <a:ahLst/>
              <a:cxnLst/>
              <a:rect l="l" t="t" r="r" b="b"/>
              <a:pathLst>
                <a:path w="12584" h="11141" extrusionOk="0">
                  <a:moveTo>
                    <a:pt x="12223" y="1967"/>
                  </a:moveTo>
                  <a:lnTo>
                    <a:pt x="12223" y="10529"/>
                  </a:lnTo>
                  <a:cubicBezTo>
                    <a:pt x="12223" y="10667"/>
                    <a:pt x="12110" y="10780"/>
                    <a:pt x="11971" y="10780"/>
                  </a:cubicBezTo>
                  <a:lnTo>
                    <a:pt x="613" y="10780"/>
                  </a:lnTo>
                  <a:cubicBezTo>
                    <a:pt x="475" y="10780"/>
                    <a:pt x="362" y="10667"/>
                    <a:pt x="362" y="10529"/>
                  </a:cubicBezTo>
                  <a:lnTo>
                    <a:pt x="362" y="1967"/>
                  </a:lnTo>
                  <a:close/>
                  <a:moveTo>
                    <a:pt x="622" y="1"/>
                  </a:moveTo>
                  <a:cubicBezTo>
                    <a:pt x="278" y="1"/>
                    <a:pt x="1" y="278"/>
                    <a:pt x="1" y="622"/>
                  </a:cubicBezTo>
                  <a:lnTo>
                    <a:pt x="1" y="10520"/>
                  </a:lnTo>
                  <a:cubicBezTo>
                    <a:pt x="1" y="10863"/>
                    <a:pt x="278" y="11140"/>
                    <a:pt x="622" y="11140"/>
                  </a:cubicBezTo>
                  <a:lnTo>
                    <a:pt x="11962" y="11140"/>
                  </a:lnTo>
                  <a:cubicBezTo>
                    <a:pt x="12305" y="11140"/>
                    <a:pt x="12583" y="10863"/>
                    <a:pt x="12583" y="10520"/>
                  </a:cubicBezTo>
                  <a:lnTo>
                    <a:pt x="12583" y="622"/>
                  </a:lnTo>
                  <a:cubicBezTo>
                    <a:pt x="12584" y="278"/>
                    <a:pt x="12305" y="1"/>
                    <a:pt x="11964" y="1"/>
                  </a:cubicBezTo>
                  <a:lnTo>
                    <a:pt x="9236" y="1"/>
                  </a:lnTo>
                  <a:cubicBezTo>
                    <a:pt x="9141" y="1"/>
                    <a:pt x="9055" y="71"/>
                    <a:pt x="9048" y="165"/>
                  </a:cubicBezTo>
                  <a:cubicBezTo>
                    <a:pt x="9038" y="272"/>
                    <a:pt x="9122" y="361"/>
                    <a:pt x="9227" y="361"/>
                  </a:cubicBezTo>
                  <a:lnTo>
                    <a:pt x="11972" y="361"/>
                  </a:lnTo>
                  <a:cubicBezTo>
                    <a:pt x="12111" y="361"/>
                    <a:pt x="12223" y="474"/>
                    <a:pt x="12223" y="612"/>
                  </a:cubicBezTo>
                  <a:lnTo>
                    <a:pt x="12223" y="1574"/>
                  </a:lnTo>
                  <a:lnTo>
                    <a:pt x="362" y="1574"/>
                  </a:lnTo>
                  <a:lnTo>
                    <a:pt x="362" y="553"/>
                  </a:lnTo>
                  <a:cubicBezTo>
                    <a:pt x="362" y="446"/>
                    <a:pt x="448" y="361"/>
                    <a:pt x="554" y="361"/>
                  </a:cubicBezTo>
                  <a:lnTo>
                    <a:pt x="8393" y="361"/>
                  </a:lnTo>
                  <a:cubicBezTo>
                    <a:pt x="8441" y="361"/>
                    <a:pt x="8487" y="337"/>
                    <a:pt x="8514" y="298"/>
                  </a:cubicBezTo>
                  <a:cubicBezTo>
                    <a:pt x="8612" y="154"/>
                    <a:pt x="8508" y="1"/>
                    <a:pt x="8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5603022" y="767289"/>
              <a:ext cx="18677" cy="18677"/>
            </a:xfrm>
            <a:custGeom>
              <a:avLst/>
              <a:gdLst/>
              <a:ahLst/>
              <a:cxnLst/>
              <a:rect l="l" t="t" r="r" b="b"/>
              <a:pathLst>
                <a:path w="493" h="493" extrusionOk="0">
                  <a:moveTo>
                    <a:pt x="244" y="1"/>
                  </a:moveTo>
                  <a:cubicBezTo>
                    <a:pt x="109" y="1"/>
                    <a:pt x="0" y="111"/>
                    <a:pt x="0" y="247"/>
                  </a:cubicBezTo>
                  <a:cubicBezTo>
                    <a:pt x="0" y="383"/>
                    <a:pt x="110" y="493"/>
                    <a:pt x="246" y="493"/>
                  </a:cubicBezTo>
                  <a:cubicBezTo>
                    <a:pt x="383" y="493"/>
                    <a:pt x="493" y="383"/>
                    <a:pt x="493" y="247"/>
                  </a:cubicBezTo>
                  <a:cubicBezTo>
                    <a:pt x="493" y="111"/>
                    <a:pt x="383" y="1"/>
                    <a:pt x="246" y="1"/>
                  </a:cubicBezTo>
                  <a:cubicBezTo>
                    <a:pt x="246" y="1"/>
                    <a:pt x="245" y="1"/>
                    <a:pt x="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5638710" y="767289"/>
              <a:ext cx="18715" cy="18677"/>
            </a:xfrm>
            <a:custGeom>
              <a:avLst/>
              <a:gdLst/>
              <a:ahLst/>
              <a:cxnLst/>
              <a:rect l="l" t="t" r="r" b="b"/>
              <a:pathLst>
                <a:path w="494" h="493" extrusionOk="0">
                  <a:moveTo>
                    <a:pt x="245" y="1"/>
                  </a:moveTo>
                  <a:cubicBezTo>
                    <a:pt x="110" y="1"/>
                    <a:pt x="1" y="111"/>
                    <a:pt x="1" y="247"/>
                  </a:cubicBezTo>
                  <a:cubicBezTo>
                    <a:pt x="1" y="383"/>
                    <a:pt x="111" y="493"/>
                    <a:pt x="247" y="493"/>
                  </a:cubicBezTo>
                  <a:cubicBezTo>
                    <a:pt x="383" y="493"/>
                    <a:pt x="493" y="383"/>
                    <a:pt x="493" y="247"/>
                  </a:cubicBezTo>
                  <a:cubicBezTo>
                    <a:pt x="493" y="111"/>
                    <a:pt x="383" y="1"/>
                    <a:pt x="247" y="1"/>
                  </a:cubicBezTo>
                  <a:cubicBezTo>
                    <a:pt x="246" y="1"/>
                    <a:pt x="246"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5674511" y="767289"/>
              <a:ext cx="18639" cy="18677"/>
            </a:xfrm>
            <a:custGeom>
              <a:avLst/>
              <a:gdLst/>
              <a:ahLst/>
              <a:cxnLst/>
              <a:rect l="l" t="t" r="r" b="b"/>
              <a:pathLst>
                <a:path w="492" h="493" extrusionOk="0">
                  <a:moveTo>
                    <a:pt x="244" y="1"/>
                  </a:moveTo>
                  <a:cubicBezTo>
                    <a:pt x="110" y="1"/>
                    <a:pt x="1" y="111"/>
                    <a:pt x="1" y="247"/>
                  </a:cubicBezTo>
                  <a:cubicBezTo>
                    <a:pt x="1" y="383"/>
                    <a:pt x="111" y="493"/>
                    <a:pt x="246" y="493"/>
                  </a:cubicBezTo>
                  <a:cubicBezTo>
                    <a:pt x="382" y="493"/>
                    <a:pt x="492" y="383"/>
                    <a:pt x="492" y="247"/>
                  </a:cubicBezTo>
                  <a:cubicBezTo>
                    <a:pt x="492" y="111"/>
                    <a:pt x="382" y="1"/>
                    <a:pt x="246" y="1"/>
                  </a:cubicBezTo>
                  <a:cubicBezTo>
                    <a:pt x="245" y="1"/>
                    <a:pt x="244" y="1"/>
                    <a:pt x="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5711866" y="985166"/>
              <a:ext cx="53077" cy="61146"/>
            </a:xfrm>
            <a:custGeom>
              <a:avLst/>
              <a:gdLst/>
              <a:ahLst/>
              <a:cxnLst/>
              <a:rect l="l" t="t" r="r" b="b"/>
              <a:pathLst>
                <a:path w="1401" h="1614" extrusionOk="0">
                  <a:moveTo>
                    <a:pt x="700" y="663"/>
                  </a:moveTo>
                  <a:lnTo>
                    <a:pt x="809" y="948"/>
                  </a:lnTo>
                  <a:lnTo>
                    <a:pt x="592" y="948"/>
                  </a:lnTo>
                  <a:lnTo>
                    <a:pt x="700" y="663"/>
                  </a:lnTo>
                  <a:close/>
                  <a:moveTo>
                    <a:pt x="702" y="1"/>
                  </a:moveTo>
                  <a:cubicBezTo>
                    <a:pt x="615" y="1"/>
                    <a:pt x="538" y="53"/>
                    <a:pt x="505" y="134"/>
                  </a:cubicBezTo>
                  <a:cubicBezTo>
                    <a:pt x="505" y="135"/>
                    <a:pt x="504" y="136"/>
                    <a:pt x="504" y="137"/>
                  </a:cubicBezTo>
                  <a:lnTo>
                    <a:pt x="37" y="1364"/>
                  </a:lnTo>
                  <a:cubicBezTo>
                    <a:pt x="0" y="1460"/>
                    <a:pt x="48" y="1565"/>
                    <a:pt x="143" y="1602"/>
                  </a:cubicBezTo>
                  <a:cubicBezTo>
                    <a:pt x="163" y="1610"/>
                    <a:pt x="185" y="1614"/>
                    <a:pt x="207" y="1614"/>
                  </a:cubicBezTo>
                  <a:cubicBezTo>
                    <a:pt x="281" y="1614"/>
                    <a:pt x="352" y="1569"/>
                    <a:pt x="381" y="1496"/>
                  </a:cubicBezTo>
                  <a:lnTo>
                    <a:pt x="452" y="1309"/>
                  </a:lnTo>
                  <a:lnTo>
                    <a:pt x="948" y="1309"/>
                  </a:lnTo>
                  <a:lnTo>
                    <a:pt x="1016" y="1488"/>
                  </a:lnTo>
                  <a:cubicBezTo>
                    <a:pt x="1044" y="1563"/>
                    <a:pt x="1116" y="1613"/>
                    <a:pt x="1192" y="1613"/>
                  </a:cubicBezTo>
                  <a:cubicBezTo>
                    <a:pt x="1206" y="1613"/>
                    <a:pt x="1219" y="1612"/>
                    <a:pt x="1233" y="1608"/>
                  </a:cubicBezTo>
                  <a:cubicBezTo>
                    <a:pt x="1343" y="1581"/>
                    <a:pt x="1400" y="1467"/>
                    <a:pt x="1363" y="1363"/>
                  </a:cubicBezTo>
                  <a:lnTo>
                    <a:pt x="901" y="139"/>
                  </a:lnTo>
                  <a:cubicBezTo>
                    <a:pt x="901" y="137"/>
                    <a:pt x="900" y="135"/>
                    <a:pt x="898" y="134"/>
                  </a:cubicBezTo>
                  <a:cubicBezTo>
                    <a:pt x="865" y="53"/>
                    <a:pt x="788" y="1"/>
                    <a:pt x="7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5"/>
            <p:cNvSpPr/>
            <p:nvPr/>
          </p:nvSpPr>
          <p:spPr>
            <a:xfrm>
              <a:off x="5861890" y="985810"/>
              <a:ext cx="45955" cy="60275"/>
            </a:xfrm>
            <a:custGeom>
              <a:avLst/>
              <a:gdLst/>
              <a:ahLst/>
              <a:cxnLst/>
              <a:rect l="l" t="t" r="r" b="b"/>
              <a:pathLst>
                <a:path w="1213" h="1591" extrusionOk="0">
                  <a:moveTo>
                    <a:pt x="186" y="1"/>
                  </a:moveTo>
                  <a:cubicBezTo>
                    <a:pt x="149" y="1"/>
                    <a:pt x="111" y="12"/>
                    <a:pt x="77" y="36"/>
                  </a:cubicBezTo>
                  <a:cubicBezTo>
                    <a:pt x="27" y="72"/>
                    <a:pt x="0" y="129"/>
                    <a:pt x="0" y="190"/>
                  </a:cubicBezTo>
                  <a:lnTo>
                    <a:pt x="0" y="1402"/>
                  </a:lnTo>
                  <a:cubicBezTo>
                    <a:pt x="0" y="1497"/>
                    <a:pt x="69" y="1583"/>
                    <a:pt x="164" y="1590"/>
                  </a:cubicBezTo>
                  <a:cubicBezTo>
                    <a:pt x="169" y="1591"/>
                    <a:pt x="175" y="1591"/>
                    <a:pt x="180" y="1591"/>
                  </a:cubicBezTo>
                  <a:cubicBezTo>
                    <a:pt x="280" y="1591"/>
                    <a:pt x="360" y="1510"/>
                    <a:pt x="360" y="1411"/>
                  </a:cubicBezTo>
                  <a:lnTo>
                    <a:pt x="360" y="774"/>
                  </a:lnTo>
                  <a:lnTo>
                    <a:pt x="854" y="1490"/>
                  </a:lnTo>
                  <a:cubicBezTo>
                    <a:pt x="901" y="1558"/>
                    <a:pt x="963" y="1582"/>
                    <a:pt x="1019" y="1582"/>
                  </a:cubicBezTo>
                  <a:cubicBezTo>
                    <a:pt x="1040" y="1582"/>
                    <a:pt x="1059" y="1579"/>
                    <a:pt x="1077" y="1573"/>
                  </a:cubicBezTo>
                  <a:cubicBezTo>
                    <a:pt x="1108" y="1563"/>
                    <a:pt x="1213" y="1519"/>
                    <a:pt x="1213" y="1369"/>
                  </a:cubicBezTo>
                  <a:lnTo>
                    <a:pt x="1213" y="183"/>
                  </a:lnTo>
                  <a:cubicBezTo>
                    <a:pt x="1213" y="83"/>
                    <a:pt x="1132" y="2"/>
                    <a:pt x="1033" y="2"/>
                  </a:cubicBezTo>
                  <a:cubicBezTo>
                    <a:pt x="933" y="2"/>
                    <a:pt x="853" y="83"/>
                    <a:pt x="853" y="183"/>
                  </a:cubicBezTo>
                  <a:lnTo>
                    <a:pt x="853" y="825"/>
                  </a:lnTo>
                  <a:lnTo>
                    <a:pt x="338" y="81"/>
                  </a:lnTo>
                  <a:cubicBezTo>
                    <a:pt x="303" y="30"/>
                    <a:pt x="245"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5"/>
            <p:cNvSpPr/>
            <p:nvPr/>
          </p:nvSpPr>
          <p:spPr>
            <a:xfrm>
              <a:off x="5607417" y="986416"/>
              <a:ext cx="29891" cy="61109"/>
            </a:xfrm>
            <a:custGeom>
              <a:avLst/>
              <a:gdLst/>
              <a:ahLst/>
              <a:cxnLst/>
              <a:rect l="l" t="t" r="r" b="b"/>
              <a:pathLst>
                <a:path w="789" h="1613" extrusionOk="0">
                  <a:moveTo>
                    <a:pt x="181" y="0"/>
                  </a:moveTo>
                  <a:cubicBezTo>
                    <a:pt x="82" y="0"/>
                    <a:pt x="2" y="82"/>
                    <a:pt x="2" y="184"/>
                  </a:cubicBezTo>
                  <a:lnTo>
                    <a:pt x="2" y="1428"/>
                  </a:lnTo>
                  <a:cubicBezTo>
                    <a:pt x="1" y="1517"/>
                    <a:pt x="64" y="1596"/>
                    <a:pt x="150" y="1612"/>
                  </a:cubicBezTo>
                  <a:cubicBezTo>
                    <a:pt x="150" y="1612"/>
                    <a:pt x="292" y="1613"/>
                    <a:pt x="428" y="1613"/>
                  </a:cubicBezTo>
                  <a:cubicBezTo>
                    <a:pt x="496" y="1613"/>
                    <a:pt x="562" y="1613"/>
                    <a:pt x="609" y="1612"/>
                  </a:cubicBezTo>
                  <a:cubicBezTo>
                    <a:pt x="709" y="1612"/>
                    <a:pt x="788" y="1528"/>
                    <a:pt x="788" y="1427"/>
                  </a:cubicBezTo>
                  <a:cubicBezTo>
                    <a:pt x="788" y="1326"/>
                    <a:pt x="706" y="1243"/>
                    <a:pt x="607" y="1243"/>
                  </a:cubicBezTo>
                  <a:lnTo>
                    <a:pt x="606" y="1243"/>
                  </a:lnTo>
                  <a:cubicBezTo>
                    <a:pt x="522" y="1243"/>
                    <a:pt x="434" y="1244"/>
                    <a:pt x="361" y="1244"/>
                  </a:cubicBezTo>
                  <a:lnTo>
                    <a:pt x="361" y="191"/>
                  </a:lnTo>
                  <a:cubicBezTo>
                    <a:pt x="361" y="95"/>
                    <a:pt x="292" y="10"/>
                    <a:pt x="197" y="1"/>
                  </a:cubicBezTo>
                  <a:cubicBezTo>
                    <a:pt x="192" y="1"/>
                    <a:pt x="187"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5833325" y="987894"/>
              <a:ext cx="13714" cy="57661"/>
            </a:xfrm>
            <a:custGeom>
              <a:avLst/>
              <a:gdLst/>
              <a:ahLst/>
              <a:cxnLst/>
              <a:rect l="l" t="t" r="r" b="b"/>
              <a:pathLst>
                <a:path w="362" h="1522" extrusionOk="0">
                  <a:moveTo>
                    <a:pt x="181" y="1"/>
                  </a:moveTo>
                  <a:cubicBezTo>
                    <a:pt x="82" y="1"/>
                    <a:pt x="0" y="83"/>
                    <a:pt x="0" y="182"/>
                  </a:cubicBezTo>
                  <a:lnTo>
                    <a:pt x="0" y="1332"/>
                  </a:lnTo>
                  <a:cubicBezTo>
                    <a:pt x="0" y="1428"/>
                    <a:pt x="69" y="1513"/>
                    <a:pt x="163" y="1521"/>
                  </a:cubicBezTo>
                  <a:cubicBezTo>
                    <a:pt x="169" y="1521"/>
                    <a:pt x="175" y="1521"/>
                    <a:pt x="180" y="1521"/>
                  </a:cubicBezTo>
                  <a:cubicBezTo>
                    <a:pt x="280" y="1521"/>
                    <a:pt x="360" y="1441"/>
                    <a:pt x="360" y="1341"/>
                  </a:cubicBezTo>
                  <a:lnTo>
                    <a:pt x="360" y="181"/>
                  </a:lnTo>
                  <a:cubicBezTo>
                    <a:pt x="361" y="80"/>
                    <a:pt x="281"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5775020" y="987553"/>
              <a:ext cx="45348" cy="59669"/>
            </a:xfrm>
            <a:custGeom>
              <a:avLst/>
              <a:gdLst/>
              <a:ahLst/>
              <a:cxnLst/>
              <a:rect l="l" t="t" r="r" b="b"/>
              <a:pathLst>
                <a:path w="1197" h="1575" extrusionOk="0">
                  <a:moveTo>
                    <a:pt x="514" y="361"/>
                  </a:moveTo>
                  <a:cubicBezTo>
                    <a:pt x="795" y="361"/>
                    <a:pt x="817" y="681"/>
                    <a:pt x="817" y="780"/>
                  </a:cubicBezTo>
                  <a:cubicBezTo>
                    <a:pt x="816" y="985"/>
                    <a:pt x="725" y="1194"/>
                    <a:pt x="521" y="1198"/>
                  </a:cubicBezTo>
                  <a:cubicBezTo>
                    <a:pt x="482" y="1199"/>
                    <a:pt x="419" y="1199"/>
                    <a:pt x="359" y="1199"/>
                  </a:cubicBezTo>
                  <a:cubicBezTo>
                    <a:pt x="359" y="1058"/>
                    <a:pt x="357" y="506"/>
                    <a:pt x="357" y="361"/>
                  </a:cubicBezTo>
                  <a:close/>
                  <a:moveTo>
                    <a:pt x="184" y="0"/>
                  </a:moveTo>
                  <a:cubicBezTo>
                    <a:pt x="136" y="0"/>
                    <a:pt x="89" y="20"/>
                    <a:pt x="55" y="55"/>
                  </a:cubicBezTo>
                  <a:cubicBezTo>
                    <a:pt x="20" y="88"/>
                    <a:pt x="1" y="136"/>
                    <a:pt x="1" y="186"/>
                  </a:cubicBezTo>
                  <a:lnTo>
                    <a:pt x="4" y="1391"/>
                  </a:lnTo>
                  <a:cubicBezTo>
                    <a:pt x="4" y="1440"/>
                    <a:pt x="24" y="1487"/>
                    <a:pt x="57" y="1521"/>
                  </a:cubicBezTo>
                  <a:cubicBezTo>
                    <a:pt x="92" y="1555"/>
                    <a:pt x="139" y="1575"/>
                    <a:pt x="187" y="1575"/>
                  </a:cubicBezTo>
                  <a:cubicBezTo>
                    <a:pt x="197" y="1575"/>
                    <a:pt x="440" y="1574"/>
                    <a:pt x="538" y="1571"/>
                  </a:cubicBezTo>
                  <a:cubicBezTo>
                    <a:pt x="919" y="1565"/>
                    <a:pt x="1195" y="1235"/>
                    <a:pt x="1195" y="788"/>
                  </a:cubicBezTo>
                  <a:cubicBezTo>
                    <a:pt x="1197" y="317"/>
                    <a:pt x="926" y="0"/>
                    <a:pt x="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5909701" y="986795"/>
              <a:ext cx="66678" cy="59820"/>
            </a:xfrm>
            <a:custGeom>
              <a:avLst/>
              <a:gdLst/>
              <a:ahLst/>
              <a:cxnLst/>
              <a:rect l="l" t="t" r="r" b="b"/>
              <a:pathLst>
                <a:path w="1760" h="1579" extrusionOk="0">
                  <a:moveTo>
                    <a:pt x="1054" y="1"/>
                  </a:moveTo>
                  <a:cubicBezTo>
                    <a:pt x="860" y="1"/>
                    <a:pt x="658" y="71"/>
                    <a:pt x="478" y="220"/>
                  </a:cubicBezTo>
                  <a:cubicBezTo>
                    <a:pt x="466" y="232"/>
                    <a:pt x="455" y="244"/>
                    <a:pt x="445" y="256"/>
                  </a:cubicBezTo>
                  <a:cubicBezTo>
                    <a:pt x="0" y="893"/>
                    <a:pt x="448" y="1579"/>
                    <a:pt x="1054" y="1579"/>
                  </a:cubicBezTo>
                  <a:cubicBezTo>
                    <a:pt x="1470" y="1579"/>
                    <a:pt x="1760" y="1254"/>
                    <a:pt x="1760" y="790"/>
                  </a:cubicBezTo>
                  <a:cubicBezTo>
                    <a:pt x="1760" y="691"/>
                    <a:pt x="1679" y="610"/>
                    <a:pt x="1580" y="610"/>
                  </a:cubicBezTo>
                  <a:lnTo>
                    <a:pt x="1146" y="610"/>
                  </a:lnTo>
                  <a:cubicBezTo>
                    <a:pt x="1136" y="610"/>
                    <a:pt x="1125" y="614"/>
                    <a:pt x="1117" y="622"/>
                  </a:cubicBezTo>
                  <a:cubicBezTo>
                    <a:pt x="953" y="779"/>
                    <a:pt x="1062" y="971"/>
                    <a:pt x="1216" y="971"/>
                  </a:cubicBezTo>
                  <a:lnTo>
                    <a:pt x="1376" y="971"/>
                  </a:lnTo>
                  <a:cubicBezTo>
                    <a:pt x="1323" y="1151"/>
                    <a:pt x="1185" y="1219"/>
                    <a:pt x="1056" y="1219"/>
                  </a:cubicBezTo>
                  <a:cubicBezTo>
                    <a:pt x="727" y="1219"/>
                    <a:pt x="483" y="847"/>
                    <a:pt x="724" y="501"/>
                  </a:cubicBezTo>
                  <a:cubicBezTo>
                    <a:pt x="729" y="493"/>
                    <a:pt x="737" y="487"/>
                    <a:pt x="743" y="480"/>
                  </a:cubicBezTo>
                  <a:cubicBezTo>
                    <a:pt x="840" y="399"/>
                    <a:pt x="950" y="361"/>
                    <a:pt x="1055" y="361"/>
                  </a:cubicBezTo>
                  <a:cubicBezTo>
                    <a:pt x="1161" y="361"/>
                    <a:pt x="1262" y="399"/>
                    <a:pt x="1341" y="471"/>
                  </a:cubicBezTo>
                  <a:cubicBezTo>
                    <a:pt x="1349" y="478"/>
                    <a:pt x="1359" y="481"/>
                    <a:pt x="1369" y="481"/>
                  </a:cubicBezTo>
                  <a:cubicBezTo>
                    <a:pt x="1370" y="481"/>
                    <a:pt x="1372" y="481"/>
                    <a:pt x="1373" y="481"/>
                  </a:cubicBezTo>
                  <a:cubicBezTo>
                    <a:pt x="1606" y="448"/>
                    <a:pt x="1625" y="223"/>
                    <a:pt x="1496" y="136"/>
                  </a:cubicBezTo>
                  <a:cubicBezTo>
                    <a:pt x="1365" y="48"/>
                    <a:pt x="1212" y="1"/>
                    <a:pt x="10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5644771" y="985772"/>
              <a:ext cx="61109" cy="61146"/>
            </a:xfrm>
            <a:custGeom>
              <a:avLst/>
              <a:gdLst/>
              <a:ahLst/>
              <a:cxnLst/>
              <a:rect l="l" t="t" r="r" b="b"/>
              <a:pathLst>
                <a:path w="1613" h="1614" extrusionOk="0">
                  <a:moveTo>
                    <a:pt x="807" y="369"/>
                  </a:moveTo>
                  <a:cubicBezTo>
                    <a:pt x="1048" y="369"/>
                    <a:pt x="1244" y="565"/>
                    <a:pt x="1244" y="807"/>
                  </a:cubicBezTo>
                  <a:cubicBezTo>
                    <a:pt x="1244" y="1050"/>
                    <a:pt x="1048" y="1246"/>
                    <a:pt x="807" y="1246"/>
                  </a:cubicBezTo>
                  <a:cubicBezTo>
                    <a:pt x="566" y="1246"/>
                    <a:pt x="368" y="1050"/>
                    <a:pt x="368" y="807"/>
                  </a:cubicBezTo>
                  <a:cubicBezTo>
                    <a:pt x="368" y="566"/>
                    <a:pt x="564" y="369"/>
                    <a:pt x="807" y="369"/>
                  </a:cubicBezTo>
                  <a:close/>
                  <a:moveTo>
                    <a:pt x="807" y="0"/>
                  </a:moveTo>
                  <a:cubicBezTo>
                    <a:pt x="361" y="0"/>
                    <a:pt x="0" y="362"/>
                    <a:pt x="0" y="807"/>
                  </a:cubicBezTo>
                  <a:cubicBezTo>
                    <a:pt x="0" y="1252"/>
                    <a:pt x="361" y="1613"/>
                    <a:pt x="807" y="1613"/>
                  </a:cubicBezTo>
                  <a:cubicBezTo>
                    <a:pt x="1252" y="1613"/>
                    <a:pt x="1613" y="1252"/>
                    <a:pt x="1613" y="807"/>
                  </a:cubicBezTo>
                  <a:cubicBezTo>
                    <a:pt x="1613" y="364"/>
                    <a:pt x="1252" y="0"/>
                    <a:pt x="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5607379" y="916746"/>
              <a:ext cx="369985" cy="47318"/>
            </a:xfrm>
            <a:custGeom>
              <a:avLst/>
              <a:gdLst/>
              <a:ahLst/>
              <a:cxnLst/>
              <a:rect l="l" t="t" r="r" b="b"/>
              <a:pathLst>
                <a:path w="9766" h="1249" extrusionOk="0">
                  <a:moveTo>
                    <a:pt x="2131" y="363"/>
                  </a:moveTo>
                  <a:lnTo>
                    <a:pt x="2131" y="887"/>
                  </a:lnTo>
                  <a:lnTo>
                    <a:pt x="362" y="887"/>
                  </a:lnTo>
                  <a:lnTo>
                    <a:pt x="362" y="363"/>
                  </a:lnTo>
                  <a:close/>
                  <a:moveTo>
                    <a:pt x="185" y="1"/>
                  </a:moveTo>
                  <a:cubicBezTo>
                    <a:pt x="83" y="1"/>
                    <a:pt x="0" y="84"/>
                    <a:pt x="0" y="186"/>
                  </a:cubicBezTo>
                  <a:lnTo>
                    <a:pt x="0" y="1065"/>
                  </a:lnTo>
                  <a:cubicBezTo>
                    <a:pt x="2" y="1166"/>
                    <a:pt x="84" y="1246"/>
                    <a:pt x="187" y="1246"/>
                  </a:cubicBezTo>
                  <a:lnTo>
                    <a:pt x="3188" y="1246"/>
                  </a:lnTo>
                  <a:cubicBezTo>
                    <a:pt x="3283" y="1246"/>
                    <a:pt x="3368" y="1177"/>
                    <a:pt x="3376" y="1083"/>
                  </a:cubicBezTo>
                  <a:cubicBezTo>
                    <a:pt x="3386" y="976"/>
                    <a:pt x="3301" y="887"/>
                    <a:pt x="3196" y="887"/>
                  </a:cubicBezTo>
                  <a:lnTo>
                    <a:pt x="2525" y="887"/>
                  </a:lnTo>
                  <a:lnTo>
                    <a:pt x="2525" y="363"/>
                  </a:lnTo>
                  <a:lnTo>
                    <a:pt x="9406" y="363"/>
                  </a:lnTo>
                  <a:lnTo>
                    <a:pt x="9406" y="887"/>
                  </a:lnTo>
                  <a:lnTo>
                    <a:pt x="4075" y="887"/>
                  </a:lnTo>
                  <a:cubicBezTo>
                    <a:pt x="3987" y="887"/>
                    <a:pt x="3906" y="944"/>
                    <a:pt x="3889" y="1031"/>
                  </a:cubicBezTo>
                  <a:cubicBezTo>
                    <a:pt x="3865" y="1146"/>
                    <a:pt x="3955" y="1248"/>
                    <a:pt x="4069" y="1248"/>
                  </a:cubicBezTo>
                  <a:lnTo>
                    <a:pt x="9582" y="1248"/>
                  </a:lnTo>
                  <a:cubicBezTo>
                    <a:pt x="9683" y="1248"/>
                    <a:pt x="9766" y="1166"/>
                    <a:pt x="9766" y="1063"/>
                  </a:cubicBezTo>
                  <a:lnTo>
                    <a:pt x="9766" y="186"/>
                  </a:lnTo>
                  <a:cubicBezTo>
                    <a:pt x="9766" y="84"/>
                    <a:pt x="9683" y="1"/>
                    <a:pt x="9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 name="Google Shape;3018;p65"/>
          <p:cNvGrpSpPr/>
          <p:nvPr/>
        </p:nvGrpSpPr>
        <p:grpSpPr>
          <a:xfrm>
            <a:off x="4839738" y="1313863"/>
            <a:ext cx="248462" cy="449511"/>
            <a:chOff x="4855778" y="713265"/>
            <a:chExt cx="263452" cy="476631"/>
          </a:xfrm>
        </p:grpSpPr>
        <p:sp>
          <p:nvSpPr>
            <p:cNvPr id="3019" name="Google Shape;3019;p65"/>
            <p:cNvSpPr/>
            <p:nvPr/>
          </p:nvSpPr>
          <p:spPr>
            <a:xfrm>
              <a:off x="4973032" y="1139055"/>
              <a:ext cx="29361" cy="13676"/>
            </a:xfrm>
            <a:custGeom>
              <a:avLst/>
              <a:gdLst/>
              <a:ahLst/>
              <a:cxnLst/>
              <a:rect l="l" t="t" r="r" b="b"/>
              <a:pathLst>
                <a:path w="775" h="361" extrusionOk="0">
                  <a:moveTo>
                    <a:pt x="197" y="0"/>
                  </a:moveTo>
                  <a:cubicBezTo>
                    <a:pt x="102" y="0"/>
                    <a:pt x="17" y="69"/>
                    <a:pt x="10" y="164"/>
                  </a:cubicBezTo>
                  <a:cubicBezTo>
                    <a:pt x="1" y="269"/>
                    <a:pt x="84" y="361"/>
                    <a:pt x="189" y="361"/>
                  </a:cubicBezTo>
                  <a:lnTo>
                    <a:pt x="577" y="361"/>
                  </a:lnTo>
                  <a:cubicBezTo>
                    <a:pt x="672" y="361"/>
                    <a:pt x="757" y="290"/>
                    <a:pt x="765" y="196"/>
                  </a:cubicBezTo>
                  <a:cubicBezTo>
                    <a:pt x="775" y="89"/>
                    <a:pt x="691" y="0"/>
                    <a:pt x="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4855968" y="893712"/>
              <a:ext cx="263149" cy="296185"/>
            </a:xfrm>
            <a:custGeom>
              <a:avLst/>
              <a:gdLst/>
              <a:ahLst/>
              <a:cxnLst/>
              <a:rect l="l" t="t" r="r" b="b"/>
              <a:pathLst>
                <a:path w="6946" h="7818" extrusionOk="0">
                  <a:moveTo>
                    <a:pt x="6586" y="5853"/>
                  </a:moveTo>
                  <a:lnTo>
                    <a:pt x="6586" y="6918"/>
                  </a:lnTo>
                  <a:cubicBezTo>
                    <a:pt x="6586" y="7217"/>
                    <a:pt x="6344" y="7458"/>
                    <a:pt x="6046" y="7458"/>
                  </a:cubicBezTo>
                  <a:lnTo>
                    <a:pt x="901" y="7458"/>
                  </a:lnTo>
                  <a:cubicBezTo>
                    <a:pt x="603" y="7458"/>
                    <a:pt x="360" y="7217"/>
                    <a:pt x="360" y="6918"/>
                  </a:cubicBezTo>
                  <a:lnTo>
                    <a:pt x="360" y="5853"/>
                  </a:lnTo>
                  <a:close/>
                  <a:moveTo>
                    <a:pt x="6767" y="0"/>
                  </a:moveTo>
                  <a:cubicBezTo>
                    <a:pt x="6667" y="0"/>
                    <a:pt x="6586" y="83"/>
                    <a:pt x="6586" y="186"/>
                  </a:cubicBezTo>
                  <a:lnTo>
                    <a:pt x="6586" y="5460"/>
                  </a:lnTo>
                  <a:lnTo>
                    <a:pt x="361" y="5460"/>
                  </a:lnTo>
                  <a:lnTo>
                    <a:pt x="361" y="4749"/>
                  </a:lnTo>
                  <a:cubicBezTo>
                    <a:pt x="361" y="4654"/>
                    <a:pt x="291" y="4568"/>
                    <a:pt x="197" y="4560"/>
                  </a:cubicBezTo>
                  <a:cubicBezTo>
                    <a:pt x="191" y="4559"/>
                    <a:pt x="186" y="4559"/>
                    <a:pt x="181" y="4559"/>
                  </a:cubicBezTo>
                  <a:cubicBezTo>
                    <a:pt x="81" y="4559"/>
                    <a:pt x="1" y="4640"/>
                    <a:pt x="1" y="4743"/>
                  </a:cubicBezTo>
                  <a:lnTo>
                    <a:pt x="1" y="6915"/>
                  </a:lnTo>
                  <a:cubicBezTo>
                    <a:pt x="1" y="7414"/>
                    <a:pt x="405" y="7818"/>
                    <a:pt x="904" y="7818"/>
                  </a:cubicBezTo>
                  <a:lnTo>
                    <a:pt x="6041" y="7818"/>
                  </a:lnTo>
                  <a:cubicBezTo>
                    <a:pt x="6542" y="7818"/>
                    <a:pt x="6946" y="7413"/>
                    <a:pt x="6946" y="6913"/>
                  </a:cubicBezTo>
                  <a:lnTo>
                    <a:pt x="6946" y="184"/>
                  </a:lnTo>
                  <a:cubicBezTo>
                    <a:pt x="6946" y="83"/>
                    <a:pt x="6866" y="0"/>
                    <a:pt x="6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4855778" y="713265"/>
              <a:ext cx="263452" cy="335775"/>
            </a:xfrm>
            <a:custGeom>
              <a:avLst/>
              <a:gdLst/>
              <a:ahLst/>
              <a:cxnLst/>
              <a:rect l="l" t="t" r="r" b="b"/>
              <a:pathLst>
                <a:path w="6954" h="8863" extrusionOk="0">
                  <a:moveTo>
                    <a:pt x="906" y="0"/>
                  </a:moveTo>
                  <a:cubicBezTo>
                    <a:pt x="406" y="0"/>
                    <a:pt x="1" y="405"/>
                    <a:pt x="6" y="906"/>
                  </a:cubicBezTo>
                  <a:lnTo>
                    <a:pt x="6" y="8680"/>
                  </a:lnTo>
                  <a:cubicBezTo>
                    <a:pt x="1" y="8780"/>
                    <a:pt x="82" y="8863"/>
                    <a:pt x="184" y="8863"/>
                  </a:cubicBezTo>
                  <a:cubicBezTo>
                    <a:pt x="284" y="8863"/>
                    <a:pt x="367" y="8780"/>
                    <a:pt x="367" y="8680"/>
                  </a:cubicBezTo>
                  <a:lnTo>
                    <a:pt x="367" y="906"/>
                  </a:lnTo>
                  <a:cubicBezTo>
                    <a:pt x="367" y="609"/>
                    <a:pt x="907" y="360"/>
                    <a:pt x="907" y="360"/>
                  </a:cubicBezTo>
                  <a:lnTo>
                    <a:pt x="6401" y="360"/>
                  </a:lnTo>
                  <a:cubicBezTo>
                    <a:pt x="6506" y="360"/>
                    <a:pt x="6593" y="446"/>
                    <a:pt x="6593" y="552"/>
                  </a:cubicBezTo>
                  <a:lnTo>
                    <a:pt x="6593" y="4144"/>
                  </a:lnTo>
                  <a:cubicBezTo>
                    <a:pt x="6593" y="4162"/>
                    <a:pt x="6600" y="4181"/>
                    <a:pt x="6615" y="4194"/>
                  </a:cubicBezTo>
                  <a:cubicBezTo>
                    <a:pt x="6667" y="4244"/>
                    <a:pt x="6722" y="4265"/>
                    <a:pt x="6773" y="4265"/>
                  </a:cubicBezTo>
                  <a:cubicBezTo>
                    <a:pt x="6873" y="4265"/>
                    <a:pt x="6954" y="4184"/>
                    <a:pt x="6954" y="4085"/>
                  </a:cubicBezTo>
                  <a:lnTo>
                    <a:pt x="6954" y="891"/>
                  </a:lnTo>
                  <a:cubicBezTo>
                    <a:pt x="6951" y="399"/>
                    <a:pt x="6552" y="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4888208" y="750468"/>
              <a:ext cx="199919" cy="105585"/>
            </a:xfrm>
            <a:custGeom>
              <a:avLst/>
              <a:gdLst/>
              <a:ahLst/>
              <a:cxnLst/>
              <a:rect l="l" t="t" r="r" b="b"/>
              <a:pathLst>
                <a:path w="5277" h="2787" extrusionOk="0">
                  <a:moveTo>
                    <a:pt x="4288" y="361"/>
                  </a:moveTo>
                  <a:lnTo>
                    <a:pt x="2626" y="1181"/>
                  </a:lnTo>
                  <a:lnTo>
                    <a:pt x="963" y="361"/>
                  </a:lnTo>
                  <a:close/>
                  <a:moveTo>
                    <a:pt x="361" y="488"/>
                  </a:moveTo>
                  <a:lnTo>
                    <a:pt x="2210" y="1401"/>
                  </a:lnTo>
                  <a:lnTo>
                    <a:pt x="361" y="2313"/>
                  </a:lnTo>
                  <a:lnTo>
                    <a:pt x="361" y="488"/>
                  </a:lnTo>
                  <a:close/>
                  <a:moveTo>
                    <a:pt x="4883" y="488"/>
                  </a:moveTo>
                  <a:lnTo>
                    <a:pt x="4883" y="2313"/>
                  </a:lnTo>
                  <a:lnTo>
                    <a:pt x="3032" y="1401"/>
                  </a:lnTo>
                  <a:lnTo>
                    <a:pt x="4883" y="488"/>
                  </a:lnTo>
                  <a:close/>
                  <a:moveTo>
                    <a:pt x="2627" y="1606"/>
                  </a:moveTo>
                  <a:lnTo>
                    <a:pt x="4289" y="2425"/>
                  </a:lnTo>
                  <a:lnTo>
                    <a:pt x="964" y="2425"/>
                  </a:lnTo>
                  <a:lnTo>
                    <a:pt x="2627" y="1606"/>
                  </a:lnTo>
                  <a:close/>
                  <a:moveTo>
                    <a:pt x="184" y="1"/>
                  </a:moveTo>
                  <a:cubicBezTo>
                    <a:pt x="83" y="1"/>
                    <a:pt x="0" y="83"/>
                    <a:pt x="0" y="184"/>
                  </a:cubicBezTo>
                  <a:lnTo>
                    <a:pt x="0" y="2603"/>
                  </a:lnTo>
                  <a:cubicBezTo>
                    <a:pt x="0" y="2705"/>
                    <a:pt x="83" y="2786"/>
                    <a:pt x="184" y="2786"/>
                  </a:cubicBezTo>
                  <a:lnTo>
                    <a:pt x="5094" y="2786"/>
                  </a:lnTo>
                  <a:cubicBezTo>
                    <a:pt x="5194" y="2786"/>
                    <a:pt x="5277" y="2705"/>
                    <a:pt x="5277" y="2603"/>
                  </a:cubicBezTo>
                  <a:lnTo>
                    <a:pt x="5277" y="184"/>
                  </a:lnTo>
                  <a:cubicBezTo>
                    <a:pt x="5277" y="82"/>
                    <a:pt x="5194" y="1"/>
                    <a:pt x="50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4888018" y="875640"/>
              <a:ext cx="64821" cy="75315"/>
            </a:xfrm>
            <a:custGeom>
              <a:avLst/>
              <a:gdLst/>
              <a:ahLst/>
              <a:cxnLst/>
              <a:rect l="l" t="t" r="r" b="b"/>
              <a:pathLst>
                <a:path w="1711" h="1988" extrusionOk="0">
                  <a:moveTo>
                    <a:pt x="994" y="1"/>
                  </a:moveTo>
                  <a:cubicBezTo>
                    <a:pt x="446" y="1"/>
                    <a:pt x="0" y="448"/>
                    <a:pt x="0" y="995"/>
                  </a:cubicBezTo>
                  <a:cubicBezTo>
                    <a:pt x="0" y="1541"/>
                    <a:pt x="447" y="1988"/>
                    <a:pt x="994" y="1988"/>
                  </a:cubicBezTo>
                  <a:cubicBezTo>
                    <a:pt x="1213" y="1988"/>
                    <a:pt x="1409" y="1915"/>
                    <a:pt x="1561" y="1780"/>
                  </a:cubicBezTo>
                  <a:cubicBezTo>
                    <a:pt x="1591" y="1754"/>
                    <a:pt x="1618" y="1724"/>
                    <a:pt x="1644" y="1693"/>
                  </a:cubicBezTo>
                  <a:cubicBezTo>
                    <a:pt x="1710" y="1617"/>
                    <a:pt x="1700" y="1502"/>
                    <a:pt x="1622" y="1436"/>
                  </a:cubicBezTo>
                  <a:cubicBezTo>
                    <a:pt x="1588" y="1407"/>
                    <a:pt x="1546" y="1393"/>
                    <a:pt x="1505" y="1393"/>
                  </a:cubicBezTo>
                  <a:cubicBezTo>
                    <a:pt x="1453" y="1393"/>
                    <a:pt x="1401" y="1415"/>
                    <a:pt x="1365" y="1458"/>
                  </a:cubicBezTo>
                  <a:cubicBezTo>
                    <a:pt x="1350" y="1476"/>
                    <a:pt x="1334" y="1492"/>
                    <a:pt x="1318" y="1507"/>
                  </a:cubicBezTo>
                  <a:cubicBezTo>
                    <a:pt x="1232" y="1582"/>
                    <a:pt x="1124" y="1622"/>
                    <a:pt x="994" y="1622"/>
                  </a:cubicBezTo>
                  <a:cubicBezTo>
                    <a:pt x="648" y="1622"/>
                    <a:pt x="367" y="1340"/>
                    <a:pt x="367" y="995"/>
                  </a:cubicBezTo>
                  <a:cubicBezTo>
                    <a:pt x="367" y="649"/>
                    <a:pt x="648" y="367"/>
                    <a:pt x="994" y="367"/>
                  </a:cubicBezTo>
                  <a:cubicBezTo>
                    <a:pt x="1120" y="367"/>
                    <a:pt x="1241" y="404"/>
                    <a:pt x="1345" y="475"/>
                  </a:cubicBezTo>
                  <a:cubicBezTo>
                    <a:pt x="1376" y="496"/>
                    <a:pt x="1411" y="506"/>
                    <a:pt x="1446" y="506"/>
                  </a:cubicBezTo>
                  <a:cubicBezTo>
                    <a:pt x="1505" y="506"/>
                    <a:pt x="1563" y="478"/>
                    <a:pt x="1598" y="425"/>
                  </a:cubicBezTo>
                  <a:cubicBezTo>
                    <a:pt x="1655" y="341"/>
                    <a:pt x="1633" y="227"/>
                    <a:pt x="1549" y="172"/>
                  </a:cubicBezTo>
                  <a:cubicBezTo>
                    <a:pt x="1384" y="61"/>
                    <a:pt x="1193" y="1"/>
                    <a:pt x="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4962728" y="936673"/>
              <a:ext cx="124035" cy="13714"/>
            </a:xfrm>
            <a:custGeom>
              <a:avLst/>
              <a:gdLst/>
              <a:ahLst/>
              <a:cxnLst/>
              <a:rect l="l" t="t" r="r" b="b"/>
              <a:pathLst>
                <a:path w="3274" h="362" extrusionOk="0">
                  <a:moveTo>
                    <a:pt x="198" y="1"/>
                  </a:moveTo>
                  <a:cubicBezTo>
                    <a:pt x="102" y="1"/>
                    <a:pt x="17" y="70"/>
                    <a:pt x="10" y="164"/>
                  </a:cubicBezTo>
                  <a:cubicBezTo>
                    <a:pt x="0" y="272"/>
                    <a:pt x="84" y="361"/>
                    <a:pt x="189" y="361"/>
                  </a:cubicBezTo>
                  <a:lnTo>
                    <a:pt x="3075" y="361"/>
                  </a:lnTo>
                  <a:cubicBezTo>
                    <a:pt x="3171" y="361"/>
                    <a:pt x="3256" y="291"/>
                    <a:pt x="3264" y="197"/>
                  </a:cubicBezTo>
                  <a:cubicBezTo>
                    <a:pt x="3273" y="90"/>
                    <a:pt x="3189" y="1"/>
                    <a:pt x="3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4989096" y="968989"/>
              <a:ext cx="97857" cy="13639"/>
            </a:xfrm>
            <a:custGeom>
              <a:avLst/>
              <a:gdLst/>
              <a:ahLst/>
              <a:cxnLst/>
              <a:rect l="l" t="t" r="r" b="b"/>
              <a:pathLst>
                <a:path w="2583" h="360" extrusionOk="0">
                  <a:moveTo>
                    <a:pt x="198" y="0"/>
                  </a:moveTo>
                  <a:cubicBezTo>
                    <a:pt x="102" y="0"/>
                    <a:pt x="17" y="69"/>
                    <a:pt x="9" y="164"/>
                  </a:cubicBezTo>
                  <a:cubicBezTo>
                    <a:pt x="1" y="271"/>
                    <a:pt x="85" y="360"/>
                    <a:pt x="189" y="360"/>
                  </a:cubicBezTo>
                  <a:lnTo>
                    <a:pt x="2384" y="360"/>
                  </a:lnTo>
                  <a:cubicBezTo>
                    <a:pt x="2480" y="360"/>
                    <a:pt x="2566" y="290"/>
                    <a:pt x="2573" y="196"/>
                  </a:cubicBezTo>
                  <a:cubicBezTo>
                    <a:pt x="2582" y="88"/>
                    <a:pt x="2499" y="0"/>
                    <a:pt x="2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4888359" y="968989"/>
              <a:ext cx="82097" cy="13639"/>
            </a:xfrm>
            <a:custGeom>
              <a:avLst/>
              <a:gdLst/>
              <a:ahLst/>
              <a:cxnLst/>
              <a:rect l="l" t="t" r="r" b="b"/>
              <a:pathLst>
                <a:path w="2167" h="360" extrusionOk="0">
                  <a:moveTo>
                    <a:pt x="198" y="0"/>
                  </a:moveTo>
                  <a:cubicBezTo>
                    <a:pt x="102" y="0"/>
                    <a:pt x="17" y="69"/>
                    <a:pt x="10" y="164"/>
                  </a:cubicBezTo>
                  <a:cubicBezTo>
                    <a:pt x="1" y="271"/>
                    <a:pt x="84" y="360"/>
                    <a:pt x="189" y="360"/>
                  </a:cubicBezTo>
                  <a:lnTo>
                    <a:pt x="1968" y="360"/>
                  </a:lnTo>
                  <a:cubicBezTo>
                    <a:pt x="2064" y="360"/>
                    <a:pt x="2149" y="290"/>
                    <a:pt x="2157" y="196"/>
                  </a:cubicBezTo>
                  <a:cubicBezTo>
                    <a:pt x="2166" y="89"/>
                    <a:pt x="2082" y="0"/>
                    <a:pt x="1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4889231" y="1000017"/>
              <a:ext cx="196926" cy="13676"/>
            </a:xfrm>
            <a:custGeom>
              <a:avLst/>
              <a:gdLst/>
              <a:ahLst/>
              <a:cxnLst/>
              <a:rect l="l" t="t" r="r" b="b"/>
              <a:pathLst>
                <a:path w="5198" h="361" extrusionOk="0">
                  <a:moveTo>
                    <a:pt x="198" y="0"/>
                  </a:moveTo>
                  <a:cubicBezTo>
                    <a:pt x="103" y="0"/>
                    <a:pt x="18" y="69"/>
                    <a:pt x="10" y="164"/>
                  </a:cubicBezTo>
                  <a:cubicBezTo>
                    <a:pt x="1" y="271"/>
                    <a:pt x="85" y="361"/>
                    <a:pt x="190" y="361"/>
                  </a:cubicBezTo>
                  <a:lnTo>
                    <a:pt x="5000" y="361"/>
                  </a:lnTo>
                  <a:cubicBezTo>
                    <a:pt x="5095" y="361"/>
                    <a:pt x="5181" y="290"/>
                    <a:pt x="5188" y="197"/>
                  </a:cubicBezTo>
                  <a:cubicBezTo>
                    <a:pt x="5197" y="89"/>
                    <a:pt x="5114" y="0"/>
                    <a:pt x="5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5059562" y="1032257"/>
              <a:ext cx="27959" cy="13676"/>
            </a:xfrm>
            <a:custGeom>
              <a:avLst/>
              <a:gdLst/>
              <a:ahLst/>
              <a:cxnLst/>
              <a:rect l="l" t="t" r="r" b="b"/>
              <a:pathLst>
                <a:path w="738" h="361" extrusionOk="0">
                  <a:moveTo>
                    <a:pt x="199" y="1"/>
                  </a:moveTo>
                  <a:cubicBezTo>
                    <a:pt x="103" y="1"/>
                    <a:pt x="18" y="70"/>
                    <a:pt x="10" y="164"/>
                  </a:cubicBezTo>
                  <a:cubicBezTo>
                    <a:pt x="1" y="271"/>
                    <a:pt x="85" y="360"/>
                    <a:pt x="189" y="360"/>
                  </a:cubicBezTo>
                  <a:lnTo>
                    <a:pt x="539" y="360"/>
                  </a:lnTo>
                  <a:cubicBezTo>
                    <a:pt x="634" y="360"/>
                    <a:pt x="719" y="291"/>
                    <a:pt x="728" y="197"/>
                  </a:cubicBezTo>
                  <a:cubicBezTo>
                    <a:pt x="737" y="90"/>
                    <a:pt x="653"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4888928" y="1032257"/>
              <a:ext cx="152373" cy="13676"/>
            </a:xfrm>
            <a:custGeom>
              <a:avLst/>
              <a:gdLst/>
              <a:ahLst/>
              <a:cxnLst/>
              <a:rect l="l" t="t" r="r" b="b"/>
              <a:pathLst>
                <a:path w="4022" h="361" extrusionOk="0">
                  <a:moveTo>
                    <a:pt x="197" y="1"/>
                  </a:moveTo>
                  <a:cubicBezTo>
                    <a:pt x="102" y="1"/>
                    <a:pt x="17" y="70"/>
                    <a:pt x="9" y="164"/>
                  </a:cubicBezTo>
                  <a:cubicBezTo>
                    <a:pt x="0" y="271"/>
                    <a:pt x="84" y="360"/>
                    <a:pt x="189" y="360"/>
                  </a:cubicBezTo>
                  <a:lnTo>
                    <a:pt x="3824" y="360"/>
                  </a:lnTo>
                  <a:cubicBezTo>
                    <a:pt x="3919" y="360"/>
                    <a:pt x="4005" y="291"/>
                    <a:pt x="4013" y="197"/>
                  </a:cubicBezTo>
                  <a:cubicBezTo>
                    <a:pt x="4022" y="90"/>
                    <a:pt x="3938" y="1"/>
                    <a:pt x="3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4889231" y="1063285"/>
              <a:ext cx="196926" cy="13714"/>
            </a:xfrm>
            <a:custGeom>
              <a:avLst/>
              <a:gdLst/>
              <a:ahLst/>
              <a:cxnLst/>
              <a:rect l="l" t="t" r="r" b="b"/>
              <a:pathLst>
                <a:path w="5198" h="362" extrusionOk="0">
                  <a:moveTo>
                    <a:pt x="198" y="1"/>
                  </a:moveTo>
                  <a:cubicBezTo>
                    <a:pt x="103" y="1"/>
                    <a:pt x="18" y="70"/>
                    <a:pt x="10" y="164"/>
                  </a:cubicBezTo>
                  <a:cubicBezTo>
                    <a:pt x="1" y="272"/>
                    <a:pt x="85" y="361"/>
                    <a:pt x="190" y="361"/>
                  </a:cubicBezTo>
                  <a:lnTo>
                    <a:pt x="5000" y="361"/>
                  </a:lnTo>
                  <a:cubicBezTo>
                    <a:pt x="5095" y="361"/>
                    <a:pt x="5181" y="292"/>
                    <a:pt x="5188" y="198"/>
                  </a:cubicBezTo>
                  <a:cubicBezTo>
                    <a:pt x="5197" y="90"/>
                    <a:pt x="5114" y="1"/>
                    <a:pt x="5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1" name="Google Shape;3031;p65"/>
          <p:cNvGrpSpPr/>
          <p:nvPr/>
        </p:nvGrpSpPr>
        <p:grpSpPr>
          <a:xfrm>
            <a:off x="3944647" y="1313791"/>
            <a:ext cx="443723" cy="449475"/>
            <a:chOff x="3906683" y="713190"/>
            <a:chExt cx="470494" cy="476593"/>
          </a:xfrm>
        </p:grpSpPr>
        <p:sp>
          <p:nvSpPr>
            <p:cNvPr id="3032" name="Google Shape;3032;p65"/>
            <p:cNvSpPr/>
            <p:nvPr/>
          </p:nvSpPr>
          <p:spPr>
            <a:xfrm>
              <a:off x="4044016" y="1026044"/>
              <a:ext cx="150100" cy="13676"/>
            </a:xfrm>
            <a:custGeom>
              <a:avLst/>
              <a:gdLst/>
              <a:ahLst/>
              <a:cxnLst/>
              <a:rect l="l" t="t" r="r" b="b"/>
              <a:pathLst>
                <a:path w="3962" h="361" extrusionOk="0">
                  <a:moveTo>
                    <a:pt x="199" y="0"/>
                  </a:moveTo>
                  <a:cubicBezTo>
                    <a:pt x="104" y="0"/>
                    <a:pt x="18" y="71"/>
                    <a:pt x="10" y="165"/>
                  </a:cubicBezTo>
                  <a:cubicBezTo>
                    <a:pt x="1" y="272"/>
                    <a:pt x="85" y="361"/>
                    <a:pt x="192" y="361"/>
                  </a:cubicBezTo>
                  <a:lnTo>
                    <a:pt x="3764" y="361"/>
                  </a:lnTo>
                  <a:cubicBezTo>
                    <a:pt x="3859" y="361"/>
                    <a:pt x="3944" y="292"/>
                    <a:pt x="3953" y="197"/>
                  </a:cubicBezTo>
                  <a:cubicBezTo>
                    <a:pt x="3961" y="89"/>
                    <a:pt x="3877" y="0"/>
                    <a:pt x="3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3971391" y="1026044"/>
              <a:ext cx="52774" cy="13676"/>
            </a:xfrm>
            <a:custGeom>
              <a:avLst/>
              <a:gdLst/>
              <a:ahLst/>
              <a:cxnLst/>
              <a:rect l="l" t="t" r="r" b="b"/>
              <a:pathLst>
                <a:path w="1393" h="361" extrusionOk="0">
                  <a:moveTo>
                    <a:pt x="198" y="0"/>
                  </a:moveTo>
                  <a:cubicBezTo>
                    <a:pt x="103" y="0"/>
                    <a:pt x="17" y="71"/>
                    <a:pt x="10" y="165"/>
                  </a:cubicBezTo>
                  <a:cubicBezTo>
                    <a:pt x="0" y="272"/>
                    <a:pt x="84" y="361"/>
                    <a:pt x="189" y="361"/>
                  </a:cubicBezTo>
                  <a:lnTo>
                    <a:pt x="1194" y="361"/>
                  </a:lnTo>
                  <a:cubicBezTo>
                    <a:pt x="1290" y="361"/>
                    <a:pt x="1375" y="292"/>
                    <a:pt x="1383" y="197"/>
                  </a:cubicBezTo>
                  <a:cubicBezTo>
                    <a:pt x="1392" y="89"/>
                    <a:pt x="1308" y="0"/>
                    <a:pt x="1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3970785" y="1052147"/>
              <a:ext cx="225075" cy="13676"/>
            </a:xfrm>
            <a:custGeom>
              <a:avLst/>
              <a:gdLst/>
              <a:ahLst/>
              <a:cxnLst/>
              <a:rect l="l" t="t" r="r" b="b"/>
              <a:pathLst>
                <a:path w="5941" h="361" extrusionOk="0">
                  <a:moveTo>
                    <a:pt x="201" y="1"/>
                  </a:moveTo>
                  <a:cubicBezTo>
                    <a:pt x="105" y="1"/>
                    <a:pt x="20" y="70"/>
                    <a:pt x="11" y="165"/>
                  </a:cubicBezTo>
                  <a:cubicBezTo>
                    <a:pt x="1" y="272"/>
                    <a:pt x="88" y="361"/>
                    <a:pt x="194" y="361"/>
                  </a:cubicBezTo>
                  <a:lnTo>
                    <a:pt x="5741" y="361"/>
                  </a:lnTo>
                  <a:cubicBezTo>
                    <a:pt x="5837" y="361"/>
                    <a:pt x="5922" y="291"/>
                    <a:pt x="5932" y="196"/>
                  </a:cubicBezTo>
                  <a:cubicBezTo>
                    <a:pt x="5940" y="90"/>
                    <a:pt x="5855" y="1"/>
                    <a:pt x="5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4132213" y="1076961"/>
              <a:ext cx="62927" cy="13676"/>
            </a:xfrm>
            <a:custGeom>
              <a:avLst/>
              <a:gdLst/>
              <a:ahLst/>
              <a:cxnLst/>
              <a:rect l="l" t="t" r="r" b="b"/>
              <a:pathLst>
                <a:path w="1661" h="361" extrusionOk="0">
                  <a:moveTo>
                    <a:pt x="197" y="0"/>
                  </a:moveTo>
                  <a:cubicBezTo>
                    <a:pt x="102" y="0"/>
                    <a:pt x="17" y="69"/>
                    <a:pt x="9" y="164"/>
                  </a:cubicBezTo>
                  <a:cubicBezTo>
                    <a:pt x="0" y="271"/>
                    <a:pt x="84" y="360"/>
                    <a:pt x="189" y="360"/>
                  </a:cubicBezTo>
                  <a:lnTo>
                    <a:pt x="1462" y="360"/>
                  </a:lnTo>
                  <a:cubicBezTo>
                    <a:pt x="1558" y="360"/>
                    <a:pt x="1642" y="290"/>
                    <a:pt x="1651" y="195"/>
                  </a:cubicBezTo>
                  <a:cubicBezTo>
                    <a:pt x="1660" y="89"/>
                    <a:pt x="1576" y="0"/>
                    <a:pt x="1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3972376" y="1076923"/>
              <a:ext cx="139530" cy="13714"/>
            </a:xfrm>
            <a:custGeom>
              <a:avLst/>
              <a:gdLst/>
              <a:ahLst/>
              <a:cxnLst/>
              <a:rect l="l" t="t" r="r" b="b"/>
              <a:pathLst>
                <a:path w="3683" h="362" extrusionOk="0">
                  <a:moveTo>
                    <a:pt x="198" y="0"/>
                  </a:moveTo>
                  <a:cubicBezTo>
                    <a:pt x="103" y="0"/>
                    <a:pt x="17" y="69"/>
                    <a:pt x="10" y="163"/>
                  </a:cubicBezTo>
                  <a:cubicBezTo>
                    <a:pt x="0" y="272"/>
                    <a:pt x="84" y="361"/>
                    <a:pt x="189" y="361"/>
                  </a:cubicBezTo>
                  <a:lnTo>
                    <a:pt x="3486" y="361"/>
                  </a:lnTo>
                  <a:cubicBezTo>
                    <a:pt x="3581" y="361"/>
                    <a:pt x="3666" y="291"/>
                    <a:pt x="3675" y="196"/>
                  </a:cubicBezTo>
                  <a:cubicBezTo>
                    <a:pt x="3683" y="89"/>
                    <a:pt x="3599" y="0"/>
                    <a:pt x="34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3971239" y="891969"/>
              <a:ext cx="124187" cy="95622"/>
            </a:xfrm>
            <a:custGeom>
              <a:avLst/>
              <a:gdLst/>
              <a:ahLst/>
              <a:cxnLst/>
              <a:rect l="l" t="t" r="r" b="b"/>
              <a:pathLst>
                <a:path w="3278" h="2524" extrusionOk="0">
                  <a:moveTo>
                    <a:pt x="2917" y="363"/>
                  </a:moveTo>
                  <a:lnTo>
                    <a:pt x="2917" y="2131"/>
                  </a:lnTo>
                  <a:lnTo>
                    <a:pt x="361" y="2131"/>
                  </a:lnTo>
                  <a:lnTo>
                    <a:pt x="361" y="363"/>
                  </a:lnTo>
                  <a:close/>
                  <a:moveTo>
                    <a:pt x="185" y="0"/>
                  </a:moveTo>
                  <a:cubicBezTo>
                    <a:pt x="83" y="0"/>
                    <a:pt x="0" y="83"/>
                    <a:pt x="0" y="186"/>
                  </a:cubicBezTo>
                  <a:lnTo>
                    <a:pt x="0" y="2339"/>
                  </a:lnTo>
                  <a:cubicBezTo>
                    <a:pt x="0" y="2442"/>
                    <a:pt x="83" y="2523"/>
                    <a:pt x="185" y="2523"/>
                  </a:cubicBezTo>
                  <a:lnTo>
                    <a:pt x="3093" y="2523"/>
                  </a:lnTo>
                  <a:cubicBezTo>
                    <a:pt x="3195" y="2523"/>
                    <a:pt x="3277" y="2442"/>
                    <a:pt x="3277" y="2339"/>
                  </a:cubicBezTo>
                  <a:lnTo>
                    <a:pt x="3277" y="186"/>
                  </a:lnTo>
                  <a:cubicBezTo>
                    <a:pt x="3277" y="83"/>
                    <a:pt x="3195" y="0"/>
                    <a:pt x="3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3971239" y="788960"/>
              <a:ext cx="273189" cy="63382"/>
            </a:xfrm>
            <a:custGeom>
              <a:avLst/>
              <a:gdLst/>
              <a:ahLst/>
              <a:cxnLst/>
              <a:rect l="l" t="t" r="r" b="b"/>
              <a:pathLst>
                <a:path w="7211" h="1673" extrusionOk="0">
                  <a:moveTo>
                    <a:pt x="185" y="0"/>
                  </a:moveTo>
                  <a:cubicBezTo>
                    <a:pt x="83" y="0"/>
                    <a:pt x="0" y="83"/>
                    <a:pt x="0" y="186"/>
                  </a:cubicBezTo>
                  <a:lnTo>
                    <a:pt x="0" y="1491"/>
                  </a:lnTo>
                  <a:cubicBezTo>
                    <a:pt x="0" y="1591"/>
                    <a:pt x="82" y="1672"/>
                    <a:pt x="182" y="1672"/>
                  </a:cubicBezTo>
                  <a:lnTo>
                    <a:pt x="1997" y="1672"/>
                  </a:lnTo>
                  <a:cubicBezTo>
                    <a:pt x="2093" y="1672"/>
                    <a:pt x="2178" y="1603"/>
                    <a:pt x="2185" y="1509"/>
                  </a:cubicBezTo>
                  <a:cubicBezTo>
                    <a:pt x="2194" y="1402"/>
                    <a:pt x="2111" y="1313"/>
                    <a:pt x="2006" y="1313"/>
                  </a:cubicBezTo>
                  <a:lnTo>
                    <a:pt x="360" y="1313"/>
                  </a:lnTo>
                  <a:lnTo>
                    <a:pt x="360" y="362"/>
                  </a:lnTo>
                  <a:lnTo>
                    <a:pt x="6849" y="362"/>
                  </a:lnTo>
                  <a:lnTo>
                    <a:pt x="6849" y="1313"/>
                  </a:lnTo>
                  <a:lnTo>
                    <a:pt x="3003" y="1313"/>
                  </a:lnTo>
                  <a:cubicBezTo>
                    <a:pt x="2907" y="1313"/>
                    <a:pt x="2822" y="1382"/>
                    <a:pt x="2814" y="1476"/>
                  </a:cubicBezTo>
                  <a:cubicBezTo>
                    <a:pt x="2805" y="1583"/>
                    <a:pt x="2889" y="1672"/>
                    <a:pt x="2993" y="1672"/>
                  </a:cubicBezTo>
                  <a:lnTo>
                    <a:pt x="7026" y="1672"/>
                  </a:lnTo>
                  <a:cubicBezTo>
                    <a:pt x="7127" y="1672"/>
                    <a:pt x="7210" y="1590"/>
                    <a:pt x="7210" y="1488"/>
                  </a:cubicBezTo>
                  <a:lnTo>
                    <a:pt x="7210" y="185"/>
                  </a:lnTo>
                  <a:cubicBezTo>
                    <a:pt x="7209" y="82"/>
                    <a:pt x="7126" y="0"/>
                    <a:pt x="7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4238101" y="930498"/>
              <a:ext cx="116762" cy="42204"/>
            </a:xfrm>
            <a:custGeom>
              <a:avLst/>
              <a:gdLst/>
              <a:ahLst/>
              <a:cxnLst/>
              <a:rect l="l" t="t" r="r" b="b"/>
              <a:pathLst>
                <a:path w="3082" h="1114" extrusionOk="0">
                  <a:moveTo>
                    <a:pt x="2721" y="360"/>
                  </a:moveTo>
                  <a:lnTo>
                    <a:pt x="2721" y="720"/>
                  </a:lnTo>
                  <a:lnTo>
                    <a:pt x="361" y="720"/>
                  </a:lnTo>
                  <a:lnTo>
                    <a:pt x="361" y="360"/>
                  </a:lnTo>
                  <a:close/>
                  <a:moveTo>
                    <a:pt x="186" y="0"/>
                  </a:moveTo>
                  <a:cubicBezTo>
                    <a:pt x="83" y="0"/>
                    <a:pt x="1" y="82"/>
                    <a:pt x="1" y="185"/>
                  </a:cubicBezTo>
                  <a:lnTo>
                    <a:pt x="1" y="929"/>
                  </a:lnTo>
                  <a:cubicBezTo>
                    <a:pt x="1" y="1032"/>
                    <a:pt x="83" y="1114"/>
                    <a:pt x="186" y="1114"/>
                  </a:cubicBezTo>
                  <a:lnTo>
                    <a:pt x="2898" y="1114"/>
                  </a:lnTo>
                  <a:cubicBezTo>
                    <a:pt x="2999" y="1114"/>
                    <a:pt x="3082" y="1032"/>
                    <a:pt x="3082" y="929"/>
                  </a:cubicBezTo>
                  <a:lnTo>
                    <a:pt x="3082" y="185"/>
                  </a:lnTo>
                  <a:cubicBezTo>
                    <a:pt x="3081" y="82"/>
                    <a:pt x="2999" y="0"/>
                    <a:pt x="28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3906683" y="713190"/>
              <a:ext cx="470494" cy="476593"/>
            </a:xfrm>
            <a:custGeom>
              <a:avLst/>
              <a:gdLst/>
              <a:ahLst/>
              <a:cxnLst/>
              <a:rect l="l" t="t" r="r" b="b"/>
              <a:pathLst>
                <a:path w="12419" h="12580" extrusionOk="0">
                  <a:moveTo>
                    <a:pt x="10075" y="361"/>
                  </a:moveTo>
                  <a:cubicBezTo>
                    <a:pt x="10175" y="361"/>
                    <a:pt x="10256" y="443"/>
                    <a:pt x="10256" y="544"/>
                  </a:cubicBezTo>
                  <a:lnTo>
                    <a:pt x="10256" y="1312"/>
                  </a:lnTo>
                  <a:lnTo>
                    <a:pt x="361" y="1312"/>
                  </a:lnTo>
                  <a:lnTo>
                    <a:pt x="361" y="544"/>
                  </a:lnTo>
                  <a:cubicBezTo>
                    <a:pt x="361" y="444"/>
                    <a:pt x="442" y="361"/>
                    <a:pt x="544" y="361"/>
                  </a:cubicBezTo>
                  <a:close/>
                  <a:moveTo>
                    <a:pt x="10256" y="1705"/>
                  </a:moveTo>
                  <a:lnTo>
                    <a:pt x="10256" y="3999"/>
                  </a:lnTo>
                  <a:lnTo>
                    <a:pt x="361" y="3999"/>
                  </a:lnTo>
                  <a:lnTo>
                    <a:pt x="361" y="1705"/>
                  </a:lnTo>
                  <a:close/>
                  <a:moveTo>
                    <a:pt x="8553" y="5081"/>
                  </a:moveTo>
                  <a:lnTo>
                    <a:pt x="8553" y="5229"/>
                  </a:lnTo>
                  <a:cubicBezTo>
                    <a:pt x="8323" y="5312"/>
                    <a:pt x="8159" y="5538"/>
                    <a:pt x="8159" y="5804"/>
                  </a:cubicBezTo>
                  <a:lnTo>
                    <a:pt x="8159" y="6850"/>
                  </a:lnTo>
                  <a:lnTo>
                    <a:pt x="5996" y="6850"/>
                  </a:lnTo>
                  <a:lnTo>
                    <a:pt x="5996" y="5081"/>
                  </a:lnTo>
                  <a:close/>
                  <a:moveTo>
                    <a:pt x="10256" y="4359"/>
                  </a:moveTo>
                  <a:lnTo>
                    <a:pt x="10256" y="5211"/>
                  </a:lnTo>
                  <a:lnTo>
                    <a:pt x="8913" y="5211"/>
                  </a:lnTo>
                  <a:lnTo>
                    <a:pt x="8913" y="4904"/>
                  </a:lnTo>
                  <a:cubicBezTo>
                    <a:pt x="8913" y="4801"/>
                    <a:pt x="8830" y="4718"/>
                    <a:pt x="8728" y="4718"/>
                  </a:cubicBezTo>
                  <a:lnTo>
                    <a:pt x="5820" y="4718"/>
                  </a:lnTo>
                  <a:cubicBezTo>
                    <a:pt x="5719" y="4718"/>
                    <a:pt x="5636" y="4801"/>
                    <a:pt x="5636" y="4904"/>
                  </a:cubicBezTo>
                  <a:lnTo>
                    <a:pt x="5636" y="7058"/>
                  </a:lnTo>
                  <a:cubicBezTo>
                    <a:pt x="5636" y="7161"/>
                    <a:pt x="5719" y="7242"/>
                    <a:pt x="5820" y="7242"/>
                  </a:cubicBezTo>
                  <a:lnTo>
                    <a:pt x="8125" y="7242"/>
                  </a:lnTo>
                  <a:lnTo>
                    <a:pt x="8125" y="7603"/>
                  </a:lnTo>
                  <a:lnTo>
                    <a:pt x="361" y="7603"/>
                  </a:lnTo>
                  <a:lnTo>
                    <a:pt x="361" y="4359"/>
                  </a:lnTo>
                  <a:close/>
                  <a:moveTo>
                    <a:pt x="11816" y="5572"/>
                  </a:moveTo>
                  <a:cubicBezTo>
                    <a:pt x="11951" y="5572"/>
                    <a:pt x="12060" y="5681"/>
                    <a:pt x="12060" y="5816"/>
                  </a:cubicBezTo>
                  <a:lnTo>
                    <a:pt x="12060" y="6981"/>
                  </a:lnTo>
                  <a:lnTo>
                    <a:pt x="10017" y="6981"/>
                  </a:lnTo>
                  <a:cubicBezTo>
                    <a:pt x="9921" y="6981"/>
                    <a:pt x="9836" y="7051"/>
                    <a:pt x="9828" y="7145"/>
                  </a:cubicBezTo>
                  <a:cubicBezTo>
                    <a:pt x="9819" y="7252"/>
                    <a:pt x="9903" y="7341"/>
                    <a:pt x="10007" y="7341"/>
                  </a:cubicBezTo>
                  <a:lnTo>
                    <a:pt x="12059" y="7341"/>
                  </a:lnTo>
                  <a:lnTo>
                    <a:pt x="12059" y="9242"/>
                  </a:lnTo>
                  <a:lnTo>
                    <a:pt x="8520" y="9242"/>
                  </a:lnTo>
                  <a:lnTo>
                    <a:pt x="8520" y="7341"/>
                  </a:lnTo>
                  <a:lnTo>
                    <a:pt x="9135" y="7341"/>
                  </a:lnTo>
                  <a:cubicBezTo>
                    <a:pt x="9231" y="7341"/>
                    <a:pt x="9316" y="7272"/>
                    <a:pt x="9324" y="7178"/>
                  </a:cubicBezTo>
                  <a:cubicBezTo>
                    <a:pt x="9333" y="7070"/>
                    <a:pt x="9249" y="6981"/>
                    <a:pt x="9144" y="6981"/>
                  </a:cubicBezTo>
                  <a:lnTo>
                    <a:pt x="8520" y="6981"/>
                  </a:lnTo>
                  <a:lnTo>
                    <a:pt x="8520" y="5816"/>
                  </a:lnTo>
                  <a:cubicBezTo>
                    <a:pt x="8520" y="5681"/>
                    <a:pt x="8629" y="5572"/>
                    <a:pt x="8763" y="5572"/>
                  </a:cubicBezTo>
                  <a:close/>
                  <a:moveTo>
                    <a:pt x="8126" y="7963"/>
                  </a:moveTo>
                  <a:lnTo>
                    <a:pt x="8126" y="10257"/>
                  </a:lnTo>
                  <a:lnTo>
                    <a:pt x="544" y="10257"/>
                  </a:lnTo>
                  <a:cubicBezTo>
                    <a:pt x="442" y="10257"/>
                    <a:pt x="361" y="10175"/>
                    <a:pt x="361" y="10074"/>
                  </a:cubicBezTo>
                  <a:lnTo>
                    <a:pt x="361" y="7963"/>
                  </a:lnTo>
                  <a:close/>
                  <a:moveTo>
                    <a:pt x="12059" y="9635"/>
                  </a:moveTo>
                  <a:lnTo>
                    <a:pt x="12059" y="11043"/>
                  </a:lnTo>
                  <a:lnTo>
                    <a:pt x="8520" y="11043"/>
                  </a:lnTo>
                  <a:lnTo>
                    <a:pt x="8520" y="9635"/>
                  </a:lnTo>
                  <a:close/>
                  <a:moveTo>
                    <a:pt x="12057" y="11436"/>
                  </a:moveTo>
                  <a:lnTo>
                    <a:pt x="12057" y="11980"/>
                  </a:lnTo>
                  <a:cubicBezTo>
                    <a:pt x="12059" y="12115"/>
                    <a:pt x="11950" y="12223"/>
                    <a:pt x="11815" y="12223"/>
                  </a:cubicBezTo>
                  <a:lnTo>
                    <a:pt x="8762" y="12223"/>
                  </a:lnTo>
                  <a:cubicBezTo>
                    <a:pt x="8627" y="12223"/>
                    <a:pt x="8519" y="12115"/>
                    <a:pt x="8519" y="11980"/>
                  </a:cubicBezTo>
                  <a:lnTo>
                    <a:pt x="8519" y="11436"/>
                  </a:lnTo>
                  <a:close/>
                  <a:moveTo>
                    <a:pt x="551" y="0"/>
                  </a:moveTo>
                  <a:cubicBezTo>
                    <a:pt x="247" y="0"/>
                    <a:pt x="0" y="247"/>
                    <a:pt x="0" y="550"/>
                  </a:cubicBezTo>
                  <a:lnTo>
                    <a:pt x="0" y="10065"/>
                  </a:lnTo>
                  <a:cubicBezTo>
                    <a:pt x="0" y="10369"/>
                    <a:pt x="247" y="10615"/>
                    <a:pt x="551" y="10615"/>
                  </a:cubicBezTo>
                  <a:lnTo>
                    <a:pt x="8157" y="10615"/>
                  </a:lnTo>
                  <a:lnTo>
                    <a:pt x="8157" y="11969"/>
                  </a:lnTo>
                  <a:cubicBezTo>
                    <a:pt x="8157" y="12306"/>
                    <a:pt x="8431" y="12580"/>
                    <a:pt x="8768" y="12580"/>
                  </a:cubicBezTo>
                  <a:lnTo>
                    <a:pt x="11805" y="12580"/>
                  </a:lnTo>
                  <a:cubicBezTo>
                    <a:pt x="12142" y="12580"/>
                    <a:pt x="12416" y="12306"/>
                    <a:pt x="12416" y="11969"/>
                  </a:cubicBezTo>
                  <a:lnTo>
                    <a:pt x="12416" y="5819"/>
                  </a:lnTo>
                  <a:cubicBezTo>
                    <a:pt x="12418" y="5486"/>
                    <a:pt x="12145" y="5211"/>
                    <a:pt x="11809" y="5211"/>
                  </a:cubicBezTo>
                  <a:lnTo>
                    <a:pt x="10616" y="5211"/>
                  </a:lnTo>
                  <a:lnTo>
                    <a:pt x="10616" y="552"/>
                  </a:lnTo>
                  <a:cubicBezTo>
                    <a:pt x="10616" y="248"/>
                    <a:pt x="10370" y="0"/>
                    <a:pt x="10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4288526" y="1086849"/>
              <a:ext cx="65579" cy="13714"/>
            </a:xfrm>
            <a:custGeom>
              <a:avLst/>
              <a:gdLst/>
              <a:ahLst/>
              <a:cxnLst/>
              <a:rect l="l" t="t" r="r" b="b"/>
              <a:pathLst>
                <a:path w="1731" h="362" extrusionOk="0">
                  <a:moveTo>
                    <a:pt x="198" y="1"/>
                  </a:moveTo>
                  <a:cubicBezTo>
                    <a:pt x="102" y="1"/>
                    <a:pt x="18" y="70"/>
                    <a:pt x="9" y="165"/>
                  </a:cubicBezTo>
                  <a:cubicBezTo>
                    <a:pt x="1" y="272"/>
                    <a:pt x="85" y="361"/>
                    <a:pt x="189" y="361"/>
                  </a:cubicBezTo>
                  <a:lnTo>
                    <a:pt x="1533" y="361"/>
                  </a:lnTo>
                  <a:cubicBezTo>
                    <a:pt x="1629" y="361"/>
                    <a:pt x="1714" y="291"/>
                    <a:pt x="1722" y="197"/>
                  </a:cubicBezTo>
                  <a:cubicBezTo>
                    <a:pt x="1731" y="90"/>
                    <a:pt x="1647" y="1"/>
                    <a:pt x="1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4237647" y="1086849"/>
              <a:ext cx="32846" cy="13714"/>
            </a:xfrm>
            <a:custGeom>
              <a:avLst/>
              <a:gdLst/>
              <a:ahLst/>
              <a:cxnLst/>
              <a:rect l="l" t="t" r="r" b="b"/>
              <a:pathLst>
                <a:path w="867" h="362" extrusionOk="0">
                  <a:moveTo>
                    <a:pt x="198" y="1"/>
                  </a:moveTo>
                  <a:cubicBezTo>
                    <a:pt x="102" y="1"/>
                    <a:pt x="17" y="70"/>
                    <a:pt x="9" y="165"/>
                  </a:cubicBezTo>
                  <a:cubicBezTo>
                    <a:pt x="0" y="272"/>
                    <a:pt x="84" y="361"/>
                    <a:pt x="189" y="361"/>
                  </a:cubicBezTo>
                  <a:lnTo>
                    <a:pt x="669" y="361"/>
                  </a:lnTo>
                  <a:cubicBezTo>
                    <a:pt x="765" y="361"/>
                    <a:pt x="849" y="291"/>
                    <a:pt x="858" y="197"/>
                  </a:cubicBezTo>
                  <a:cubicBezTo>
                    <a:pt x="866" y="90"/>
                    <a:pt x="782" y="1"/>
                    <a:pt x="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4238594" y="1109239"/>
              <a:ext cx="114981" cy="13639"/>
            </a:xfrm>
            <a:custGeom>
              <a:avLst/>
              <a:gdLst/>
              <a:ahLst/>
              <a:cxnLst/>
              <a:rect l="l" t="t" r="r" b="b"/>
              <a:pathLst>
                <a:path w="3035" h="360" extrusionOk="0">
                  <a:moveTo>
                    <a:pt x="198" y="1"/>
                  </a:moveTo>
                  <a:cubicBezTo>
                    <a:pt x="102" y="1"/>
                    <a:pt x="17" y="70"/>
                    <a:pt x="10" y="164"/>
                  </a:cubicBezTo>
                  <a:cubicBezTo>
                    <a:pt x="0" y="270"/>
                    <a:pt x="84" y="360"/>
                    <a:pt x="189" y="360"/>
                  </a:cubicBezTo>
                  <a:lnTo>
                    <a:pt x="2837" y="360"/>
                  </a:lnTo>
                  <a:cubicBezTo>
                    <a:pt x="2933" y="360"/>
                    <a:pt x="3018" y="291"/>
                    <a:pt x="3026" y="197"/>
                  </a:cubicBezTo>
                  <a:cubicBezTo>
                    <a:pt x="3034" y="90"/>
                    <a:pt x="2951" y="1"/>
                    <a:pt x="2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4238139" y="1002442"/>
              <a:ext cx="54668" cy="49743"/>
            </a:xfrm>
            <a:custGeom>
              <a:avLst/>
              <a:gdLst/>
              <a:ahLst/>
              <a:cxnLst/>
              <a:rect l="l" t="t" r="r" b="b"/>
              <a:pathLst>
                <a:path w="1443" h="1313" extrusionOk="0">
                  <a:moveTo>
                    <a:pt x="1081" y="395"/>
                  </a:moveTo>
                  <a:lnTo>
                    <a:pt x="1081" y="951"/>
                  </a:lnTo>
                  <a:lnTo>
                    <a:pt x="360" y="951"/>
                  </a:lnTo>
                  <a:lnTo>
                    <a:pt x="360" y="395"/>
                  </a:lnTo>
                  <a:close/>
                  <a:moveTo>
                    <a:pt x="184" y="0"/>
                  </a:moveTo>
                  <a:cubicBezTo>
                    <a:pt x="81" y="0"/>
                    <a:pt x="1" y="84"/>
                    <a:pt x="1" y="188"/>
                  </a:cubicBezTo>
                  <a:lnTo>
                    <a:pt x="1" y="1128"/>
                  </a:lnTo>
                  <a:cubicBezTo>
                    <a:pt x="1" y="1230"/>
                    <a:pt x="82" y="1313"/>
                    <a:pt x="185" y="1313"/>
                  </a:cubicBezTo>
                  <a:lnTo>
                    <a:pt x="1258" y="1313"/>
                  </a:lnTo>
                  <a:cubicBezTo>
                    <a:pt x="1360" y="1313"/>
                    <a:pt x="1443" y="1230"/>
                    <a:pt x="1443" y="1128"/>
                  </a:cubicBezTo>
                  <a:lnTo>
                    <a:pt x="1443" y="186"/>
                  </a:lnTo>
                  <a:cubicBezTo>
                    <a:pt x="1443" y="83"/>
                    <a:pt x="1360" y="0"/>
                    <a:pt x="1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4300157" y="1002404"/>
              <a:ext cx="54706" cy="49743"/>
            </a:xfrm>
            <a:custGeom>
              <a:avLst/>
              <a:gdLst/>
              <a:ahLst/>
              <a:cxnLst/>
              <a:rect l="l" t="t" r="r" b="b"/>
              <a:pathLst>
                <a:path w="1444" h="1313" extrusionOk="0">
                  <a:moveTo>
                    <a:pt x="1084" y="396"/>
                  </a:moveTo>
                  <a:lnTo>
                    <a:pt x="1084" y="952"/>
                  </a:lnTo>
                  <a:lnTo>
                    <a:pt x="362" y="952"/>
                  </a:lnTo>
                  <a:lnTo>
                    <a:pt x="362" y="396"/>
                  </a:lnTo>
                  <a:close/>
                  <a:moveTo>
                    <a:pt x="186" y="0"/>
                  </a:moveTo>
                  <a:cubicBezTo>
                    <a:pt x="83" y="0"/>
                    <a:pt x="1" y="83"/>
                    <a:pt x="1" y="184"/>
                  </a:cubicBezTo>
                  <a:lnTo>
                    <a:pt x="1" y="1125"/>
                  </a:lnTo>
                  <a:cubicBezTo>
                    <a:pt x="1" y="1230"/>
                    <a:pt x="83" y="1312"/>
                    <a:pt x="184" y="1312"/>
                  </a:cubicBezTo>
                  <a:lnTo>
                    <a:pt x="1260" y="1312"/>
                  </a:lnTo>
                  <a:cubicBezTo>
                    <a:pt x="1361" y="1312"/>
                    <a:pt x="1444" y="1230"/>
                    <a:pt x="1444" y="1127"/>
                  </a:cubicBezTo>
                  <a:lnTo>
                    <a:pt x="1444" y="184"/>
                  </a:lnTo>
                  <a:cubicBezTo>
                    <a:pt x="1444" y="83"/>
                    <a:pt x="1361" y="0"/>
                    <a:pt x="1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6" name="Google Shape;3046;p65"/>
          <p:cNvGrpSpPr/>
          <p:nvPr/>
        </p:nvGrpSpPr>
        <p:grpSpPr>
          <a:xfrm>
            <a:off x="3276687" y="1313899"/>
            <a:ext cx="374658" cy="449475"/>
            <a:chOff x="3198385" y="713303"/>
            <a:chExt cx="397262" cy="476593"/>
          </a:xfrm>
        </p:grpSpPr>
        <p:sp>
          <p:nvSpPr>
            <p:cNvPr id="3047" name="Google Shape;3047;p65"/>
            <p:cNvSpPr/>
            <p:nvPr/>
          </p:nvSpPr>
          <p:spPr>
            <a:xfrm>
              <a:off x="3198385" y="713303"/>
              <a:ext cx="397262" cy="476593"/>
            </a:xfrm>
            <a:custGeom>
              <a:avLst/>
              <a:gdLst/>
              <a:ahLst/>
              <a:cxnLst/>
              <a:rect l="l" t="t" r="r" b="b"/>
              <a:pathLst>
                <a:path w="10486" h="12580" extrusionOk="0">
                  <a:moveTo>
                    <a:pt x="7669" y="666"/>
                  </a:moveTo>
                  <a:lnTo>
                    <a:pt x="9145" y="2358"/>
                  </a:lnTo>
                  <a:lnTo>
                    <a:pt x="7669" y="2358"/>
                  </a:lnTo>
                  <a:lnTo>
                    <a:pt x="7669" y="666"/>
                  </a:lnTo>
                  <a:close/>
                  <a:moveTo>
                    <a:pt x="10126" y="7469"/>
                  </a:moveTo>
                  <a:lnTo>
                    <a:pt x="10126" y="9730"/>
                  </a:lnTo>
                  <a:lnTo>
                    <a:pt x="7711" y="9730"/>
                  </a:lnTo>
                  <a:cubicBezTo>
                    <a:pt x="7616" y="9730"/>
                    <a:pt x="7531" y="9799"/>
                    <a:pt x="7523" y="9893"/>
                  </a:cubicBezTo>
                  <a:cubicBezTo>
                    <a:pt x="7515" y="10001"/>
                    <a:pt x="7598" y="10090"/>
                    <a:pt x="7703" y="10090"/>
                  </a:cubicBezTo>
                  <a:lnTo>
                    <a:pt x="9372" y="10090"/>
                  </a:lnTo>
                  <a:lnTo>
                    <a:pt x="9372" y="12220"/>
                  </a:lnTo>
                  <a:lnTo>
                    <a:pt x="1115" y="12220"/>
                  </a:lnTo>
                  <a:lnTo>
                    <a:pt x="1115" y="10090"/>
                  </a:lnTo>
                  <a:lnTo>
                    <a:pt x="6853" y="10090"/>
                  </a:lnTo>
                  <a:cubicBezTo>
                    <a:pt x="6949" y="10090"/>
                    <a:pt x="7034" y="10020"/>
                    <a:pt x="7043" y="9926"/>
                  </a:cubicBezTo>
                  <a:cubicBezTo>
                    <a:pt x="7052" y="9819"/>
                    <a:pt x="6967" y="9730"/>
                    <a:pt x="6860" y="9730"/>
                  </a:cubicBezTo>
                  <a:lnTo>
                    <a:pt x="362" y="9730"/>
                  </a:lnTo>
                  <a:lnTo>
                    <a:pt x="362" y="7469"/>
                  </a:lnTo>
                  <a:close/>
                  <a:moveTo>
                    <a:pt x="935" y="0"/>
                  </a:moveTo>
                  <a:cubicBezTo>
                    <a:pt x="835" y="0"/>
                    <a:pt x="754" y="81"/>
                    <a:pt x="754" y="182"/>
                  </a:cubicBezTo>
                  <a:lnTo>
                    <a:pt x="754" y="1012"/>
                  </a:lnTo>
                  <a:cubicBezTo>
                    <a:pt x="754" y="1107"/>
                    <a:pt x="823" y="1193"/>
                    <a:pt x="917" y="1201"/>
                  </a:cubicBezTo>
                  <a:cubicBezTo>
                    <a:pt x="923" y="1202"/>
                    <a:pt x="928" y="1202"/>
                    <a:pt x="934" y="1202"/>
                  </a:cubicBezTo>
                  <a:cubicBezTo>
                    <a:pt x="1033" y="1202"/>
                    <a:pt x="1113" y="1121"/>
                    <a:pt x="1113" y="1018"/>
                  </a:cubicBezTo>
                  <a:lnTo>
                    <a:pt x="1113" y="361"/>
                  </a:lnTo>
                  <a:lnTo>
                    <a:pt x="7306" y="361"/>
                  </a:lnTo>
                  <a:lnTo>
                    <a:pt x="7306" y="2536"/>
                  </a:lnTo>
                  <a:cubicBezTo>
                    <a:pt x="7306" y="2638"/>
                    <a:pt x="7389" y="2720"/>
                    <a:pt x="7491" y="2720"/>
                  </a:cubicBezTo>
                  <a:lnTo>
                    <a:pt x="9370" y="2720"/>
                  </a:lnTo>
                  <a:lnTo>
                    <a:pt x="9370" y="7112"/>
                  </a:lnTo>
                  <a:lnTo>
                    <a:pt x="1113" y="7112"/>
                  </a:lnTo>
                  <a:lnTo>
                    <a:pt x="1113" y="1869"/>
                  </a:lnTo>
                  <a:cubicBezTo>
                    <a:pt x="1113" y="1772"/>
                    <a:pt x="1044" y="1687"/>
                    <a:pt x="950" y="1678"/>
                  </a:cubicBezTo>
                  <a:cubicBezTo>
                    <a:pt x="945" y="1678"/>
                    <a:pt x="940" y="1677"/>
                    <a:pt x="935" y="1677"/>
                  </a:cubicBezTo>
                  <a:cubicBezTo>
                    <a:pt x="835" y="1677"/>
                    <a:pt x="754" y="1759"/>
                    <a:pt x="754" y="1861"/>
                  </a:cubicBezTo>
                  <a:lnTo>
                    <a:pt x="754" y="7112"/>
                  </a:lnTo>
                  <a:lnTo>
                    <a:pt x="184" y="7112"/>
                  </a:lnTo>
                  <a:cubicBezTo>
                    <a:pt x="82" y="7112"/>
                    <a:pt x="1" y="7194"/>
                    <a:pt x="1" y="7296"/>
                  </a:cubicBezTo>
                  <a:lnTo>
                    <a:pt x="1" y="9909"/>
                  </a:lnTo>
                  <a:cubicBezTo>
                    <a:pt x="1" y="10012"/>
                    <a:pt x="84" y="10093"/>
                    <a:pt x="184" y="10093"/>
                  </a:cubicBezTo>
                  <a:lnTo>
                    <a:pt x="754" y="10093"/>
                  </a:lnTo>
                  <a:lnTo>
                    <a:pt x="754" y="12397"/>
                  </a:lnTo>
                  <a:cubicBezTo>
                    <a:pt x="754" y="12499"/>
                    <a:pt x="836" y="12580"/>
                    <a:pt x="937" y="12580"/>
                  </a:cubicBezTo>
                  <a:lnTo>
                    <a:pt x="9549" y="12580"/>
                  </a:lnTo>
                  <a:cubicBezTo>
                    <a:pt x="9651" y="12580"/>
                    <a:pt x="9732" y="12497"/>
                    <a:pt x="9732" y="12397"/>
                  </a:cubicBezTo>
                  <a:lnTo>
                    <a:pt x="9732" y="10090"/>
                  </a:lnTo>
                  <a:lnTo>
                    <a:pt x="10302" y="10090"/>
                  </a:lnTo>
                  <a:cubicBezTo>
                    <a:pt x="10403" y="10090"/>
                    <a:pt x="10486" y="10008"/>
                    <a:pt x="10486" y="9905"/>
                  </a:cubicBezTo>
                  <a:lnTo>
                    <a:pt x="10486" y="7292"/>
                  </a:lnTo>
                  <a:cubicBezTo>
                    <a:pt x="10486" y="7191"/>
                    <a:pt x="10405" y="7109"/>
                    <a:pt x="10304" y="7109"/>
                  </a:cubicBezTo>
                  <a:lnTo>
                    <a:pt x="9732" y="7109"/>
                  </a:lnTo>
                  <a:lnTo>
                    <a:pt x="9732" y="2546"/>
                  </a:lnTo>
                  <a:cubicBezTo>
                    <a:pt x="9732" y="2502"/>
                    <a:pt x="9716" y="2458"/>
                    <a:pt x="9686" y="2426"/>
                  </a:cubicBezTo>
                  <a:lnTo>
                    <a:pt x="7621" y="63"/>
                  </a:lnTo>
                  <a:cubicBezTo>
                    <a:pt x="7586" y="22"/>
                    <a:pt x="7537" y="0"/>
                    <a:pt x="74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3252674" y="1008882"/>
              <a:ext cx="56562" cy="60995"/>
            </a:xfrm>
            <a:custGeom>
              <a:avLst/>
              <a:gdLst/>
              <a:ahLst/>
              <a:cxnLst/>
              <a:rect l="l" t="t" r="r" b="b"/>
              <a:pathLst>
                <a:path w="1493" h="1610" extrusionOk="0">
                  <a:moveTo>
                    <a:pt x="747" y="0"/>
                  </a:moveTo>
                  <a:cubicBezTo>
                    <a:pt x="646" y="0"/>
                    <a:pt x="566" y="81"/>
                    <a:pt x="566" y="180"/>
                  </a:cubicBezTo>
                  <a:lnTo>
                    <a:pt x="566" y="491"/>
                  </a:lnTo>
                  <a:lnTo>
                    <a:pt x="297" y="336"/>
                  </a:lnTo>
                  <a:cubicBezTo>
                    <a:pt x="268" y="320"/>
                    <a:pt x="237" y="312"/>
                    <a:pt x="207" y="312"/>
                  </a:cubicBezTo>
                  <a:cubicBezTo>
                    <a:pt x="144" y="312"/>
                    <a:pt x="84" y="344"/>
                    <a:pt x="51" y="401"/>
                  </a:cubicBezTo>
                  <a:cubicBezTo>
                    <a:pt x="1" y="488"/>
                    <a:pt x="31" y="598"/>
                    <a:pt x="116" y="647"/>
                  </a:cubicBezTo>
                  <a:lnTo>
                    <a:pt x="387" y="803"/>
                  </a:lnTo>
                  <a:lnTo>
                    <a:pt x="116" y="959"/>
                  </a:lnTo>
                  <a:cubicBezTo>
                    <a:pt x="30" y="1011"/>
                    <a:pt x="2" y="1121"/>
                    <a:pt x="51" y="1206"/>
                  </a:cubicBezTo>
                  <a:cubicBezTo>
                    <a:pt x="83" y="1264"/>
                    <a:pt x="145" y="1297"/>
                    <a:pt x="207" y="1297"/>
                  </a:cubicBezTo>
                  <a:cubicBezTo>
                    <a:pt x="237" y="1297"/>
                    <a:pt x="269" y="1289"/>
                    <a:pt x="297" y="1273"/>
                  </a:cubicBezTo>
                  <a:lnTo>
                    <a:pt x="567" y="1117"/>
                  </a:lnTo>
                  <a:lnTo>
                    <a:pt x="567" y="1420"/>
                  </a:lnTo>
                  <a:cubicBezTo>
                    <a:pt x="567" y="1515"/>
                    <a:pt x="636" y="1600"/>
                    <a:pt x="731" y="1609"/>
                  </a:cubicBezTo>
                  <a:cubicBezTo>
                    <a:pt x="736" y="1609"/>
                    <a:pt x="742" y="1609"/>
                    <a:pt x="747" y="1609"/>
                  </a:cubicBezTo>
                  <a:cubicBezTo>
                    <a:pt x="846" y="1609"/>
                    <a:pt x="927" y="1529"/>
                    <a:pt x="927" y="1430"/>
                  </a:cubicBezTo>
                  <a:lnTo>
                    <a:pt x="927" y="1117"/>
                  </a:lnTo>
                  <a:lnTo>
                    <a:pt x="1197" y="1273"/>
                  </a:lnTo>
                  <a:cubicBezTo>
                    <a:pt x="1225" y="1290"/>
                    <a:pt x="1255" y="1297"/>
                    <a:pt x="1287" y="1297"/>
                  </a:cubicBezTo>
                  <a:cubicBezTo>
                    <a:pt x="1350" y="1297"/>
                    <a:pt x="1409" y="1264"/>
                    <a:pt x="1443" y="1206"/>
                  </a:cubicBezTo>
                  <a:cubicBezTo>
                    <a:pt x="1492" y="1120"/>
                    <a:pt x="1464" y="1011"/>
                    <a:pt x="1377" y="960"/>
                  </a:cubicBezTo>
                  <a:lnTo>
                    <a:pt x="1108" y="804"/>
                  </a:lnTo>
                  <a:lnTo>
                    <a:pt x="1370" y="652"/>
                  </a:lnTo>
                  <a:cubicBezTo>
                    <a:pt x="1451" y="605"/>
                    <a:pt x="1491" y="502"/>
                    <a:pt x="1450" y="416"/>
                  </a:cubicBezTo>
                  <a:cubicBezTo>
                    <a:pt x="1419" y="349"/>
                    <a:pt x="1354" y="312"/>
                    <a:pt x="1287" y="312"/>
                  </a:cubicBezTo>
                  <a:cubicBezTo>
                    <a:pt x="1257" y="312"/>
                    <a:pt x="1225" y="320"/>
                    <a:pt x="1197" y="336"/>
                  </a:cubicBezTo>
                  <a:lnTo>
                    <a:pt x="927" y="491"/>
                  </a:lnTo>
                  <a:lnTo>
                    <a:pt x="927" y="189"/>
                  </a:lnTo>
                  <a:cubicBezTo>
                    <a:pt x="927" y="93"/>
                    <a:pt x="857" y="8"/>
                    <a:pt x="763" y="1"/>
                  </a:cubicBezTo>
                  <a:cubicBezTo>
                    <a:pt x="758" y="0"/>
                    <a:pt x="752"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3329467" y="1008920"/>
              <a:ext cx="56676" cy="60957"/>
            </a:xfrm>
            <a:custGeom>
              <a:avLst/>
              <a:gdLst/>
              <a:ahLst/>
              <a:cxnLst/>
              <a:rect l="l" t="t" r="r" b="b"/>
              <a:pathLst>
                <a:path w="1496" h="1609" extrusionOk="0">
                  <a:moveTo>
                    <a:pt x="750" y="0"/>
                  </a:moveTo>
                  <a:cubicBezTo>
                    <a:pt x="650" y="0"/>
                    <a:pt x="570" y="81"/>
                    <a:pt x="570" y="180"/>
                  </a:cubicBezTo>
                  <a:lnTo>
                    <a:pt x="570" y="492"/>
                  </a:lnTo>
                  <a:lnTo>
                    <a:pt x="308" y="340"/>
                  </a:lnTo>
                  <a:cubicBezTo>
                    <a:pt x="277" y="323"/>
                    <a:pt x="243" y="314"/>
                    <a:pt x="209" y="314"/>
                  </a:cubicBezTo>
                  <a:cubicBezTo>
                    <a:pt x="152" y="314"/>
                    <a:pt x="97" y="339"/>
                    <a:pt x="62" y="387"/>
                  </a:cubicBezTo>
                  <a:cubicBezTo>
                    <a:pt x="0" y="474"/>
                    <a:pt x="29" y="594"/>
                    <a:pt x="120" y="646"/>
                  </a:cubicBezTo>
                  <a:lnTo>
                    <a:pt x="390" y="802"/>
                  </a:lnTo>
                  <a:lnTo>
                    <a:pt x="120" y="958"/>
                  </a:lnTo>
                  <a:cubicBezTo>
                    <a:pt x="35" y="1010"/>
                    <a:pt x="5" y="1120"/>
                    <a:pt x="55" y="1205"/>
                  </a:cubicBezTo>
                  <a:cubicBezTo>
                    <a:pt x="87" y="1263"/>
                    <a:pt x="149" y="1296"/>
                    <a:pt x="211" y="1296"/>
                  </a:cubicBezTo>
                  <a:cubicBezTo>
                    <a:pt x="240" y="1296"/>
                    <a:pt x="272" y="1288"/>
                    <a:pt x="301" y="1272"/>
                  </a:cubicBezTo>
                  <a:lnTo>
                    <a:pt x="570" y="1116"/>
                  </a:lnTo>
                  <a:lnTo>
                    <a:pt x="570" y="1419"/>
                  </a:lnTo>
                  <a:cubicBezTo>
                    <a:pt x="570" y="1514"/>
                    <a:pt x="640" y="1599"/>
                    <a:pt x="735" y="1608"/>
                  </a:cubicBezTo>
                  <a:cubicBezTo>
                    <a:pt x="740" y="1608"/>
                    <a:pt x="745" y="1608"/>
                    <a:pt x="751" y="1608"/>
                  </a:cubicBezTo>
                  <a:cubicBezTo>
                    <a:pt x="850" y="1608"/>
                    <a:pt x="930" y="1528"/>
                    <a:pt x="930" y="1429"/>
                  </a:cubicBezTo>
                  <a:lnTo>
                    <a:pt x="930" y="1116"/>
                  </a:lnTo>
                  <a:lnTo>
                    <a:pt x="1201" y="1272"/>
                  </a:lnTo>
                  <a:cubicBezTo>
                    <a:pt x="1229" y="1289"/>
                    <a:pt x="1259" y="1296"/>
                    <a:pt x="1291" y="1296"/>
                  </a:cubicBezTo>
                  <a:cubicBezTo>
                    <a:pt x="1353" y="1296"/>
                    <a:pt x="1413" y="1263"/>
                    <a:pt x="1447" y="1205"/>
                  </a:cubicBezTo>
                  <a:cubicBezTo>
                    <a:pt x="1496" y="1119"/>
                    <a:pt x="1466" y="1010"/>
                    <a:pt x="1381" y="959"/>
                  </a:cubicBezTo>
                  <a:lnTo>
                    <a:pt x="1109" y="803"/>
                  </a:lnTo>
                  <a:lnTo>
                    <a:pt x="1381" y="648"/>
                  </a:lnTo>
                  <a:cubicBezTo>
                    <a:pt x="1468" y="598"/>
                    <a:pt x="1496" y="488"/>
                    <a:pt x="1447" y="402"/>
                  </a:cubicBezTo>
                  <a:cubicBezTo>
                    <a:pt x="1413" y="344"/>
                    <a:pt x="1353" y="312"/>
                    <a:pt x="1291" y="312"/>
                  </a:cubicBezTo>
                  <a:cubicBezTo>
                    <a:pt x="1260" y="312"/>
                    <a:pt x="1229" y="320"/>
                    <a:pt x="1201" y="336"/>
                  </a:cubicBezTo>
                  <a:lnTo>
                    <a:pt x="930" y="492"/>
                  </a:lnTo>
                  <a:lnTo>
                    <a:pt x="930" y="190"/>
                  </a:lnTo>
                  <a:cubicBezTo>
                    <a:pt x="930" y="94"/>
                    <a:pt x="861" y="8"/>
                    <a:pt x="767" y="1"/>
                  </a:cubicBezTo>
                  <a:cubicBezTo>
                    <a:pt x="761" y="0"/>
                    <a:pt x="756" y="0"/>
                    <a:pt x="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5"/>
            <p:cNvSpPr/>
            <p:nvPr/>
          </p:nvSpPr>
          <p:spPr>
            <a:xfrm>
              <a:off x="3407814" y="1008920"/>
              <a:ext cx="56562" cy="60957"/>
            </a:xfrm>
            <a:custGeom>
              <a:avLst/>
              <a:gdLst/>
              <a:ahLst/>
              <a:cxnLst/>
              <a:rect l="l" t="t" r="r" b="b"/>
              <a:pathLst>
                <a:path w="1493" h="1609" extrusionOk="0">
                  <a:moveTo>
                    <a:pt x="747" y="0"/>
                  </a:moveTo>
                  <a:cubicBezTo>
                    <a:pt x="646" y="0"/>
                    <a:pt x="566" y="81"/>
                    <a:pt x="566" y="180"/>
                  </a:cubicBezTo>
                  <a:lnTo>
                    <a:pt x="566" y="492"/>
                  </a:lnTo>
                  <a:lnTo>
                    <a:pt x="297" y="336"/>
                  </a:lnTo>
                  <a:cubicBezTo>
                    <a:pt x="269" y="320"/>
                    <a:pt x="238" y="312"/>
                    <a:pt x="207" y="312"/>
                  </a:cubicBezTo>
                  <a:cubicBezTo>
                    <a:pt x="145" y="312"/>
                    <a:pt x="84" y="344"/>
                    <a:pt x="51" y="402"/>
                  </a:cubicBezTo>
                  <a:cubicBezTo>
                    <a:pt x="1" y="488"/>
                    <a:pt x="31" y="598"/>
                    <a:pt x="116" y="648"/>
                  </a:cubicBezTo>
                  <a:lnTo>
                    <a:pt x="387" y="803"/>
                  </a:lnTo>
                  <a:lnTo>
                    <a:pt x="116" y="959"/>
                  </a:lnTo>
                  <a:cubicBezTo>
                    <a:pt x="31" y="1010"/>
                    <a:pt x="2" y="1120"/>
                    <a:pt x="51" y="1205"/>
                  </a:cubicBezTo>
                  <a:cubicBezTo>
                    <a:pt x="86" y="1263"/>
                    <a:pt x="145" y="1296"/>
                    <a:pt x="207" y="1296"/>
                  </a:cubicBezTo>
                  <a:cubicBezTo>
                    <a:pt x="238" y="1296"/>
                    <a:pt x="269" y="1288"/>
                    <a:pt x="297" y="1272"/>
                  </a:cubicBezTo>
                  <a:lnTo>
                    <a:pt x="567" y="1116"/>
                  </a:lnTo>
                  <a:lnTo>
                    <a:pt x="567" y="1419"/>
                  </a:lnTo>
                  <a:cubicBezTo>
                    <a:pt x="567" y="1514"/>
                    <a:pt x="637" y="1599"/>
                    <a:pt x="731" y="1608"/>
                  </a:cubicBezTo>
                  <a:cubicBezTo>
                    <a:pt x="736" y="1608"/>
                    <a:pt x="742" y="1608"/>
                    <a:pt x="747" y="1608"/>
                  </a:cubicBezTo>
                  <a:cubicBezTo>
                    <a:pt x="847" y="1608"/>
                    <a:pt x="927" y="1528"/>
                    <a:pt x="927" y="1429"/>
                  </a:cubicBezTo>
                  <a:lnTo>
                    <a:pt x="927" y="1116"/>
                  </a:lnTo>
                  <a:lnTo>
                    <a:pt x="1197" y="1272"/>
                  </a:lnTo>
                  <a:cubicBezTo>
                    <a:pt x="1225" y="1289"/>
                    <a:pt x="1256" y="1296"/>
                    <a:pt x="1287" y="1296"/>
                  </a:cubicBezTo>
                  <a:cubicBezTo>
                    <a:pt x="1350" y="1296"/>
                    <a:pt x="1411" y="1263"/>
                    <a:pt x="1443" y="1205"/>
                  </a:cubicBezTo>
                  <a:cubicBezTo>
                    <a:pt x="1492" y="1119"/>
                    <a:pt x="1463" y="1010"/>
                    <a:pt x="1377" y="959"/>
                  </a:cubicBezTo>
                  <a:lnTo>
                    <a:pt x="1108" y="803"/>
                  </a:lnTo>
                  <a:lnTo>
                    <a:pt x="1377" y="648"/>
                  </a:lnTo>
                  <a:cubicBezTo>
                    <a:pt x="1464" y="598"/>
                    <a:pt x="1492" y="488"/>
                    <a:pt x="1443" y="402"/>
                  </a:cubicBezTo>
                  <a:cubicBezTo>
                    <a:pt x="1409" y="344"/>
                    <a:pt x="1349" y="312"/>
                    <a:pt x="1287" y="312"/>
                  </a:cubicBezTo>
                  <a:cubicBezTo>
                    <a:pt x="1256" y="312"/>
                    <a:pt x="1225" y="320"/>
                    <a:pt x="1197" y="336"/>
                  </a:cubicBezTo>
                  <a:lnTo>
                    <a:pt x="927" y="492"/>
                  </a:lnTo>
                  <a:lnTo>
                    <a:pt x="927" y="190"/>
                  </a:lnTo>
                  <a:cubicBezTo>
                    <a:pt x="927" y="94"/>
                    <a:pt x="858" y="8"/>
                    <a:pt x="763" y="1"/>
                  </a:cubicBezTo>
                  <a:cubicBezTo>
                    <a:pt x="758" y="0"/>
                    <a:pt x="752"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5"/>
            <p:cNvSpPr/>
            <p:nvPr/>
          </p:nvSpPr>
          <p:spPr>
            <a:xfrm>
              <a:off x="3484796" y="1008920"/>
              <a:ext cx="56562" cy="60957"/>
            </a:xfrm>
            <a:custGeom>
              <a:avLst/>
              <a:gdLst/>
              <a:ahLst/>
              <a:cxnLst/>
              <a:rect l="l" t="t" r="r" b="b"/>
              <a:pathLst>
                <a:path w="1493" h="1609" extrusionOk="0">
                  <a:moveTo>
                    <a:pt x="747" y="0"/>
                  </a:moveTo>
                  <a:cubicBezTo>
                    <a:pt x="646" y="0"/>
                    <a:pt x="566" y="81"/>
                    <a:pt x="566" y="180"/>
                  </a:cubicBezTo>
                  <a:lnTo>
                    <a:pt x="566" y="492"/>
                  </a:lnTo>
                  <a:lnTo>
                    <a:pt x="297" y="336"/>
                  </a:lnTo>
                  <a:cubicBezTo>
                    <a:pt x="269" y="320"/>
                    <a:pt x="237" y="312"/>
                    <a:pt x="207" y="312"/>
                  </a:cubicBezTo>
                  <a:cubicBezTo>
                    <a:pt x="144" y="312"/>
                    <a:pt x="84" y="344"/>
                    <a:pt x="51" y="402"/>
                  </a:cubicBezTo>
                  <a:cubicBezTo>
                    <a:pt x="1" y="488"/>
                    <a:pt x="30" y="598"/>
                    <a:pt x="116" y="648"/>
                  </a:cubicBezTo>
                  <a:lnTo>
                    <a:pt x="386" y="803"/>
                  </a:lnTo>
                  <a:lnTo>
                    <a:pt x="116" y="959"/>
                  </a:lnTo>
                  <a:cubicBezTo>
                    <a:pt x="30" y="1010"/>
                    <a:pt x="2" y="1120"/>
                    <a:pt x="51" y="1205"/>
                  </a:cubicBezTo>
                  <a:cubicBezTo>
                    <a:pt x="83" y="1263"/>
                    <a:pt x="145" y="1296"/>
                    <a:pt x="207" y="1296"/>
                  </a:cubicBezTo>
                  <a:cubicBezTo>
                    <a:pt x="237" y="1296"/>
                    <a:pt x="269" y="1288"/>
                    <a:pt x="297" y="1272"/>
                  </a:cubicBezTo>
                  <a:lnTo>
                    <a:pt x="567" y="1116"/>
                  </a:lnTo>
                  <a:lnTo>
                    <a:pt x="567" y="1419"/>
                  </a:lnTo>
                  <a:cubicBezTo>
                    <a:pt x="567" y="1514"/>
                    <a:pt x="636" y="1599"/>
                    <a:pt x="731" y="1608"/>
                  </a:cubicBezTo>
                  <a:cubicBezTo>
                    <a:pt x="736" y="1608"/>
                    <a:pt x="742" y="1608"/>
                    <a:pt x="747" y="1608"/>
                  </a:cubicBezTo>
                  <a:cubicBezTo>
                    <a:pt x="846" y="1608"/>
                    <a:pt x="927" y="1528"/>
                    <a:pt x="927" y="1429"/>
                  </a:cubicBezTo>
                  <a:lnTo>
                    <a:pt x="927" y="1116"/>
                  </a:lnTo>
                  <a:lnTo>
                    <a:pt x="1197" y="1272"/>
                  </a:lnTo>
                  <a:cubicBezTo>
                    <a:pt x="1225" y="1289"/>
                    <a:pt x="1255" y="1296"/>
                    <a:pt x="1287" y="1296"/>
                  </a:cubicBezTo>
                  <a:cubicBezTo>
                    <a:pt x="1350" y="1296"/>
                    <a:pt x="1409" y="1263"/>
                    <a:pt x="1443" y="1205"/>
                  </a:cubicBezTo>
                  <a:cubicBezTo>
                    <a:pt x="1492" y="1119"/>
                    <a:pt x="1462" y="1010"/>
                    <a:pt x="1377" y="959"/>
                  </a:cubicBezTo>
                  <a:lnTo>
                    <a:pt x="1107" y="803"/>
                  </a:lnTo>
                  <a:lnTo>
                    <a:pt x="1377" y="648"/>
                  </a:lnTo>
                  <a:cubicBezTo>
                    <a:pt x="1464" y="598"/>
                    <a:pt x="1492" y="488"/>
                    <a:pt x="1443" y="402"/>
                  </a:cubicBezTo>
                  <a:cubicBezTo>
                    <a:pt x="1409" y="344"/>
                    <a:pt x="1349" y="312"/>
                    <a:pt x="1287" y="312"/>
                  </a:cubicBezTo>
                  <a:cubicBezTo>
                    <a:pt x="1256" y="312"/>
                    <a:pt x="1225" y="320"/>
                    <a:pt x="1197" y="336"/>
                  </a:cubicBezTo>
                  <a:lnTo>
                    <a:pt x="927" y="492"/>
                  </a:lnTo>
                  <a:lnTo>
                    <a:pt x="927" y="190"/>
                  </a:lnTo>
                  <a:cubicBezTo>
                    <a:pt x="927" y="94"/>
                    <a:pt x="857" y="8"/>
                    <a:pt x="763" y="1"/>
                  </a:cubicBezTo>
                  <a:cubicBezTo>
                    <a:pt x="758" y="0"/>
                    <a:pt x="752"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3342424" y="807220"/>
              <a:ext cx="109260" cy="154343"/>
            </a:xfrm>
            <a:custGeom>
              <a:avLst/>
              <a:gdLst/>
              <a:ahLst/>
              <a:cxnLst/>
              <a:rect l="l" t="t" r="r" b="b"/>
              <a:pathLst>
                <a:path w="2884" h="4074" extrusionOk="0">
                  <a:moveTo>
                    <a:pt x="1457" y="380"/>
                  </a:moveTo>
                  <a:cubicBezTo>
                    <a:pt x="1776" y="380"/>
                    <a:pt x="2032" y="645"/>
                    <a:pt x="2032" y="972"/>
                  </a:cubicBezTo>
                  <a:lnTo>
                    <a:pt x="2032" y="1517"/>
                  </a:lnTo>
                  <a:lnTo>
                    <a:pt x="885" y="1517"/>
                  </a:lnTo>
                  <a:lnTo>
                    <a:pt x="885" y="954"/>
                  </a:lnTo>
                  <a:cubicBezTo>
                    <a:pt x="885" y="654"/>
                    <a:pt x="1116" y="405"/>
                    <a:pt x="1411" y="381"/>
                  </a:cubicBezTo>
                  <a:cubicBezTo>
                    <a:pt x="1426" y="380"/>
                    <a:pt x="1442" y="380"/>
                    <a:pt x="1457" y="380"/>
                  </a:cubicBezTo>
                  <a:close/>
                  <a:moveTo>
                    <a:pt x="2342" y="1878"/>
                  </a:moveTo>
                  <a:cubicBezTo>
                    <a:pt x="2441" y="1878"/>
                    <a:pt x="2524" y="1959"/>
                    <a:pt x="2524" y="2058"/>
                  </a:cubicBezTo>
                  <a:lnTo>
                    <a:pt x="2524" y="3532"/>
                  </a:lnTo>
                  <a:cubicBezTo>
                    <a:pt x="2524" y="3631"/>
                    <a:pt x="2442" y="3712"/>
                    <a:pt x="2343" y="3712"/>
                  </a:cubicBezTo>
                  <a:lnTo>
                    <a:pt x="576" y="3712"/>
                  </a:lnTo>
                  <a:cubicBezTo>
                    <a:pt x="476" y="3712"/>
                    <a:pt x="395" y="3631"/>
                    <a:pt x="395" y="3532"/>
                  </a:cubicBezTo>
                  <a:lnTo>
                    <a:pt x="395" y="2058"/>
                  </a:lnTo>
                  <a:cubicBezTo>
                    <a:pt x="395" y="1959"/>
                    <a:pt x="476" y="1878"/>
                    <a:pt x="576" y="1878"/>
                  </a:cubicBezTo>
                  <a:close/>
                  <a:moveTo>
                    <a:pt x="1442" y="0"/>
                  </a:moveTo>
                  <a:cubicBezTo>
                    <a:pt x="918" y="0"/>
                    <a:pt x="492" y="428"/>
                    <a:pt x="492" y="951"/>
                  </a:cubicBezTo>
                  <a:lnTo>
                    <a:pt x="492" y="1513"/>
                  </a:lnTo>
                  <a:cubicBezTo>
                    <a:pt x="216" y="1545"/>
                    <a:pt x="1" y="1778"/>
                    <a:pt x="1" y="2057"/>
                  </a:cubicBezTo>
                  <a:lnTo>
                    <a:pt x="1" y="3525"/>
                  </a:lnTo>
                  <a:cubicBezTo>
                    <a:pt x="1" y="3828"/>
                    <a:pt x="247" y="4073"/>
                    <a:pt x="549" y="4073"/>
                  </a:cubicBezTo>
                  <a:lnTo>
                    <a:pt x="2334" y="4073"/>
                  </a:lnTo>
                  <a:cubicBezTo>
                    <a:pt x="2638" y="4073"/>
                    <a:pt x="2883" y="3827"/>
                    <a:pt x="2883" y="3525"/>
                  </a:cubicBezTo>
                  <a:lnTo>
                    <a:pt x="2883" y="2057"/>
                  </a:lnTo>
                  <a:cubicBezTo>
                    <a:pt x="2883" y="1778"/>
                    <a:pt x="2668" y="1545"/>
                    <a:pt x="2392" y="1513"/>
                  </a:cubicBezTo>
                  <a:lnTo>
                    <a:pt x="2392" y="950"/>
                  </a:lnTo>
                  <a:cubicBezTo>
                    <a:pt x="2393" y="427"/>
                    <a:pt x="1966"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3387735" y="903637"/>
              <a:ext cx="18715" cy="18677"/>
            </a:xfrm>
            <a:custGeom>
              <a:avLst/>
              <a:gdLst/>
              <a:ahLst/>
              <a:cxnLst/>
              <a:rect l="l" t="t" r="r" b="b"/>
              <a:pathLst>
                <a:path w="494" h="493" extrusionOk="0">
                  <a:moveTo>
                    <a:pt x="247" y="0"/>
                  </a:moveTo>
                  <a:cubicBezTo>
                    <a:pt x="111" y="0"/>
                    <a:pt x="1" y="110"/>
                    <a:pt x="1" y="246"/>
                  </a:cubicBezTo>
                  <a:cubicBezTo>
                    <a:pt x="1" y="383"/>
                    <a:pt x="111" y="493"/>
                    <a:pt x="247" y="493"/>
                  </a:cubicBezTo>
                  <a:cubicBezTo>
                    <a:pt x="383" y="493"/>
                    <a:pt x="493" y="383"/>
                    <a:pt x="493" y="246"/>
                  </a:cubicBezTo>
                  <a:cubicBezTo>
                    <a:pt x="493" y="110"/>
                    <a:pt x="383"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4" name="Google Shape;3054;p65"/>
          <p:cNvGrpSpPr/>
          <p:nvPr/>
        </p:nvGrpSpPr>
        <p:grpSpPr>
          <a:xfrm>
            <a:off x="2462772" y="1347055"/>
            <a:ext cx="450154" cy="383269"/>
            <a:chOff x="2335403" y="748460"/>
            <a:chExt cx="477313" cy="406392"/>
          </a:xfrm>
        </p:grpSpPr>
        <p:sp>
          <p:nvSpPr>
            <p:cNvPr id="3055" name="Google Shape;3055;p65"/>
            <p:cNvSpPr/>
            <p:nvPr/>
          </p:nvSpPr>
          <p:spPr>
            <a:xfrm>
              <a:off x="2419697" y="928793"/>
              <a:ext cx="35044" cy="13676"/>
            </a:xfrm>
            <a:custGeom>
              <a:avLst/>
              <a:gdLst/>
              <a:ahLst/>
              <a:cxnLst/>
              <a:rect l="l" t="t" r="r" b="b"/>
              <a:pathLst>
                <a:path w="925" h="361" extrusionOk="0">
                  <a:moveTo>
                    <a:pt x="199" y="0"/>
                  </a:moveTo>
                  <a:cubicBezTo>
                    <a:pt x="102" y="0"/>
                    <a:pt x="17" y="69"/>
                    <a:pt x="10" y="164"/>
                  </a:cubicBezTo>
                  <a:cubicBezTo>
                    <a:pt x="1" y="272"/>
                    <a:pt x="85" y="361"/>
                    <a:pt x="189" y="361"/>
                  </a:cubicBezTo>
                  <a:lnTo>
                    <a:pt x="728" y="361"/>
                  </a:lnTo>
                  <a:cubicBezTo>
                    <a:pt x="823" y="361"/>
                    <a:pt x="908" y="291"/>
                    <a:pt x="916" y="197"/>
                  </a:cubicBezTo>
                  <a:cubicBezTo>
                    <a:pt x="924" y="89"/>
                    <a:pt x="841" y="0"/>
                    <a:pt x="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5"/>
            <p:cNvSpPr/>
            <p:nvPr/>
          </p:nvSpPr>
          <p:spPr>
            <a:xfrm>
              <a:off x="2466106" y="928793"/>
              <a:ext cx="51713" cy="13676"/>
            </a:xfrm>
            <a:custGeom>
              <a:avLst/>
              <a:gdLst/>
              <a:ahLst/>
              <a:cxnLst/>
              <a:rect l="l" t="t" r="r" b="b"/>
              <a:pathLst>
                <a:path w="1365" h="361" extrusionOk="0">
                  <a:moveTo>
                    <a:pt x="197" y="0"/>
                  </a:moveTo>
                  <a:cubicBezTo>
                    <a:pt x="102" y="0"/>
                    <a:pt x="17" y="69"/>
                    <a:pt x="8" y="164"/>
                  </a:cubicBezTo>
                  <a:cubicBezTo>
                    <a:pt x="0" y="272"/>
                    <a:pt x="84" y="361"/>
                    <a:pt x="189" y="361"/>
                  </a:cubicBezTo>
                  <a:lnTo>
                    <a:pt x="1166" y="361"/>
                  </a:lnTo>
                  <a:cubicBezTo>
                    <a:pt x="1262" y="361"/>
                    <a:pt x="1347" y="291"/>
                    <a:pt x="1354" y="197"/>
                  </a:cubicBezTo>
                  <a:cubicBezTo>
                    <a:pt x="1365" y="89"/>
                    <a:pt x="1281" y="0"/>
                    <a:pt x="1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5"/>
            <p:cNvSpPr/>
            <p:nvPr/>
          </p:nvSpPr>
          <p:spPr>
            <a:xfrm>
              <a:off x="2420152" y="900266"/>
              <a:ext cx="80354" cy="13676"/>
            </a:xfrm>
            <a:custGeom>
              <a:avLst/>
              <a:gdLst/>
              <a:ahLst/>
              <a:cxnLst/>
              <a:rect l="l" t="t" r="r" b="b"/>
              <a:pathLst>
                <a:path w="2121" h="361" extrusionOk="0">
                  <a:moveTo>
                    <a:pt x="198" y="0"/>
                  </a:moveTo>
                  <a:cubicBezTo>
                    <a:pt x="103" y="0"/>
                    <a:pt x="17" y="70"/>
                    <a:pt x="10" y="165"/>
                  </a:cubicBezTo>
                  <a:cubicBezTo>
                    <a:pt x="0" y="270"/>
                    <a:pt x="84" y="361"/>
                    <a:pt x="189" y="361"/>
                  </a:cubicBezTo>
                  <a:lnTo>
                    <a:pt x="1922" y="361"/>
                  </a:lnTo>
                  <a:cubicBezTo>
                    <a:pt x="2017" y="361"/>
                    <a:pt x="2103" y="291"/>
                    <a:pt x="2111" y="197"/>
                  </a:cubicBezTo>
                  <a:cubicBezTo>
                    <a:pt x="2120" y="89"/>
                    <a:pt x="2036" y="0"/>
                    <a:pt x="19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2419659" y="871700"/>
              <a:ext cx="35044" cy="13676"/>
            </a:xfrm>
            <a:custGeom>
              <a:avLst/>
              <a:gdLst/>
              <a:ahLst/>
              <a:cxnLst/>
              <a:rect l="l" t="t" r="r" b="b"/>
              <a:pathLst>
                <a:path w="925" h="361" extrusionOk="0">
                  <a:moveTo>
                    <a:pt x="198" y="0"/>
                  </a:moveTo>
                  <a:cubicBezTo>
                    <a:pt x="102" y="0"/>
                    <a:pt x="17" y="70"/>
                    <a:pt x="9" y="165"/>
                  </a:cubicBezTo>
                  <a:cubicBezTo>
                    <a:pt x="1" y="271"/>
                    <a:pt x="84" y="360"/>
                    <a:pt x="189" y="360"/>
                  </a:cubicBezTo>
                  <a:lnTo>
                    <a:pt x="726" y="360"/>
                  </a:lnTo>
                  <a:cubicBezTo>
                    <a:pt x="823" y="360"/>
                    <a:pt x="908" y="291"/>
                    <a:pt x="915" y="197"/>
                  </a:cubicBezTo>
                  <a:cubicBezTo>
                    <a:pt x="924" y="89"/>
                    <a:pt x="841" y="0"/>
                    <a:pt x="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2466485" y="871700"/>
              <a:ext cx="84597" cy="13676"/>
            </a:xfrm>
            <a:custGeom>
              <a:avLst/>
              <a:gdLst/>
              <a:ahLst/>
              <a:cxnLst/>
              <a:rect l="l" t="t" r="r" b="b"/>
              <a:pathLst>
                <a:path w="2233" h="361" extrusionOk="0">
                  <a:moveTo>
                    <a:pt x="197" y="0"/>
                  </a:moveTo>
                  <a:cubicBezTo>
                    <a:pt x="102" y="0"/>
                    <a:pt x="17" y="70"/>
                    <a:pt x="9" y="165"/>
                  </a:cubicBezTo>
                  <a:cubicBezTo>
                    <a:pt x="1" y="271"/>
                    <a:pt x="83" y="360"/>
                    <a:pt x="188" y="360"/>
                  </a:cubicBezTo>
                  <a:lnTo>
                    <a:pt x="2035" y="360"/>
                  </a:lnTo>
                  <a:cubicBezTo>
                    <a:pt x="2130" y="360"/>
                    <a:pt x="2216" y="291"/>
                    <a:pt x="2223" y="197"/>
                  </a:cubicBezTo>
                  <a:cubicBezTo>
                    <a:pt x="2232" y="89"/>
                    <a:pt x="2149" y="0"/>
                    <a:pt x="2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2428714" y="978953"/>
              <a:ext cx="61828" cy="72171"/>
            </a:xfrm>
            <a:custGeom>
              <a:avLst/>
              <a:gdLst/>
              <a:ahLst/>
              <a:cxnLst/>
              <a:rect l="l" t="t" r="r" b="b"/>
              <a:pathLst>
                <a:path w="1632" h="1905" extrusionOk="0">
                  <a:moveTo>
                    <a:pt x="821" y="648"/>
                  </a:moveTo>
                  <a:lnTo>
                    <a:pt x="1015" y="1167"/>
                  </a:lnTo>
                  <a:lnTo>
                    <a:pt x="623" y="1167"/>
                  </a:lnTo>
                  <a:lnTo>
                    <a:pt x="821" y="648"/>
                  </a:lnTo>
                  <a:close/>
                  <a:moveTo>
                    <a:pt x="820" y="0"/>
                  </a:moveTo>
                  <a:cubicBezTo>
                    <a:pt x="730" y="0"/>
                    <a:pt x="650" y="54"/>
                    <a:pt x="616" y="136"/>
                  </a:cubicBezTo>
                  <a:cubicBezTo>
                    <a:pt x="616" y="137"/>
                    <a:pt x="615" y="138"/>
                    <a:pt x="615" y="141"/>
                  </a:cubicBezTo>
                  <a:lnTo>
                    <a:pt x="37" y="1655"/>
                  </a:lnTo>
                  <a:cubicBezTo>
                    <a:pt x="0" y="1757"/>
                    <a:pt x="60" y="1855"/>
                    <a:pt x="146" y="1891"/>
                  </a:cubicBezTo>
                  <a:cubicBezTo>
                    <a:pt x="166" y="1899"/>
                    <a:pt x="187" y="1903"/>
                    <a:pt x="208" y="1903"/>
                  </a:cubicBezTo>
                  <a:cubicBezTo>
                    <a:pt x="282" y="1903"/>
                    <a:pt x="357" y="1856"/>
                    <a:pt x="383" y="1786"/>
                  </a:cubicBezTo>
                  <a:lnTo>
                    <a:pt x="481" y="1528"/>
                  </a:lnTo>
                  <a:lnTo>
                    <a:pt x="1155" y="1528"/>
                  </a:lnTo>
                  <a:lnTo>
                    <a:pt x="1251" y="1786"/>
                  </a:lnTo>
                  <a:cubicBezTo>
                    <a:pt x="1279" y="1860"/>
                    <a:pt x="1349" y="1905"/>
                    <a:pt x="1423" y="1905"/>
                  </a:cubicBezTo>
                  <a:cubicBezTo>
                    <a:pt x="1444" y="1905"/>
                    <a:pt x="1466" y="1901"/>
                    <a:pt x="1488" y="1893"/>
                  </a:cubicBezTo>
                  <a:cubicBezTo>
                    <a:pt x="1584" y="1858"/>
                    <a:pt x="1631" y="1750"/>
                    <a:pt x="1596" y="1656"/>
                  </a:cubicBezTo>
                  <a:lnTo>
                    <a:pt x="1024" y="142"/>
                  </a:lnTo>
                  <a:cubicBezTo>
                    <a:pt x="1024" y="139"/>
                    <a:pt x="1022" y="137"/>
                    <a:pt x="1022" y="136"/>
                  </a:cubicBezTo>
                  <a:cubicBezTo>
                    <a:pt x="988" y="54"/>
                    <a:pt x="909" y="0"/>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2492701" y="998388"/>
              <a:ext cx="48265" cy="52660"/>
            </a:xfrm>
            <a:custGeom>
              <a:avLst/>
              <a:gdLst/>
              <a:ahLst/>
              <a:cxnLst/>
              <a:rect l="l" t="t" r="r" b="b"/>
              <a:pathLst>
                <a:path w="1274" h="1390" extrusionOk="0">
                  <a:moveTo>
                    <a:pt x="654" y="430"/>
                  </a:moveTo>
                  <a:cubicBezTo>
                    <a:pt x="801" y="430"/>
                    <a:pt x="919" y="549"/>
                    <a:pt x="919" y="696"/>
                  </a:cubicBezTo>
                  <a:cubicBezTo>
                    <a:pt x="919" y="842"/>
                    <a:pt x="801" y="961"/>
                    <a:pt x="654" y="961"/>
                  </a:cubicBezTo>
                  <a:cubicBezTo>
                    <a:pt x="508" y="961"/>
                    <a:pt x="388" y="842"/>
                    <a:pt x="388" y="696"/>
                  </a:cubicBezTo>
                  <a:cubicBezTo>
                    <a:pt x="388" y="549"/>
                    <a:pt x="508" y="430"/>
                    <a:pt x="654" y="430"/>
                  </a:cubicBezTo>
                  <a:close/>
                  <a:moveTo>
                    <a:pt x="1089" y="1"/>
                  </a:moveTo>
                  <a:cubicBezTo>
                    <a:pt x="1008" y="1"/>
                    <a:pt x="941" y="52"/>
                    <a:pt x="916" y="123"/>
                  </a:cubicBezTo>
                  <a:cubicBezTo>
                    <a:pt x="832" y="83"/>
                    <a:pt x="736" y="59"/>
                    <a:pt x="635" y="59"/>
                  </a:cubicBezTo>
                  <a:cubicBezTo>
                    <a:pt x="623" y="59"/>
                    <a:pt x="611" y="59"/>
                    <a:pt x="599" y="60"/>
                  </a:cubicBezTo>
                  <a:cubicBezTo>
                    <a:pt x="267" y="81"/>
                    <a:pt x="1" y="366"/>
                    <a:pt x="5" y="699"/>
                  </a:cubicBezTo>
                  <a:cubicBezTo>
                    <a:pt x="7" y="1049"/>
                    <a:pt x="291" y="1331"/>
                    <a:pt x="640" y="1331"/>
                  </a:cubicBezTo>
                  <a:cubicBezTo>
                    <a:pt x="739" y="1331"/>
                    <a:pt x="831" y="1309"/>
                    <a:pt x="916" y="1267"/>
                  </a:cubicBezTo>
                  <a:cubicBezTo>
                    <a:pt x="941" y="1339"/>
                    <a:pt x="1009" y="1389"/>
                    <a:pt x="1088" y="1389"/>
                  </a:cubicBezTo>
                  <a:cubicBezTo>
                    <a:pt x="1101" y="1389"/>
                    <a:pt x="1114" y="1388"/>
                    <a:pt x="1128" y="1385"/>
                  </a:cubicBezTo>
                  <a:cubicBezTo>
                    <a:pt x="1214" y="1367"/>
                    <a:pt x="1273" y="1288"/>
                    <a:pt x="1273" y="1200"/>
                  </a:cubicBezTo>
                  <a:lnTo>
                    <a:pt x="1273" y="190"/>
                  </a:lnTo>
                  <a:cubicBezTo>
                    <a:pt x="1273" y="102"/>
                    <a:pt x="1214" y="22"/>
                    <a:pt x="1128" y="5"/>
                  </a:cubicBezTo>
                  <a:cubicBezTo>
                    <a:pt x="1115" y="2"/>
                    <a:pt x="1101" y="1"/>
                    <a:pt x="1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2597264" y="977437"/>
              <a:ext cx="36635" cy="75164"/>
            </a:xfrm>
            <a:custGeom>
              <a:avLst/>
              <a:gdLst/>
              <a:ahLst/>
              <a:cxnLst/>
              <a:rect l="l" t="t" r="r" b="b"/>
              <a:pathLst>
                <a:path w="967" h="1984" extrusionOk="0">
                  <a:moveTo>
                    <a:pt x="771" y="0"/>
                  </a:moveTo>
                  <a:cubicBezTo>
                    <a:pt x="467" y="0"/>
                    <a:pt x="217" y="223"/>
                    <a:pt x="217" y="497"/>
                  </a:cubicBezTo>
                  <a:lnTo>
                    <a:pt x="217" y="731"/>
                  </a:lnTo>
                  <a:cubicBezTo>
                    <a:pt x="205" y="788"/>
                    <a:pt x="181" y="807"/>
                    <a:pt x="142" y="820"/>
                  </a:cubicBezTo>
                  <a:cubicBezTo>
                    <a:pt x="83" y="841"/>
                    <a:pt x="35" y="890"/>
                    <a:pt x="23" y="950"/>
                  </a:cubicBezTo>
                  <a:cubicBezTo>
                    <a:pt x="1" y="1042"/>
                    <a:pt x="53" y="1134"/>
                    <a:pt x="139" y="1162"/>
                  </a:cubicBezTo>
                  <a:cubicBezTo>
                    <a:pt x="180" y="1177"/>
                    <a:pt x="205" y="1194"/>
                    <a:pt x="217" y="1252"/>
                  </a:cubicBezTo>
                  <a:lnTo>
                    <a:pt x="217" y="1487"/>
                  </a:lnTo>
                  <a:cubicBezTo>
                    <a:pt x="217" y="1758"/>
                    <a:pt x="462" y="1979"/>
                    <a:pt x="764" y="1983"/>
                  </a:cubicBezTo>
                  <a:cubicBezTo>
                    <a:pt x="765" y="1983"/>
                    <a:pt x="766" y="1983"/>
                    <a:pt x="766" y="1983"/>
                  </a:cubicBezTo>
                  <a:cubicBezTo>
                    <a:pt x="854" y="1983"/>
                    <a:pt x="934" y="1921"/>
                    <a:pt x="948" y="1833"/>
                  </a:cubicBezTo>
                  <a:cubicBezTo>
                    <a:pt x="966" y="1719"/>
                    <a:pt x="880" y="1623"/>
                    <a:pt x="770" y="1623"/>
                  </a:cubicBezTo>
                  <a:cubicBezTo>
                    <a:pt x="666" y="1623"/>
                    <a:pt x="578" y="1561"/>
                    <a:pt x="578" y="1487"/>
                  </a:cubicBezTo>
                  <a:lnTo>
                    <a:pt x="578" y="1235"/>
                  </a:lnTo>
                  <a:cubicBezTo>
                    <a:pt x="578" y="1225"/>
                    <a:pt x="577" y="1214"/>
                    <a:pt x="576" y="1204"/>
                  </a:cubicBezTo>
                  <a:cubicBezTo>
                    <a:pt x="560" y="1116"/>
                    <a:pt x="530" y="1047"/>
                    <a:pt x="490" y="992"/>
                  </a:cubicBezTo>
                  <a:cubicBezTo>
                    <a:pt x="530" y="937"/>
                    <a:pt x="560" y="868"/>
                    <a:pt x="576" y="780"/>
                  </a:cubicBezTo>
                  <a:cubicBezTo>
                    <a:pt x="577" y="769"/>
                    <a:pt x="578" y="759"/>
                    <a:pt x="578" y="748"/>
                  </a:cubicBezTo>
                  <a:lnTo>
                    <a:pt x="578" y="497"/>
                  </a:lnTo>
                  <a:cubicBezTo>
                    <a:pt x="578" y="425"/>
                    <a:pt x="661" y="365"/>
                    <a:pt x="764" y="361"/>
                  </a:cubicBezTo>
                  <a:cubicBezTo>
                    <a:pt x="859" y="359"/>
                    <a:pt x="944" y="287"/>
                    <a:pt x="951" y="192"/>
                  </a:cubicBezTo>
                  <a:cubicBezTo>
                    <a:pt x="958" y="87"/>
                    <a:pt x="875" y="0"/>
                    <a:pt x="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2692507" y="977513"/>
              <a:ext cx="36673" cy="75126"/>
            </a:xfrm>
            <a:custGeom>
              <a:avLst/>
              <a:gdLst/>
              <a:ahLst/>
              <a:cxnLst/>
              <a:rect l="l" t="t" r="r" b="b"/>
              <a:pathLst>
                <a:path w="968" h="1983" extrusionOk="0">
                  <a:moveTo>
                    <a:pt x="200" y="0"/>
                  </a:moveTo>
                  <a:cubicBezTo>
                    <a:pt x="113" y="0"/>
                    <a:pt x="34" y="63"/>
                    <a:pt x="20" y="149"/>
                  </a:cubicBezTo>
                  <a:cubicBezTo>
                    <a:pt x="0" y="263"/>
                    <a:pt x="88" y="360"/>
                    <a:pt x="198" y="360"/>
                  </a:cubicBezTo>
                  <a:cubicBezTo>
                    <a:pt x="303" y="360"/>
                    <a:pt x="390" y="422"/>
                    <a:pt x="390" y="496"/>
                  </a:cubicBezTo>
                  <a:lnTo>
                    <a:pt x="390" y="749"/>
                  </a:lnTo>
                  <a:cubicBezTo>
                    <a:pt x="390" y="760"/>
                    <a:pt x="392" y="770"/>
                    <a:pt x="393" y="781"/>
                  </a:cubicBezTo>
                  <a:cubicBezTo>
                    <a:pt x="409" y="868"/>
                    <a:pt x="439" y="936"/>
                    <a:pt x="478" y="991"/>
                  </a:cubicBezTo>
                  <a:cubicBezTo>
                    <a:pt x="440" y="1045"/>
                    <a:pt x="409" y="1114"/>
                    <a:pt x="393" y="1202"/>
                  </a:cubicBezTo>
                  <a:cubicBezTo>
                    <a:pt x="390" y="1211"/>
                    <a:pt x="390" y="1222"/>
                    <a:pt x="390" y="1232"/>
                  </a:cubicBezTo>
                  <a:lnTo>
                    <a:pt x="390" y="1485"/>
                  </a:lnTo>
                  <a:cubicBezTo>
                    <a:pt x="390" y="1557"/>
                    <a:pt x="305" y="1618"/>
                    <a:pt x="204" y="1621"/>
                  </a:cubicBezTo>
                  <a:cubicBezTo>
                    <a:pt x="109" y="1623"/>
                    <a:pt x="23" y="1694"/>
                    <a:pt x="18" y="1789"/>
                  </a:cubicBezTo>
                  <a:cubicBezTo>
                    <a:pt x="12" y="1894"/>
                    <a:pt x="95" y="1982"/>
                    <a:pt x="198" y="1982"/>
                  </a:cubicBezTo>
                  <a:cubicBezTo>
                    <a:pt x="503" y="1982"/>
                    <a:pt x="751" y="1759"/>
                    <a:pt x="751" y="1486"/>
                  </a:cubicBezTo>
                  <a:lnTo>
                    <a:pt x="751" y="1251"/>
                  </a:lnTo>
                  <a:cubicBezTo>
                    <a:pt x="765" y="1196"/>
                    <a:pt x="788" y="1176"/>
                    <a:pt x="828" y="1162"/>
                  </a:cubicBezTo>
                  <a:cubicBezTo>
                    <a:pt x="886" y="1141"/>
                    <a:pt x="933" y="1093"/>
                    <a:pt x="947" y="1033"/>
                  </a:cubicBezTo>
                  <a:cubicBezTo>
                    <a:pt x="968" y="940"/>
                    <a:pt x="916" y="850"/>
                    <a:pt x="829" y="821"/>
                  </a:cubicBezTo>
                  <a:cubicBezTo>
                    <a:pt x="788" y="806"/>
                    <a:pt x="764" y="788"/>
                    <a:pt x="750" y="730"/>
                  </a:cubicBezTo>
                  <a:lnTo>
                    <a:pt x="750" y="496"/>
                  </a:lnTo>
                  <a:cubicBezTo>
                    <a:pt x="750" y="226"/>
                    <a:pt x="505" y="4"/>
                    <a:pt x="204" y="0"/>
                  </a:cubicBezTo>
                  <a:cubicBezTo>
                    <a:pt x="203" y="0"/>
                    <a:pt x="202" y="0"/>
                    <a:pt x="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5"/>
            <p:cNvSpPr/>
            <p:nvPr/>
          </p:nvSpPr>
          <p:spPr>
            <a:xfrm>
              <a:off x="2643749" y="978536"/>
              <a:ext cx="39249" cy="72891"/>
            </a:xfrm>
            <a:custGeom>
              <a:avLst/>
              <a:gdLst/>
              <a:ahLst/>
              <a:cxnLst/>
              <a:rect l="l" t="t" r="r" b="b"/>
              <a:pathLst>
                <a:path w="1036" h="1924" extrusionOk="0">
                  <a:moveTo>
                    <a:pt x="826" y="0"/>
                  </a:moveTo>
                  <a:cubicBezTo>
                    <a:pt x="753" y="0"/>
                    <a:pt x="683" y="44"/>
                    <a:pt x="655" y="117"/>
                  </a:cubicBezTo>
                  <a:lnTo>
                    <a:pt x="37" y="1671"/>
                  </a:lnTo>
                  <a:cubicBezTo>
                    <a:pt x="0" y="1765"/>
                    <a:pt x="46" y="1872"/>
                    <a:pt x="140" y="1911"/>
                  </a:cubicBezTo>
                  <a:cubicBezTo>
                    <a:pt x="162" y="1919"/>
                    <a:pt x="186" y="1924"/>
                    <a:pt x="208" y="1924"/>
                  </a:cubicBezTo>
                  <a:cubicBezTo>
                    <a:pt x="282" y="1924"/>
                    <a:pt x="351" y="1880"/>
                    <a:pt x="380" y="1807"/>
                  </a:cubicBezTo>
                  <a:lnTo>
                    <a:pt x="998" y="253"/>
                  </a:lnTo>
                  <a:cubicBezTo>
                    <a:pt x="1036" y="159"/>
                    <a:pt x="990" y="52"/>
                    <a:pt x="894" y="13"/>
                  </a:cubicBezTo>
                  <a:cubicBezTo>
                    <a:pt x="872" y="4"/>
                    <a:pt x="849" y="0"/>
                    <a:pt x="8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5"/>
            <p:cNvSpPr/>
            <p:nvPr/>
          </p:nvSpPr>
          <p:spPr>
            <a:xfrm>
              <a:off x="2335403" y="748460"/>
              <a:ext cx="477313" cy="406392"/>
            </a:xfrm>
            <a:custGeom>
              <a:avLst/>
              <a:gdLst/>
              <a:ahLst/>
              <a:cxnLst/>
              <a:rect l="l" t="t" r="r" b="b"/>
              <a:pathLst>
                <a:path w="12599" h="10727" extrusionOk="0">
                  <a:moveTo>
                    <a:pt x="10849" y="378"/>
                  </a:moveTo>
                  <a:cubicBezTo>
                    <a:pt x="10913" y="378"/>
                    <a:pt x="10994" y="438"/>
                    <a:pt x="11079" y="499"/>
                  </a:cubicBezTo>
                  <a:cubicBezTo>
                    <a:pt x="11240" y="616"/>
                    <a:pt x="11385" y="675"/>
                    <a:pt x="11582" y="707"/>
                  </a:cubicBezTo>
                  <a:cubicBezTo>
                    <a:pt x="11680" y="723"/>
                    <a:pt x="11781" y="740"/>
                    <a:pt x="11823" y="781"/>
                  </a:cubicBezTo>
                  <a:cubicBezTo>
                    <a:pt x="11864" y="823"/>
                    <a:pt x="11882" y="925"/>
                    <a:pt x="11898" y="1022"/>
                  </a:cubicBezTo>
                  <a:cubicBezTo>
                    <a:pt x="11929" y="1211"/>
                    <a:pt x="11994" y="1371"/>
                    <a:pt x="12105" y="1525"/>
                  </a:cubicBezTo>
                  <a:cubicBezTo>
                    <a:pt x="12167" y="1611"/>
                    <a:pt x="12226" y="1692"/>
                    <a:pt x="12226" y="1755"/>
                  </a:cubicBezTo>
                  <a:cubicBezTo>
                    <a:pt x="12226" y="1820"/>
                    <a:pt x="12167" y="1901"/>
                    <a:pt x="12105" y="1986"/>
                  </a:cubicBezTo>
                  <a:cubicBezTo>
                    <a:pt x="11993" y="2142"/>
                    <a:pt x="11929" y="2300"/>
                    <a:pt x="11898" y="2489"/>
                  </a:cubicBezTo>
                  <a:cubicBezTo>
                    <a:pt x="11880" y="2587"/>
                    <a:pt x="11864" y="2688"/>
                    <a:pt x="11823" y="2730"/>
                  </a:cubicBezTo>
                  <a:cubicBezTo>
                    <a:pt x="11781" y="2771"/>
                    <a:pt x="11680" y="2789"/>
                    <a:pt x="11582" y="2805"/>
                  </a:cubicBezTo>
                  <a:cubicBezTo>
                    <a:pt x="11385" y="2837"/>
                    <a:pt x="11241" y="2895"/>
                    <a:pt x="11079" y="3012"/>
                  </a:cubicBezTo>
                  <a:cubicBezTo>
                    <a:pt x="10994" y="3074"/>
                    <a:pt x="10913" y="3133"/>
                    <a:pt x="10849" y="3133"/>
                  </a:cubicBezTo>
                  <a:cubicBezTo>
                    <a:pt x="10785" y="3133"/>
                    <a:pt x="10704" y="3074"/>
                    <a:pt x="10618" y="3012"/>
                  </a:cubicBezTo>
                  <a:cubicBezTo>
                    <a:pt x="10459" y="2897"/>
                    <a:pt x="10311" y="2837"/>
                    <a:pt x="10115" y="2805"/>
                  </a:cubicBezTo>
                  <a:cubicBezTo>
                    <a:pt x="10018" y="2787"/>
                    <a:pt x="9916" y="2771"/>
                    <a:pt x="9875" y="2730"/>
                  </a:cubicBezTo>
                  <a:cubicBezTo>
                    <a:pt x="9833" y="2688"/>
                    <a:pt x="9816" y="2587"/>
                    <a:pt x="9800" y="2489"/>
                  </a:cubicBezTo>
                  <a:cubicBezTo>
                    <a:pt x="9769" y="2300"/>
                    <a:pt x="9705" y="2141"/>
                    <a:pt x="9592" y="1986"/>
                  </a:cubicBezTo>
                  <a:cubicBezTo>
                    <a:pt x="9531" y="1901"/>
                    <a:pt x="9472" y="1820"/>
                    <a:pt x="9472" y="1755"/>
                  </a:cubicBezTo>
                  <a:cubicBezTo>
                    <a:pt x="9472" y="1691"/>
                    <a:pt x="9531" y="1611"/>
                    <a:pt x="9592" y="1525"/>
                  </a:cubicBezTo>
                  <a:cubicBezTo>
                    <a:pt x="9709" y="1365"/>
                    <a:pt x="9768" y="1218"/>
                    <a:pt x="9800" y="1022"/>
                  </a:cubicBezTo>
                  <a:cubicBezTo>
                    <a:pt x="9816" y="925"/>
                    <a:pt x="9833" y="823"/>
                    <a:pt x="9875" y="781"/>
                  </a:cubicBezTo>
                  <a:cubicBezTo>
                    <a:pt x="9916" y="740"/>
                    <a:pt x="10018" y="723"/>
                    <a:pt x="10115" y="707"/>
                  </a:cubicBezTo>
                  <a:cubicBezTo>
                    <a:pt x="10309" y="675"/>
                    <a:pt x="10459" y="614"/>
                    <a:pt x="10618" y="499"/>
                  </a:cubicBezTo>
                  <a:cubicBezTo>
                    <a:pt x="10704" y="438"/>
                    <a:pt x="10785" y="378"/>
                    <a:pt x="10849" y="378"/>
                  </a:cubicBezTo>
                  <a:close/>
                  <a:moveTo>
                    <a:pt x="2977" y="2945"/>
                  </a:moveTo>
                  <a:cubicBezTo>
                    <a:pt x="4233" y="2945"/>
                    <a:pt x="6113" y="2946"/>
                    <a:pt x="6113" y="2946"/>
                  </a:cubicBezTo>
                  <a:lnTo>
                    <a:pt x="6113" y="5416"/>
                  </a:lnTo>
                  <a:lnTo>
                    <a:pt x="1788" y="5416"/>
                  </a:lnTo>
                  <a:lnTo>
                    <a:pt x="1788" y="3053"/>
                  </a:lnTo>
                  <a:cubicBezTo>
                    <a:pt x="1788" y="3002"/>
                    <a:pt x="1824" y="2957"/>
                    <a:pt x="1875" y="2946"/>
                  </a:cubicBezTo>
                  <a:cubicBezTo>
                    <a:pt x="1877" y="2946"/>
                    <a:pt x="2349" y="2945"/>
                    <a:pt x="2977" y="2945"/>
                  </a:cubicBezTo>
                  <a:close/>
                  <a:moveTo>
                    <a:pt x="9578" y="2959"/>
                  </a:moveTo>
                  <a:cubicBezTo>
                    <a:pt x="9585" y="2968"/>
                    <a:pt x="9595" y="2979"/>
                    <a:pt x="9604" y="2988"/>
                  </a:cubicBezTo>
                  <a:cubicBezTo>
                    <a:pt x="9730" y="3112"/>
                    <a:pt x="9898" y="3140"/>
                    <a:pt x="10045" y="3164"/>
                  </a:cubicBezTo>
                  <a:cubicBezTo>
                    <a:pt x="10186" y="3188"/>
                    <a:pt x="10277" y="3224"/>
                    <a:pt x="10393" y="3307"/>
                  </a:cubicBezTo>
                  <a:cubicBezTo>
                    <a:pt x="10501" y="3384"/>
                    <a:pt x="10633" y="3478"/>
                    <a:pt x="10796" y="3494"/>
                  </a:cubicBezTo>
                  <a:lnTo>
                    <a:pt x="10796" y="4467"/>
                  </a:lnTo>
                  <a:lnTo>
                    <a:pt x="9910" y="3523"/>
                  </a:lnTo>
                  <a:cubicBezTo>
                    <a:pt x="9874" y="3485"/>
                    <a:pt x="9824" y="3465"/>
                    <a:pt x="9775" y="3465"/>
                  </a:cubicBezTo>
                  <a:cubicBezTo>
                    <a:pt x="9730" y="3465"/>
                    <a:pt x="9685" y="3481"/>
                    <a:pt x="9649" y="3514"/>
                  </a:cubicBezTo>
                  <a:lnTo>
                    <a:pt x="8559" y="4515"/>
                  </a:lnTo>
                  <a:lnTo>
                    <a:pt x="8448" y="4396"/>
                  </a:lnTo>
                  <a:cubicBezTo>
                    <a:pt x="8416" y="4362"/>
                    <a:pt x="8373" y="4344"/>
                    <a:pt x="8328" y="4344"/>
                  </a:cubicBezTo>
                  <a:cubicBezTo>
                    <a:pt x="8316" y="4344"/>
                    <a:pt x="8303" y="4346"/>
                    <a:pt x="8290" y="4349"/>
                  </a:cubicBezTo>
                  <a:cubicBezTo>
                    <a:pt x="8134" y="4387"/>
                    <a:pt x="8097" y="4557"/>
                    <a:pt x="8189" y="4656"/>
                  </a:cubicBezTo>
                  <a:lnTo>
                    <a:pt x="8731" y="5233"/>
                  </a:lnTo>
                  <a:cubicBezTo>
                    <a:pt x="8767" y="5272"/>
                    <a:pt x="8816" y="5292"/>
                    <a:pt x="8866" y="5292"/>
                  </a:cubicBezTo>
                  <a:cubicBezTo>
                    <a:pt x="8944" y="5292"/>
                    <a:pt x="9023" y="5242"/>
                    <a:pt x="9050" y="5143"/>
                  </a:cubicBezTo>
                  <a:cubicBezTo>
                    <a:pt x="9064" y="5095"/>
                    <a:pt x="9042" y="5028"/>
                    <a:pt x="9009" y="4994"/>
                  </a:cubicBezTo>
                  <a:lnTo>
                    <a:pt x="8811" y="4784"/>
                  </a:lnTo>
                  <a:lnTo>
                    <a:pt x="9767" y="3907"/>
                  </a:lnTo>
                  <a:lnTo>
                    <a:pt x="10798" y="5005"/>
                  </a:lnTo>
                  <a:lnTo>
                    <a:pt x="10798" y="5418"/>
                  </a:lnTo>
                  <a:lnTo>
                    <a:pt x="6473" y="5418"/>
                  </a:lnTo>
                  <a:lnTo>
                    <a:pt x="6473" y="4835"/>
                  </a:lnTo>
                  <a:lnTo>
                    <a:pt x="7483" y="3907"/>
                  </a:lnTo>
                  <a:lnTo>
                    <a:pt x="7606" y="4038"/>
                  </a:lnTo>
                  <a:cubicBezTo>
                    <a:pt x="7642" y="4077"/>
                    <a:pt x="7692" y="4096"/>
                    <a:pt x="7741" y="4096"/>
                  </a:cubicBezTo>
                  <a:cubicBezTo>
                    <a:pt x="7786" y="4096"/>
                    <a:pt x="7831" y="4080"/>
                    <a:pt x="7867" y="4047"/>
                  </a:cubicBezTo>
                  <a:cubicBezTo>
                    <a:pt x="7941" y="3978"/>
                    <a:pt x="7945" y="3863"/>
                    <a:pt x="7876" y="3787"/>
                  </a:cubicBezTo>
                  <a:lnTo>
                    <a:pt x="7627" y="3523"/>
                  </a:lnTo>
                  <a:cubicBezTo>
                    <a:pt x="7591" y="3485"/>
                    <a:pt x="7541" y="3465"/>
                    <a:pt x="7492" y="3465"/>
                  </a:cubicBezTo>
                  <a:cubicBezTo>
                    <a:pt x="7447" y="3465"/>
                    <a:pt x="7402" y="3481"/>
                    <a:pt x="7366" y="3514"/>
                  </a:cubicBezTo>
                  <a:lnTo>
                    <a:pt x="6473" y="4335"/>
                  </a:lnTo>
                  <a:lnTo>
                    <a:pt x="6473" y="2959"/>
                  </a:lnTo>
                  <a:close/>
                  <a:moveTo>
                    <a:pt x="6113" y="5809"/>
                  </a:moveTo>
                  <a:lnTo>
                    <a:pt x="6113" y="8266"/>
                  </a:lnTo>
                  <a:lnTo>
                    <a:pt x="1903" y="8266"/>
                  </a:lnTo>
                  <a:cubicBezTo>
                    <a:pt x="1840" y="8266"/>
                    <a:pt x="1790" y="8216"/>
                    <a:pt x="1790" y="8153"/>
                  </a:cubicBezTo>
                  <a:lnTo>
                    <a:pt x="1790" y="5809"/>
                  </a:lnTo>
                  <a:close/>
                  <a:moveTo>
                    <a:pt x="10799" y="5809"/>
                  </a:moveTo>
                  <a:lnTo>
                    <a:pt x="10799" y="8153"/>
                  </a:lnTo>
                  <a:cubicBezTo>
                    <a:pt x="10799" y="8216"/>
                    <a:pt x="10748" y="8266"/>
                    <a:pt x="10685" y="8266"/>
                  </a:cubicBezTo>
                  <a:lnTo>
                    <a:pt x="6475" y="8266"/>
                  </a:lnTo>
                  <a:lnTo>
                    <a:pt x="6475" y="5809"/>
                  </a:lnTo>
                  <a:close/>
                  <a:moveTo>
                    <a:pt x="9197" y="2108"/>
                  </a:moveTo>
                  <a:cubicBezTo>
                    <a:pt x="9223" y="2147"/>
                    <a:pt x="9250" y="2184"/>
                    <a:pt x="9275" y="2219"/>
                  </a:cubicBezTo>
                  <a:cubicBezTo>
                    <a:pt x="9362" y="2336"/>
                    <a:pt x="9395" y="2415"/>
                    <a:pt x="9420" y="2557"/>
                  </a:cubicBezTo>
                  <a:cubicBezTo>
                    <a:pt x="9422" y="2571"/>
                    <a:pt x="9425" y="2586"/>
                    <a:pt x="9427" y="2599"/>
                  </a:cubicBezTo>
                  <a:lnTo>
                    <a:pt x="1910" y="2599"/>
                  </a:lnTo>
                  <a:cubicBezTo>
                    <a:pt x="1775" y="2599"/>
                    <a:pt x="1665" y="2644"/>
                    <a:pt x="1570" y="2739"/>
                  </a:cubicBezTo>
                  <a:cubicBezTo>
                    <a:pt x="1478" y="2828"/>
                    <a:pt x="1429" y="2957"/>
                    <a:pt x="1429" y="3084"/>
                  </a:cubicBezTo>
                  <a:lnTo>
                    <a:pt x="1429" y="8178"/>
                  </a:lnTo>
                  <a:cubicBezTo>
                    <a:pt x="1429" y="8445"/>
                    <a:pt x="1644" y="8661"/>
                    <a:pt x="1912" y="8661"/>
                  </a:cubicBezTo>
                  <a:lnTo>
                    <a:pt x="10690" y="8661"/>
                  </a:lnTo>
                  <a:cubicBezTo>
                    <a:pt x="10690" y="8661"/>
                    <a:pt x="11174" y="8424"/>
                    <a:pt x="11160" y="8157"/>
                  </a:cubicBezTo>
                  <a:lnTo>
                    <a:pt x="11160" y="3396"/>
                  </a:lnTo>
                  <a:cubicBezTo>
                    <a:pt x="11217" y="3368"/>
                    <a:pt x="11259" y="3339"/>
                    <a:pt x="11297" y="3313"/>
                  </a:cubicBezTo>
                  <a:cubicBezTo>
                    <a:pt x="11391" y="3245"/>
                    <a:pt x="11475" y="3199"/>
                    <a:pt x="11586" y="3178"/>
                  </a:cubicBezTo>
                  <a:lnTo>
                    <a:pt x="11586" y="8675"/>
                  </a:lnTo>
                  <a:lnTo>
                    <a:pt x="11585" y="8675"/>
                  </a:lnTo>
                  <a:cubicBezTo>
                    <a:pt x="11589" y="8934"/>
                    <a:pt x="11120" y="9152"/>
                    <a:pt x="11120" y="9152"/>
                  </a:cubicBezTo>
                  <a:lnTo>
                    <a:pt x="1471" y="9152"/>
                  </a:lnTo>
                  <a:cubicBezTo>
                    <a:pt x="1211" y="9152"/>
                    <a:pt x="1001" y="8942"/>
                    <a:pt x="1001" y="8683"/>
                  </a:cubicBezTo>
                  <a:lnTo>
                    <a:pt x="1001" y="2577"/>
                  </a:lnTo>
                  <a:cubicBezTo>
                    <a:pt x="1001" y="2318"/>
                    <a:pt x="1211" y="2108"/>
                    <a:pt x="1471" y="2108"/>
                  </a:cubicBezTo>
                  <a:close/>
                  <a:moveTo>
                    <a:pt x="7424" y="9511"/>
                  </a:moveTo>
                  <a:lnTo>
                    <a:pt x="7424" y="9558"/>
                  </a:lnTo>
                  <a:cubicBezTo>
                    <a:pt x="7425" y="9660"/>
                    <a:pt x="7343" y="9740"/>
                    <a:pt x="7243" y="9740"/>
                  </a:cubicBezTo>
                  <a:lnTo>
                    <a:pt x="5378" y="9740"/>
                  </a:lnTo>
                  <a:cubicBezTo>
                    <a:pt x="5278" y="9740"/>
                    <a:pt x="5196" y="9660"/>
                    <a:pt x="5196" y="9558"/>
                  </a:cubicBezTo>
                  <a:lnTo>
                    <a:pt x="5196" y="9511"/>
                  </a:lnTo>
                  <a:close/>
                  <a:moveTo>
                    <a:pt x="10836" y="0"/>
                  </a:moveTo>
                  <a:cubicBezTo>
                    <a:pt x="10652" y="0"/>
                    <a:pt x="10506" y="106"/>
                    <a:pt x="10390" y="190"/>
                  </a:cubicBezTo>
                  <a:cubicBezTo>
                    <a:pt x="10280" y="270"/>
                    <a:pt x="10176" y="312"/>
                    <a:pt x="10042" y="334"/>
                  </a:cubicBezTo>
                  <a:cubicBezTo>
                    <a:pt x="9894" y="358"/>
                    <a:pt x="9727" y="387"/>
                    <a:pt x="9602" y="512"/>
                  </a:cubicBezTo>
                  <a:cubicBezTo>
                    <a:pt x="9393" y="722"/>
                    <a:pt x="9452" y="1064"/>
                    <a:pt x="9282" y="1302"/>
                  </a:cubicBezTo>
                  <a:cubicBezTo>
                    <a:pt x="9203" y="1412"/>
                    <a:pt x="9105" y="1546"/>
                    <a:pt x="9093" y="1714"/>
                  </a:cubicBezTo>
                  <a:lnTo>
                    <a:pt x="1479" y="1714"/>
                  </a:lnTo>
                  <a:cubicBezTo>
                    <a:pt x="1017" y="1714"/>
                    <a:pt x="641" y="2089"/>
                    <a:pt x="641" y="2551"/>
                  </a:cubicBezTo>
                  <a:lnTo>
                    <a:pt x="641" y="8678"/>
                  </a:lnTo>
                  <a:cubicBezTo>
                    <a:pt x="641" y="8854"/>
                    <a:pt x="695" y="9017"/>
                    <a:pt x="787" y="9152"/>
                  </a:cubicBezTo>
                  <a:lnTo>
                    <a:pt x="492" y="9152"/>
                  </a:lnTo>
                  <a:cubicBezTo>
                    <a:pt x="221" y="9152"/>
                    <a:pt x="0" y="9373"/>
                    <a:pt x="0" y="9644"/>
                  </a:cubicBezTo>
                  <a:cubicBezTo>
                    <a:pt x="0" y="10239"/>
                    <a:pt x="484" y="10725"/>
                    <a:pt x="1081" y="10725"/>
                  </a:cubicBezTo>
                  <a:lnTo>
                    <a:pt x="2934" y="10725"/>
                  </a:lnTo>
                  <a:cubicBezTo>
                    <a:pt x="3009" y="10725"/>
                    <a:pt x="3080" y="10682"/>
                    <a:pt x="3109" y="10613"/>
                  </a:cubicBezTo>
                  <a:cubicBezTo>
                    <a:pt x="3169" y="10469"/>
                    <a:pt x="3066" y="10332"/>
                    <a:pt x="2930" y="10332"/>
                  </a:cubicBezTo>
                  <a:lnTo>
                    <a:pt x="1084" y="10332"/>
                  </a:lnTo>
                  <a:cubicBezTo>
                    <a:pt x="698" y="10332"/>
                    <a:pt x="382" y="10017"/>
                    <a:pt x="383" y="9631"/>
                  </a:cubicBezTo>
                  <a:cubicBezTo>
                    <a:pt x="383" y="9566"/>
                    <a:pt x="438" y="9514"/>
                    <a:pt x="504" y="9514"/>
                  </a:cubicBezTo>
                  <a:lnTo>
                    <a:pt x="4835" y="9514"/>
                  </a:lnTo>
                  <a:lnTo>
                    <a:pt x="4835" y="9553"/>
                  </a:lnTo>
                  <a:cubicBezTo>
                    <a:pt x="4835" y="9857"/>
                    <a:pt x="5081" y="10103"/>
                    <a:pt x="5385" y="10103"/>
                  </a:cubicBezTo>
                  <a:lnTo>
                    <a:pt x="7233" y="10103"/>
                  </a:lnTo>
                  <a:cubicBezTo>
                    <a:pt x="7537" y="10103"/>
                    <a:pt x="7783" y="9857"/>
                    <a:pt x="7783" y="9553"/>
                  </a:cubicBezTo>
                  <a:lnTo>
                    <a:pt x="7783" y="9514"/>
                  </a:lnTo>
                  <a:lnTo>
                    <a:pt x="12077" y="9514"/>
                  </a:lnTo>
                  <a:cubicBezTo>
                    <a:pt x="12142" y="9514"/>
                    <a:pt x="12196" y="9568"/>
                    <a:pt x="12196" y="9634"/>
                  </a:cubicBezTo>
                  <a:cubicBezTo>
                    <a:pt x="12196" y="10019"/>
                    <a:pt x="11882" y="10333"/>
                    <a:pt x="11496" y="10333"/>
                  </a:cubicBezTo>
                  <a:lnTo>
                    <a:pt x="3783" y="10333"/>
                  </a:lnTo>
                  <a:cubicBezTo>
                    <a:pt x="3708" y="10333"/>
                    <a:pt x="3637" y="10377"/>
                    <a:pt x="3608" y="10446"/>
                  </a:cubicBezTo>
                  <a:cubicBezTo>
                    <a:pt x="3547" y="10589"/>
                    <a:pt x="3651" y="10726"/>
                    <a:pt x="3787" y="10726"/>
                  </a:cubicBezTo>
                  <a:lnTo>
                    <a:pt x="11516" y="10726"/>
                  </a:lnTo>
                  <a:cubicBezTo>
                    <a:pt x="12111" y="10726"/>
                    <a:pt x="12597" y="10242"/>
                    <a:pt x="12597" y="9645"/>
                  </a:cubicBezTo>
                  <a:cubicBezTo>
                    <a:pt x="12599" y="9372"/>
                    <a:pt x="12377" y="9152"/>
                    <a:pt x="12105" y="9152"/>
                  </a:cubicBezTo>
                  <a:lnTo>
                    <a:pt x="11801" y="9152"/>
                  </a:lnTo>
                  <a:cubicBezTo>
                    <a:pt x="11891" y="9018"/>
                    <a:pt x="11945" y="8855"/>
                    <a:pt x="11945" y="8682"/>
                  </a:cubicBezTo>
                  <a:lnTo>
                    <a:pt x="11945" y="3077"/>
                  </a:lnTo>
                  <a:cubicBezTo>
                    <a:pt x="11989" y="3053"/>
                    <a:pt x="12032" y="3025"/>
                    <a:pt x="12071" y="2986"/>
                  </a:cubicBezTo>
                  <a:cubicBezTo>
                    <a:pt x="12196" y="2860"/>
                    <a:pt x="12224" y="2693"/>
                    <a:pt x="12249" y="2545"/>
                  </a:cubicBezTo>
                  <a:cubicBezTo>
                    <a:pt x="12271" y="2410"/>
                    <a:pt x="12312" y="2308"/>
                    <a:pt x="12392" y="2197"/>
                  </a:cubicBezTo>
                  <a:cubicBezTo>
                    <a:pt x="12478" y="2079"/>
                    <a:pt x="12583" y="1934"/>
                    <a:pt x="12583" y="1749"/>
                  </a:cubicBezTo>
                  <a:cubicBezTo>
                    <a:pt x="12583" y="1565"/>
                    <a:pt x="12478" y="1419"/>
                    <a:pt x="12392" y="1302"/>
                  </a:cubicBezTo>
                  <a:cubicBezTo>
                    <a:pt x="12312" y="1189"/>
                    <a:pt x="12272" y="1089"/>
                    <a:pt x="12249" y="953"/>
                  </a:cubicBezTo>
                  <a:cubicBezTo>
                    <a:pt x="12224" y="806"/>
                    <a:pt x="12196" y="638"/>
                    <a:pt x="12071" y="512"/>
                  </a:cubicBezTo>
                  <a:cubicBezTo>
                    <a:pt x="11945" y="387"/>
                    <a:pt x="11778" y="359"/>
                    <a:pt x="11631" y="334"/>
                  </a:cubicBezTo>
                  <a:cubicBezTo>
                    <a:pt x="11486" y="310"/>
                    <a:pt x="11400" y="276"/>
                    <a:pt x="11282" y="190"/>
                  </a:cubicBezTo>
                  <a:cubicBezTo>
                    <a:pt x="11166" y="105"/>
                    <a:pt x="11020" y="0"/>
                    <a:pt x="10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2716147" y="788278"/>
              <a:ext cx="60540" cy="53418"/>
            </a:xfrm>
            <a:custGeom>
              <a:avLst/>
              <a:gdLst/>
              <a:ahLst/>
              <a:cxnLst/>
              <a:rect l="l" t="t" r="r" b="b"/>
              <a:pathLst>
                <a:path w="1598" h="1410" extrusionOk="0">
                  <a:moveTo>
                    <a:pt x="1390" y="0"/>
                  </a:moveTo>
                  <a:cubicBezTo>
                    <a:pt x="1332" y="0"/>
                    <a:pt x="1275" y="28"/>
                    <a:pt x="1238" y="78"/>
                  </a:cubicBezTo>
                  <a:lnTo>
                    <a:pt x="635" y="923"/>
                  </a:lnTo>
                  <a:lnTo>
                    <a:pt x="348" y="578"/>
                  </a:lnTo>
                  <a:cubicBezTo>
                    <a:pt x="312" y="534"/>
                    <a:pt x="260" y="511"/>
                    <a:pt x="208" y="511"/>
                  </a:cubicBezTo>
                  <a:cubicBezTo>
                    <a:pt x="166" y="511"/>
                    <a:pt x="124" y="526"/>
                    <a:pt x="89" y="555"/>
                  </a:cubicBezTo>
                  <a:cubicBezTo>
                    <a:pt x="11" y="620"/>
                    <a:pt x="0" y="735"/>
                    <a:pt x="65" y="813"/>
                  </a:cubicBezTo>
                  <a:lnTo>
                    <a:pt x="506" y="1342"/>
                  </a:lnTo>
                  <a:cubicBezTo>
                    <a:pt x="541" y="1384"/>
                    <a:pt x="592" y="1409"/>
                    <a:pt x="648" y="1409"/>
                  </a:cubicBezTo>
                  <a:lnTo>
                    <a:pt x="654" y="1409"/>
                  </a:lnTo>
                  <a:cubicBezTo>
                    <a:pt x="712" y="1406"/>
                    <a:pt x="764" y="1379"/>
                    <a:pt x="796" y="1332"/>
                  </a:cubicBezTo>
                  <a:lnTo>
                    <a:pt x="1539" y="291"/>
                  </a:lnTo>
                  <a:cubicBezTo>
                    <a:pt x="1598" y="209"/>
                    <a:pt x="1580" y="94"/>
                    <a:pt x="1495" y="34"/>
                  </a:cubicBezTo>
                  <a:cubicBezTo>
                    <a:pt x="1463" y="11"/>
                    <a:pt x="1427" y="0"/>
                    <a:pt x="1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7" name="Google Shape;3067;p65"/>
          <p:cNvGrpSpPr/>
          <p:nvPr/>
        </p:nvGrpSpPr>
        <p:grpSpPr>
          <a:xfrm>
            <a:off x="1730410" y="1313899"/>
            <a:ext cx="448403" cy="449511"/>
            <a:chOff x="1558836" y="713303"/>
            <a:chExt cx="475457" cy="476631"/>
          </a:xfrm>
        </p:grpSpPr>
        <p:sp>
          <p:nvSpPr>
            <p:cNvPr id="3068" name="Google Shape;3068;p65"/>
            <p:cNvSpPr/>
            <p:nvPr/>
          </p:nvSpPr>
          <p:spPr>
            <a:xfrm>
              <a:off x="1611458" y="819874"/>
              <a:ext cx="39855" cy="85128"/>
            </a:xfrm>
            <a:custGeom>
              <a:avLst/>
              <a:gdLst/>
              <a:ahLst/>
              <a:cxnLst/>
              <a:rect l="l" t="t" r="r" b="b"/>
              <a:pathLst>
                <a:path w="1052" h="2247" extrusionOk="0">
                  <a:moveTo>
                    <a:pt x="865" y="0"/>
                  </a:moveTo>
                  <a:cubicBezTo>
                    <a:pt x="526" y="0"/>
                    <a:pt x="252" y="246"/>
                    <a:pt x="252" y="548"/>
                  </a:cubicBezTo>
                  <a:lnTo>
                    <a:pt x="252" y="824"/>
                  </a:lnTo>
                  <a:cubicBezTo>
                    <a:pt x="235" y="902"/>
                    <a:pt x="199" y="931"/>
                    <a:pt x="147" y="951"/>
                  </a:cubicBezTo>
                  <a:cubicBezTo>
                    <a:pt x="86" y="973"/>
                    <a:pt x="37" y="1020"/>
                    <a:pt x="22" y="1082"/>
                  </a:cubicBezTo>
                  <a:cubicBezTo>
                    <a:pt x="0" y="1174"/>
                    <a:pt x="54" y="1266"/>
                    <a:pt x="139" y="1294"/>
                  </a:cubicBezTo>
                  <a:cubicBezTo>
                    <a:pt x="195" y="1314"/>
                    <a:pt x="232" y="1341"/>
                    <a:pt x="251" y="1424"/>
                  </a:cubicBezTo>
                  <a:lnTo>
                    <a:pt x="251" y="1700"/>
                  </a:lnTo>
                  <a:cubicBezTo>
                    <a:pt x="251" y="1999"/>
                    <a:pt x="520" y="2242"/>
                    <a:pt x="854" y="2247"/>
                  </a:cubicBezTo>
                  <a:cubicBezTo>
                    <a:pt x="855" y="2247"/>
                    <a:pt x="855" y="2247"/>
                    <a:pt x="856" y="2247"/>
                  </a:cubicBezTo>
                  <a:cubicBezTo>
                    <a:pt x="951" y="2247"/>
                    <a:pt x="1038" y="2176"/>
                    <a:pt x="1044" y="2078"/>
                  </a:cubicBezTo>
                  <a:cubicBezTo>
                    <a:pt x="1052" y="1974"/>
                    <a:pt x="969" y="1886"/>
                    <a:pt x="865" y="1886"/>
                  </a:cubicBezTo>
                  <a:cubicBezTo>
                    <a:pt x="728" y="1886"/>
                    <a:pt x="612" y="1801"/>
                    <a:pt x="612" y="1698"/>
                  </a:cubicBezTo>
                  <a:lnTo>
                    <a:pt x="612" y="1405"/>
                  </a:lnTo>
                  <a:cubicBezTo>
                    <a:pt x="612" y="1394"/>
                    <a:pt x="610" y="1384"/>
                    <a:pt x="609" y="1376"/>
                  </a:cubicBezTo>
                  <a:cubicBezTo>
                    <a:pt x="589" y="1268"/>
                    <a:pt x="551" y="1187"/>
                    <a:pt x="502" y="1124"/>
                  </a:cubicBezTo>
                  <a:cubicBezTo>
                    <a:pt x="550" y="1061"/>
                    <a:pt x="589" y="980"/>
                    <a:pt x="608" y="874"/>
                  </a:cubicBezTo>
                  <a:cubicBezTo>
                    <a:pt x="610" y="863"/>
                    <a:pt x="612" y="853"/>
                    <a:pt x="612" y="842"/>
                  </a:cubicBezTo>
                  <a:lnTo>
                    <a:pt x="612" y="549"/>
                  </a:lnTo>
                  <a:cubicBezTo>
                    <a:pt x="612" y="449"/>
                    <a:pt x="727" y="363"/>
                    <a:pt x="863" y="362"/>
                  </a:cubicBezTo>
                  <a:cubicBezTo>
                    <a:pt x="956" y="361"/>
                    <a:pt x="1039" y="287"/>
                    <a:pt x="1044" y="192"/>
                  </a:cubicBezTo>
                  <a:cubicBezTo>
                    <a:pt x="1052" y="87"/>
                    <a:pt x="968" y="0"/>
                    <a:pt x="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5"/>
            <p:cNvSpPr/>
            <p:nvPr/>
          </p:nvSpPr>
          <p:spPr>
            <a:xfrm>
              <a:off x="1874873" y="849235"/>
              <a:ext cx="39817" cy="85165"/>
            </a:xfrm>
            <a:custGeom>
              <a:avLst/>
              <a:gdLst/>
              <a:ahLst/>
              <a:cxnLst/>
              <a:rect l="l" t="t" r="r" b="b"/>
              <a:pathLst>
                <a:path w="1051" h="2248" extrusionOk="0">
                  <a:moveTo>
                    <a:pt x="186" y="0"/>
                  </a:moveTo>
                  <a:cubicBezTo>
                    <a:pt x="82" y="0"/>
                    <a:pt x="1" y="87"/>
                    <a:pt x="7" y="192"/>
                  </a:cubicBezTo>
                  <a:cubicBezTo>
                    <a:pt x="12" y="286"/>
                    <a:pt x="95" y="361"/>
                    <a:pt x="189" y="362"/>
                  </a:cubicBezTo>
                  <a:cubicBezTo>
                    <a:pt x="325" y="363"/>
                    <a:pt x="440" y="449"/>
                    <a:pt x="440" y="549"/>
                  </a:cubicBezTo>
                  <a:lnTo>
                    <a:pt x="440" y="842"/>
                  </a:lnTo>
                  <a:cubicBezTo>
                    <a:pt x="440" y="853"/>
                    <a:pt x="442" y="863"/>
                    <a:pt x="443" y="874"/>
                  </a:cubicBezTo>
                  <a:cubicBezTo>
                    <a:pt x="462" y="981"/>
                    <a:pt x="501" y="1062"/>
                    <a:pt x="550" y="1125"/>
                  </a:cubicBezTo>
                  <a:cubicBezTo>
                    <a:pt x="501" y="1188"/>
                    <a:pt x="462" y="1269"/>
                    <a:pt x="443" y="1377"/>
                  </a:cubicBezTo>
                  <a:cubicBezTo>
                    <a:pt x="442" y="1387"/>
                    <a:pt x="440" y="1398"/>
                    <a:pt x="440" y="1408"/>
                  </a:cubicBezTo>
                  <a:lnTo>
                    <a:pt x="440" y="1701"/>
                  </a:lnTo>
                  <a:cubicBezTo>
                    <a:pt x="440" y="1802"/>
                    <a:pt x="325" y="1887"/>
                    <a:pt x="189" y="1888"/>
                  </a:cubicBezTo>
                  <a:cubicBezTo>
                    <a:pt x="95" y="1890"/>
                    <a:pt x="12" y="1963"/>
                    <a:pt x="7" y="2058"/>
                  </a:cubicBezTo>
                  <a:cubicBezTo>
                    <a:pt x="2" y="2163"/>
                    <a:pt x="84" y="2248"/>
                    <a:pt x="186" y="2248"/>
                  </a:cubicBezTo>
                  <a:cubicBezTo>
                    <a:pt x="525" y="2248"/>
                    <a:pt x="800" y="2002"/>
                    <a:pt x="800" y="1701"/>
                  </a:cubicBezTo>
                  <a:lnTo>
                    <a:pt x="800" y="1425"/>
                  </a:lnTo>
                  <a:cubicBezTo>
                    <a:pt x="818" y="1346"/>
                    <a:pt x="852" y="1317"/>
                    <a:pt x="904" y="1298"/>
                  </a:cubicBezTo>
                  <a:cubicBezTo>
                    <a:pt x="965" y="1275"/>
                    <a:pt x="1014" y="1228"/>
                    <a:pt x="1029" y="1167"/>
                  </a:cubicBezTo>
                  <a:cubicBezTo>
                    <a:pt x="1050" y="1074"/>
                    <a:pt x="998" y="984"/>
                    <a:pt x="912" y="955"/>
                  </a:cubicBezTo>
                  <a:cubicBezTo>
                    <a:pt x="855" y="935"/>
                    <a:pt x="819" y="907"/>
                    <a:pt x="800" y="825"/>
                  </a:cubicBezTo>
                  <a:lnTo>
                    <a:pt x="800" y="549"/>
                  </a:lnTo>
                  <a:cubicBezTo>
                    <a:pt x="800" y="247"/>
                    <a:pt x="525"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1673476" y="818813"/>
              <a:ext cx="36067" cy="13639"/>
            </a:xfrm>
            <a:custGeom>
              <a:avLst/>
              <a:gdLst/>
              <a:ahLst/>
              <a:cxnLst/>
              <a:rect l="l" t="t" r="r" b="b"/>
              <a:pathLst>
                <a:path w="952" h="360" extrusionOk="0">
                  <a:moveTo>
                    <a:pt x="198" y="0"/>
                  </a:moveTo>
                  <a:cubicBezTo>
                    <a:pt x="103" y="0"/>
                    <a:pt x="18" y="69"/>
                    <a:pt x="10" y="163"/>
                  </a:cubicBezTo>
                  <a:cubicBezTo>
                    <a:pt x="0" y="269"/>
                    <a:pt x="85" y="359"/>
                    <a:pt x="190" y="359"/>
                  </a:cubicBezTo>
                  <a:lnTo>
                    <a:pt x="753" y="359"/>
                  </a:lnTo>
                  <a:cubicBezTo>
                    <a:pt x="850" y="359"/>
                    <a:pt x="935" y="290"/>
                    <a:pt x="942" y="196"/>
                  </a:cubicBezTo>
                  <a:cubicBezTo>
                    <a:pt x="951" y="89"/>
                    <a:pt x="86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1674348" y="966489"/>
              <a:ext cx="113011" cy="13676"/>
            </a:xfrm>
            <a:custGeom>
              <a:avLst/>
              <a:gdLst/>
              <a:ahLst/>
              <a:cxnLst/>
              <a:rect l="l" t="t" r="r" b="b"/>
              <a:pathLst>
                <a:path w="2983" h="361" extrusionOk="0">
                  <a:moveTo>
                    <a:pt x="198" y="0"/>
                  </a:moveTo>
                  <a:cubicBezTo>
                    <a:pt x="102" y="0"/>
                    <a:pt x="17" y="69"/>
                    <a:pt x="10" y="164"/>
                  </a:cubicBezTo>
                  <a:cubicBezTo>
                    <a:pt x="0" y="271"/>
                    <a:pt x="84" y="361"/>
                    <a:pt x="189" y="361"/>
                  </a:cubicBezTo>
                  <a:lnTo>
                    <a:pt x="2785" y="361"/>
                  </a:lnTo>
                  <a:cubicBezTo>
                    <a:pt x="2881" y="361"/>
                    <a:pt x="2965" y="291"/>
                    <a:pt x="2974" y="197"/>
                  </a:cubicBezTo>
                  <a:cubicBezTo>
                    <a:pt x="2982" y="89"/>
                    <a:pt x="2898" y="0"/>
                    <a:pt x="2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1673476" y="878368"/>
              <a:ext cx="36067" cy="13639"/>
            </a:xfrm>
            <a:custGeom>
              <a:avLst/>
              <a:gdLst/>
              <a:ahLst/>
              <a:cxnLst/>
              <a:rect l="l" t="t" r="r" b="b"/>
              <a:pathLst>
                <a:path w="952" h="360" extrusionOk="0">
                  <a:moveTo>
                    <a:pt x="198" y="0"/>
                  </a:moveTo>
                  <a:cubicBezTo>
                    <a:pt x="103" y="0"/>
                    <a:pt x="18" y="69"/>
                    <a:pt x="10" y="164"/>
                  </a:cubicBezTo>
                  <a:cubicBezTo>
                    <a:pt x="0" y="269"/>
                    <a:pt x="85" y="359"/>
                    <a:pt x="190" y="359"/>
                  </a:cubicBezTo>
                  <a:lnTo>
                    <a:pt x="753" y="359"/>
                  </a:lnTo>
                  <a:cubicBezTo>
                    <a:pt x="850" y="359"/>
                    <a:pt x="935" y="290"/>
                    <a:pt x="942" y="196"/>
                  </a:cubicBezTo>
                  <a:cubicBezTo>
                    <a:pt x="951" y="89"/>
                    <a:pt x="86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1673476" y="906933"/>
              <a:ext cx="36067" cy="13676"/>
            </a:xfrm>
            <a:custGeom>
              <a:avLst/>
              <a:gdLst/>
              <a:ahLst/>
              <a:cxnLst/>
              <a:rect l="l" t="t" r="r" b="b"/>
              <a:pathLst>
                <a:path w="952" h="361" extrusionOk="0">
                  <a:moveTo>
                    <a:pt x="198" y="0"/>
                  </a:moveTo>
                  <a:cubicBezTo>
                    <a:pt x="103" y="0"/>
                    <a:pt x="18" y="69"/>
                    <a:pt x="10" y="164"/>
                  </a:cubicBezTo>
                  <a:cubicBezTo>
                    <a:pt x="0" y="269"/>
                    <a:pt x="85" y="361"/>
                    <a:pt x="190" y="361"/>
                  </a:cubicBezTo>
                  <a:lnTo>
                    <a:pt x="753" y="361"/>
                  </a:lnTo>
                  <a:cubicBezTo>
                    <a:pt x="850" y="361"/>
                    <a:pt x="935" y="290"/>
                    <a:pt x="942" y="196"/>
                  </a:cubicBezTo>
                  <a:cubicBezTo>
                    <a:pt x="951" y="89"/>
                    <a:pt x="86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1771901" y="936673"/>
              <a:ext cx="25156" cy="13714"/>
            </a:xfrm>
            <a:custGeom>
              <a:avLst/>
              <a:gdLst/>
              <a:ahLst/>
              <a:cxnLst/>
              <a:rect l="l" t="t" r="r" b="b"/>
              <a:pathLst>
                <a:path w="664" h="362" extrusionOk="0">
                  <a:moveTo>
                    <a:pt x="189" y="1"/>
                  </a:moveTo>
                  <a:cubicBezTo>
                    <a:pt x="85" y="1"/>
                    <a:pt x="1" y="90"/>
                    <a:pt x="9" y="197"/>
                  </a:cubicBezTo>
                  <a:cubicBezTo>
                    <a:pt x="17" y="291"/>
                    <a:pt x="103" y="361"/>
                    <a:pt x="198" y="361"/>
                  </a:cubicBezTo>
                  <a:lnTo>
                    <a:pt x="467" y="361"/>
                  </a:lnTo>
                  <a:cubicBezTo>
                    <a:pt x="562" y="361"/>
                    <a:pt x="647" y="291"/>
                    <a:pt x="655" y="197"/>
                  </a:cubicBezTo>
                  <a:cubicBezTo>
                    <a:pt x="664" y="90"/>
                    <a:pt x="580" y="1"/>
                    <a:pt x="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1673931" y="936673"/>
              <a:ext cx="78801" cy="13714"/>
            </a:xfrm>
            <a:custGeom>
              <a:avLst/>
              <a:gdLst/>
              <a:ahLst/>
              <a:cxnLst/>
              <a:rect l="l" t="t" r="r" b="b"/>
              <a:pathLst>
                <a:path w="2080" h="362" extrusionOk="0">
                  <a:moveTo>
                    <a:pt x="199" y="1"/>
                  </a:moveTo>
                  <a:cubicBezTo>
                    <a:pt x="102" y="1"/>
                    <a:pt x="18" y="70"/>
                    <a:pt x="10" y="164"/>
                  </a:cubicBezTo>
                  <a:cubicBezTo>
                    <a:pt x="1" y="272"/>
                    <a:pt x="85" y="361"/>
                    <a:pt x="189" y="361"/>
                  </a:cubicBezTo>
                  <a:lnTo>
                    <a:pt x="1882" y="361"/>
                  </a:lnTo>
                  <a:cubicBezTo>
                    <a:pt x="1977" y="361"/>
                    <a:pt x="2063" y="291"/>
                    <a:pt x="2070" y="197"/>
                  </a:cubicBezTo>
                  <a:cubicBezTo>
                    <a:pt x="2080" y="90"/>
                    <a:pt x="1996" y="1"/>
                    <a:pt x="1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1728447" y="878368"/>
              <a:ext cx="36029" cy="13639"/>
            </a:xfrm>
            <a:custGeom>
              <a:avLst/>
              <a:gdLst/>
              <a:ahLst/>
              <a:cxnLst/>
              <a:rect l="l" t="t" r="r" b="b"/>
              <a:pathLst>
                <a:path w="951" h="360" extrusionOk="0">
                  <a:moveTo>
                    <a:pt x="189" y="0"/>
                  </a:moveTo>
                  <a:cubicBezTo>
                    <a:pt x="85" y="0"/>
                    <a:pt x="1" y="89"/>
                    <a:pt x="9" y="196"/>
                  </a:cubicBezTo>
                  <a:cubicBezTo>
                    <a:pt x="18" y="290"/>
                    <a:pt x="104" y="359"/>
                    <a:pt x="198" y="359"/>
                  </a:cubicBezTo>
                  <a:lnTo>
                    <a:pt x="753" y="359"/>
                  </a:lnTo>
                  <a:cubicBezTo>
                    <a:pt x="849" y="359"/>
                    <a:pt x="934" y="290"/>
                    <a:pt x="941" y="196"/>
                  </a:cubicBezTo>
                  <a:cubicBezTo>
                    <a:pt x="951" y="89"/>
                    <a:pt x="867"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1778152" y="878330"/>
              <a:ext cx="75429" cy="13639"/>
            </a:xfrm>
            <a:custGeom>
              <a:avLst/>
              <a:gdLst/>
              <a:ahLst/>
              <a:cxnLst/>
              <a:rect l="l" t="t" r="r" b="b"/>
              <a:pathLst>
                <a:path w="1991" h="360" extrusionOk="0">
                  <a:moveTo>
                    <a:pt x="198" y="0"/>
                  </a:moveTo>
                  <a:cubicBezTo>
                    <a:pt x="102" y="0"/>
                    <a:pt x="17" y="69"/>
                    <a:pt x="10" y="163"/>
                  </a:cubicBezTo>
                  <a:cubicBezTo>
                    <a:pt x="0" y="270"/>
                    <a:pt x="84" y="359"/>
                    <a:pt x="189" y="359"/>
                  </a:cubicBezTo>
                  <a:lnTo>
                    <a:pt x="1809" y="359"/>
                  </a:lnTo>
                  <a:cubicBezTo>
                    <a:pt x="1810" y="359"/>
                    <a:pt x="1810" y="359"/>
                    <a:pt x="1811" y="359"/>
                  </a:cubicBezTo>
                  <a:cubicBezTo>
                    <a:pt x="1911" y="359"/>
                    <a:pt x="1990" y="279"/>
                    <a:pt x="1990" y="180"/>
                  </a:cubicBezTo>
                  <a:cubicBezTo>
                    <a:pt x="1990" y="81"/>
                    <a:pt x="1909" y="0"/>
                    <a:pt x="18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1729773" y="818699"/>
              <a:ext cx="164383" cy="13714"/>
            </a:xfrm>
            <a:custGeom>
              <a:avLst/>
              <a:gdLst/>
              <a:ahLst/>
              <a:cxnLst/>
              <a:rect l="l" t="t" r="r" b="b"/>
              <a:pathLst>
                <a:path w="4339" h="362" extrusionOk="0">
                  <a:moveTo>
                    <a:pt x="198" y="1"/>
                  </a:moveTo>
                  <a:cubicBezTo>
                    <a:pt x="103" y="1"/>
                    <a:pt x="18" y="71"/>
                    <a:pt x="10" y="165"/>
                  </a:cubicBezTo>
                  <a:cubicBezTo>
                    <a:pt x="0" y="272"/>
                    <a:pt x="84" y="361"/>
                    <a:pt x="189" y="361"/>
                  </a:cubicBezTo>
                  <a:lnTo>
                    <a:pt x="4137" y="361"/>
                  </a:lnTo>
                  <a:cubicBezTo>
                    <a:pt x="4234" y="361"/>
                    <a:pt x="4319" y="292"/>
                    <a:pt x="4326" y="198"/>
                  </a:cubicBezTo>
                  <a:cubicBezTo>
                    <a:pt x="4339" y="92"/>
                    <a:pt x="4255" y="1"/>
                    <a:pt x="4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1673097" y="848553"/>
              <a:ext cx="182000" cy="13639"/>
            </a:xfrm>
            <a:custGeom>
              <a:avLst/>
              <a:gdLst/>
              <a:ahLst/>
              <a:cxnLst/>
              <a:rect l="l" t="t" r="r" b="b"/>
              <a:pathLst>
                <a:path w="4804" h="360" extrusionOk="0">
                  <a:moveTo>
                    <a:pt x="199" y="1"/>
                  </a:moveTo>
                  <a:cubicBezTo>
                    <a:pt x="103" y="1"/>
                    <a:pt x="19" y="70"/>
                    <a:pt x="9" y="164"/>
                  </a:cubicBezTo>
                  <a:cubicBezTo>
                    <a:pt x="1" y="271"/>
                    <a:pt x="87" y="360"/>
                    <a:pt x="193" y="360"/>
                  </a:cubicBezTo>
                  <a:lnTo>
                    <a:pt x="4595" y="360"/>
                  </a:lnTo>
                  <a:cubicBezTo>
                    <a:pt x="4681" y="360"/>
                    <a:pt x="4763" y="302"/>
                    <a:pt x="4780" y="216"/>
                  </a:cubicBezTo>
                  <a:cubicBezTo>
                    <a:pt x="4804" y="101"/>
                    <a:pt x="4713" y="1"/>
                    <a:pt x="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1558836" y="713303"/>
              <a:ext cx="475457" cy="476631"/>
            </a:xfrm>
            <a:custGeom>
              <a:avLst/>
              <a:gdLst/>
              <a:ahLst/>
              <a:cxnLst/>
              <a:rect l="l" t="t" r="r" b="b"/>
              <a:pathLst>
                <a:path w="12550" h="12581" extrusionOk="0">
                  <a:moveTo>
                    <a:pt x="10487" y="358"/>
                  </a:moveTo>
                  <a:cubicBezTo>
                    <a:pt x="10595" y="358"/>
                    <a:pt x="10684" y="446"/>
                    <a:pt x="10684" y="556"/>
                  </a:cubicBezTo>
                  <a:lnTo>
                    <a:pt x="10684" y="1374"/>
                  </a:lnTo>
                  <a:lnTo>
                    <a:pt x="363" y="1374"/>
                  </a:lnTo>
                  <a:lnTo>
                    <a:pt x="363" y="556"/>
                  </a:lnTo>
                  <a:cubicBezTo>
                    <a:pt x="363" y="447"/>
                    <a:pt x="451" y="358"/>
                    <a:pt x="561" y="358"/>
                  </a:cubicBezTo>
                  <a:close/>
                  <a:moveTo>
                    <a:pt x="11338" y="6826"/>
                  </a:moveTo>
                  <a:lnTo>
                    <a:pt x="11956" y="7535"/>
                  </a:lnTo>
                  <a:lnTo>
                    <a:pt x="11338" y="7535"/>
                  </a:lnTo>
                  <a:lnTo>
                    <a:pt x="11338" y="6826"/>
                  </a:lnTo>
                  <a:close/>
                  <a:moveTo>
                    <a:pt x="192" y="0"/>
                  </a:moveTo>
                  <a:cubicBezTo>
                    <a:pt x="86" y="0"/>
                    <a:pt x="2" y="86"/>
                    <a:pt x="2" y="191"/>
                  </a:cubicBezTo>
                  <a:lnTo>
                    <a:pt x="2" y="7202"/>
                  </a:lnTo>
                  <a:cubicBezTo>
                    <a:pt x="2" y="7220"/>
                    <a:pt x="9" y="7237"/>
                    <a:pt x="22" y="7249"/>
                  </a:cubicBezTo>
                  <a:cubicBezTo>
                    <a:pt x="75" y="7301"/>
                    <a:pt x="131" y="7323"/>
                    <a:pt x="183" y="7323"/>
                  </a:cubicBezTo>
                  <a:cubicBezTo>
                    <a:pt x="282" y="7323"/>
                    <a:pt x="363" y="7241"/>
                    <a:pt x="363" y="7139"/>
                  </a:cubicBezTo>
                  <a:lnTo>
                    <a:pt x="363" y="1736"/>
                  </a:lnTo>
                  <a:lnTo>
                    <a:pt x="10683" y="1736"/>
                  </a:lnTo>
                  <a:lnTo>
                    <a:pt x="10683" y="6160"/>
                  </a:lnTo>
                  <a:lnTo>
                    <a:pt x="9249" y="6160"/>
                  </a:lnTo>
                  <a:cubicBezTo>
                    <a:pt x="9152" y="6160"/>
                    <a:pt x="9067" y="6229"/>
                    <a:pt x="9060" y="6323"/>
                  </a:cubicBezTo>
                  <a:cubicBezTo>
                    <a:pt x="9051" y="6431"/>
                    <a:pt x="9134" y="6520"/>
                    <a:pt x="9239" y="6520"/>
                  </a:cubicBezTo>
                  <a:lnTo>
                    <a:pt x="10978" y="6520"/>
                  </a:lnTo>
                  <a:lnTo>
                    <a:pt x="10978" y="7713"/>
                  </a:lnTo>
                  <a:cubicBezTo>
                    <a:pt x="10978" y="7814"/>
                    <a:pt x="11060" y="7897"/>
                    <a:pt x="11162" y="7897"/>
                  </a:cubicBezTo>
                  <a:lnTo>
                    <a:pt x="12190" y="7897"/>
                  </a:lnTo>
                  <a:lnTo>
                    <a:pt x="12190" y="12223"/>
                  </a:lnTo>
                  <a:lnTo>
                    <a:pt x="7537" y="12223"/>
                  </a:lnTo>
                  <a:lnTo>
                    <a:pt x="7537" y="6519"/>
                  </a:lnTo>
                  <a:lnTo>
                    <a:pt x="8330" y="6519"/>
                  </a:lnTo>
                  <a:cubicBezTo>
                    <a:pt x="8426" y="6519"/>
                    <a:pt x="8511" y="6449"/>
                    <a:pt x="8519" y="6354"/>
                  </a:cubicBezTo>
                  <a:cubicBezTo>
                    <a:pt x="8528" y="6248"/>
                    <a:pt x="8444" y="6159"/>
                    <a:pt x="8339" y="6159"/>
                  </a:cubicBezTo>
                  <a:lnTo>
                    <a:pt x="7328" y="6159"/>
                  </a:lnTo>
                  <a:cubicBezTo>
                    <a:pt x="7225" y="6159"/>
                    <a:pt x="7143" y="6241"/>
                    <a:pt x="7143" y="6343"/>
                  </a:cubicBezTo>
                  <a:lnTo>
                    <a:pt x="7143" y="9436"/>
                  </a:lnTo>
                  <a:lnTo>
                    <a:pt x="427" y="9436"/>
                  </a:lnTo>
                  <a:cubicBezTo>
                    <a:pt x="390" y="9436"/>
                    <a:pt x="360" y="9405"/>
                    <a:pt x="360" y="9369"/>
                  </a:cubicBezTo>
                  <a:lnTo>
                    <a:pt x="360" y="7960"/>
                  </a:lnTo>
                  <a:cubicBezTo>
                    <a:pt x="360" y="7941"/>
                    <a:pt x="352" y="7924"/>
                    <a:pt x="339" y="7911"/>
                  </a:cubicBezTo>
                  <a:cubicBezTo>
                    <a:pt x="286" y="7861"/>
                    <a:pt x="231" y="7840"/>
                    <a:pt x="180" y="7840"/>
                  </a:cubicBezTo>
                  <a:cubicBezTo>
                    <a:pt x="81" y="7840"/>
                    <a:pt x="0" y="7920"/>
                    <a:pt x="0" y="8020"/>
                  </a:cubicBezTo>
                  <a:lnTo>
                    <a:pt x="0" y="9604"/>
                  </a:lnTo>
                  <a:cubicBezTo>
                    <a:pt x="0" y="9709"/>
                    <a:pt x="85" y="9795"/>
                    <a:pt x="191" y="9795"/>
                  </a:cubicBezTo>
                  <a:lnTo>
                    <a:pt x="7143" y="9795"/>
                  </a:lnTo>
                  <a:lnTo>
                    <a:pt x="7143" y="12397"/>
                  </a:lnTo>
                  <a:cubicBezTo>
                    <a:pt x="7143" y="12499"/>
                    <a:pt x="7225" y="12581"/>
                    <a:pt x="7328" y="12581"/>
                  </a:cubicBezTo>
                  <a:lnTo>
                    <a:pt x="12365" y="12581"/>
                  </a:lnTo>
                  <a:cubicBezTo>
                    <a:pt x="12467" y="12581"/>
                    <a:pt x="12550" y="12499"/>
                    <a:pt x="12550" y="12397"/>
                  </a:cubicBezTo>
                  <a:lnTo>
                    <a:pt x="12550" y="7724"/>
                  </a:lnTo>
                  <a:cubicBezTo>
                    <a:pt x="12550" y="7679"/>
                    <a:pt x="12534" y="7636"/>
                    <a:pt x="12506" y="7604"/>
                  </a:cubicBezTo>
                  <a:lnTo>
                    <a:pt x="11307" y="6222"/>
                  </a:lnTo>
                  <a:cubicBezTo>
                    <a:pt x="11272" y="6182"/>
                    <a:pt x="11221" y="6160"/>
                    <a:pt x="11168" y="6160"/>
                  </a:cubicBezTo>
                  <a:lnTo>
                    <a:pt x="11043" y="6160"/>
                  </a:lnTo>
                  <a:lnTo>
                    <a:pt x="11043" y="566"/>
                  </a:lnTo>
                  <a:cubicBezTo>
                    <a:pt x="11043" y="254"/>
                    <a:pt x="10790" y="0"/>
                    <a:pt x="10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1906431" y="1036614"/>
              <a:ext cx="48341" cy="63760"/>
            </a:xfrm>
            <a:custGeom>
              <a:avLst/>
              <a:gdLst/>
              <a:ahLst/>
              <a:cxnLst/>
              <a:rect l="l" t="t" r="r" b="b"/>
              <a:pathLst>
                <a:path w="1276" h="1683" extrusionOk="0">
                  <a:moveTo>
                    <a:pt x="1096" y="0"/>
                  </a:moveTo>
                  <a:cubicBezTo>
                    <a:pt x="997" y="0"/>
                    <a:pt x="917" y="81"/>
                    <a:pt x="917" y="180"/>
                  </a:cubicBezTo>
                  <a:lnTo>
                    <a:pt x="917" y="638"/>
                  </a:lnTo>
                  <a:lnTo>
                    <a:pt x="359" y="638"/>
                  </a:lnTo>
                  <a:lnTo>
                    <a:pt x="359" y="180"/>
                  </a:lnTo>
                  <a:cubicBezTo>
                    <a:pt x="362" y="81"/>
                    <a:pt x="280" y="1"/>
                    <a:pt x="180" y="1"/>
                  </a:cubicBezTo>
                  <a:cubicBezTo>
                    <a:pt x="81" y="1"/>
                    <a:pt x="0" y="82"/>
                    <a:pt x="0" y="181"/>
                  </a:cubicBezTo>
                  <a:lnTo>
                    <a:pt x="0" y="1494"/>
                  </a:lnTo>
                  <a:cubicBezTo>
                    <a:pt x="0" y="1589"/>
                    <a:pt x="69" y="1674"/>
                    <a:pt x="164" y="1682"/>
                  </a:cubicBezTo>
                  <a:cubicBezTo>
                    <a:pt x="169" y="1682"/>
                    <a:pt x="173" y="1683"/>
                    <a:pt x="178" y="1683"/>
                  </a:cubicBezTo>
                  <a:cubicBezTo>
                    <a:pt x="279" y="1683"/>
                    <a:pt x="359" y="1602"/>
                    <a:pt x="359" y="1502"/>
                  </a:cubicBezTo>
                  <a:lnTo>
                    <a:pt x="359" y="998"/>
                  </a:lnTo>
                  <a:lnTo>
                    <a:pt x="917" y="998"/>
                  </a:lnTo>
                  <a:lnTo>
                    <a:pt x="917" y="1494"/>
                  </a:lnTo>
                  <a:cubicBezTo>
                    <a:pt x="917" y="1589"/>
                    <a:pt x="986" y="1674"/>
                    <a:pt x="1080" y="1682"/>
                  </a:cubicBezTo>
                  <a:cubicBezTo>
                    <a:pt x="1085" y="1682"/>
                    <a:pt x="1090" y="1683"/>
                    <a:pt x="1095" y="1683"/>
                  </a:cubicBezTo>
                  <a:cubicBezTo>
                    <a:pt x="1195" y="1683"/>
                    <a:pt x="1276" y="1602"/>
                    <a:pt x="1276" y="1502"/>
                  </a:cubicBezTo>
                  <a:lnTo>
                    <a:pt x="1276" y="189"/>
                  </a:lnTo>
                  <a:cubicBezTo>
                    <a:pt x="1276" y="93"/>
                    <a:pt x="1207" y="8"/>
                    <a:pt x="1113" y="1"/>
                  </a:cubicBezTo>
                  <a:cubicBezTo>
                    <a:pt x="1107" y="1"/>
                    <a:pt x="1102"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1857976" y="1035970"/>
              <a:ext cx="42128" cy="65200"/>
            </a:xfrm>
            <a:custGeom>
              <a:avLst/>
              <a:gdLst/>
              <a:ahLst/>
              <a:cxnLst/>
              <a:rect l="l" t="t" r="r" b="b"/>
              <a:pathLst>
                <a:path w="1112" h="1721" extrusionOk="0">
                  <a:moveTo>
                    <a:pt x="550" y="362"/>
                  </a:moveTo>
                  <a:cubicBezTo>
                    <a:pt x="659" y="362"/>
                    <a:pt x="752" y="451"/>
                    <a:pt x="752" y="558"/>
                  </a:cubicBezTo>
                  <a:cubicBezTo>
                    <a:pt x="752" y="665"/>
                    <a:pt x="659" y="756"/>
                    <a:pt x="548" y="756"/>
                  </a:cubicBezTo>
                  <a:cubicBezTo>
                    <a:pt x="504" y="756"/>
                    <a:pt x="429" y="756"/>
                    <a:pt x="359" y="757"/>
                  </a:cubicBezTo>
                  <a:cubicBezTo>
                    <a:pt x="359" y="684"/>
                    <a:pt x="358" y="439"/>
                    <a:pt x="358" y="362"/>
                  </a:cubicBezTo>
                  <a:lnTo>
                    <a:pt x="548" y="362"/>
                  </a:lnTo>
                  <a:cubicBezTo>
                    <a:pt x="549" y="362"/>
                    <a:pt x="549" y="362"/>
                    <a:pt x="550" y="362"/>
                  </a:cubicBezTo>
                  <a:close/>
                  <a:moveTo>
                    <a:pt x="182" y="0"/>
                  </a:moveTo>
                  <a:cubicBezTo>
                    <a:pt x="87" y="0"/>
                    <a:pt x="0" y="88"/>
                    <a:pt x="0" y="186"/>
                  </a:cubicBezTo>
                  <a:lnTo>
                    <a:pt x="0" y="1531"/>
                  </a:lnTo>
                  <a:cubicBezTo>
                    <a:pt x="0" y="1618"/>
                    <a:pt x="59" y="1699"/>
                    <a:pt x="145" y="1717"/>
                  </a:cubicBezTo>
                  <a:cubicBezTo>
                    <a:pt x="158" y="1719"/>
                    <a:pt x="170" y="1721"/>
                    <a:pt x="182" y="1721"/>
                  </a:cubicBezTo>
                  <a:cubicBezTo>
                    <a:pt x="281" y="1721"/>
                    <a:pt x="363" y="1637"/>
                    <a:pt x="363" y="1537"/>
                  </a:cubicBezTo>
                  <a:lnTo>
                    <a:pt x="363" y="1133"/>
                  </a:lnTo>
                  <a:cubicBezTo>
                    <a:pt x="432" y="1133"/>
                    <a:pt x="506" y="1131"/>
                    <a:pt x="551" y="1131"/>
                  </a:cubicBezTo>
                  <a:cubicBezTo>
                    <a:pt x="860" y="1131"/>
                    <a:pt x="1112" y="878"/>
                    <a:pt x="1112" y="566"/>
                  </a:cubicBezTo>
                  <a:cubicBezTo>
                    <a:pt x="1112" y="255"/>
                    <a:pt x="860" y="0"/>
                    <a:pt x="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1964433" y="1035932"/>
              <a:ext cx="42962" cy="65200"/>
            </a:xfrm>
            <a:custGeom>
              <a:avLst/>
              <a:gdLst/>
              <a:ahLst/>
              <a:cxnLst/>
              <a:rect l="l" t="t" r="r" b="b"/>
              <a:pathLst>
                <a:path w="1134" h="1721" extrusionOk="0">
                  <a:moveTo>
                    <a:pt x="566" y="362"/>
                  </a:moveTo>
                  <a:cubicBezTo>
                    <a:pt x="677" y="362"/>
                    <a:pt x="770" y="452"/>
                    <a:pt x="770" y="558"/>
                  </a:cubicBezTo>
                  <a:cubicBezTo>
                    <a:pt x="770" y="665"/>
                    <a:pt x="676" y="755"/>
                    <a:pt x="566" y="755"/>
                  </a:cubicBezTo>
                  <a:cubicBezTo>
                    <a:pt x="522" y="755"/>
                    <a:pt x="447" y="755"/>
                    <a:pt x="376" y="757"/>
                  </a:cubicBezTo>
                  <a:cubicBezTo>
                    <a:pt x="376" y="684"/>
                    <a:pt x="375" y="439"/>
                    <a:pt x="375" y="362"/>
                  </a:cubicBezTo>
                  <a:close/>
                  <a:moveTo>
                    <a:pt x="187" y="0"/>
                  </a:moveTo>
                  <a:cubicBezTo>
                    <a:pt x="79" y="0"/>
                    <a:pt x="4" y="87"/>
                    <a:pt x="2" y="190"/>
                  </a:cubicBezTo>
                  <a:cubicBezTo>
                    <a:pt x="0" y="235"/>
                    <a:pt x="2" y="1503"/>
                    <a:pt x="2" y="1535"/>
                  </a:cubicBezTo>
                  <a:cubicBezTo>
                    <a:pt x="2" y="1638"/>
                    <a:pt x="84" y="1721"/>
                    <a:pt x="185" y="1721"/>
                  </a:cubicBezTo>
                  <a:cubicBezTo>
                    <a:pt x="287" y="1721"/>
                    <a:pt x="370" y="1638"/>
                    <a:pt x="370" y="1536"/>
                  </a:cubicBezTo>
                  <a:lnTo>
                    <a:pt x="370" y="1132"/>
                  </a:lnTo>
                  <a:cubicBezTo>
                    <a:pt x="441" y="1132"/>
                    <a:pt x="517" y="1131"/>
                    <a:pt x="562" y="1131"/>
                  </a:cubicBezTo>
                  <a:cubicBezTo>
                    <a:pt x="878" y="1131"/>
                    <a:pt x="1134" y="878"/>
                    <a:pt x="1134" y="566"/>
                  </a:cubicBezTo>
                  <a:cubicBezTo>
                    <a:pt x="1134" y="254"/>
                    <a:pt x="878"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4" name="Google Shape;3084;p65"/>
          <p:cNvSpPr/>
          <p:nvPr/>
        </p:nvSpPr>
        <p:spPr>
          <a:xfrm>
            <a:off x="2092848" y="-2715259"/>
            <a:ext cx="13018" cy="13045"/>
          </a:xfrm>
          <a:custGeom>
            <a:avLst/>
            <a:gdLst/>
            <a:ahLst/>
            <a:cxnLst/>
            <a:rect l="l" t="t" r="r" b="b"/>
            <a:pathLst>
              <a:path w="492" h="493" extrusionOk="0">
                <a:moveTo>
                  <a:pt x="245" y="1"/>
                </a:moveTo>
                <a:cubicBezTo>
                  <a:pt x="111" y="1"/>
                  <a:pt x="1" y="111"/>
                  <a:pt x="1" y="247"/>
                </a:cubicBezTo>
                <a:cubicBezTo>
                  <a:pt x="1" y="383"/>
                  <a:pt x="111" y="493"/>
                  <a:pt x="247" y="493"/>
                </a:cubicBezTo>
                <a:cubicBezTo>
                  <a:pt x="382" y="493"/>
                  <a:pt x="492" y="383"/>
                  <a:pt x="492" y="247"/>
                </a:cubicBezTo>
                <a:cubicBezTo>
                  <a:pt x="492" y="111"/>
                  <a:pt x="382" y="1"/>
                  <a:pt x="247" y="1"/>
                </a:cubicBezTo>
                <a:cubicBezTo>
                  <a:pt x="246" y="1"/>
                  <a:pt x="246" y="1"/>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89"/>
        <p:cNvGrpSpPr/>
        <p:nvPr/>
      </p:nvGrpSpPr>
      <p:grpSpPr>
        <a:xfrm>
          <a:off x="0" y="0"/>
          <a:ext cx="0" cy="0"/>
          <a:chOff x="0" y="0"/>
          <a:chExt cx="0" cy="0"/>
        </a:xfrm>
      </p:grpSpPr>
      <p:sp>
        <p:nvSpPr>
          <p:cNvPr id="3090" name="Google Shape;3090;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3091" name="Google Shape;3091;p66"/>
          <p:cNvSpPr txBox="1">
            <a:spLocks noGrp="1"/>
          </p:cNvSpPr>
          <p:nvPr>
            <p:ph type="body" idx="1"/>
          </p:nvPr>
        </p:nvSpPr>
        <p:spPr>
          <a:xfrm>
            <a:off x="720000" y="1139550"/>
            <a:ext cx="4528500" cy="6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p:txBody>
      </p:sp>
      <p:grpSp>
        <p:nvGrpSpPr>
          <p:cNvPr id="3092" name="Google Shape;3092;p66"/>
          <p:cNvGrpSpPr/>
          <p:nvPr/>
        </p:nvGrpSpPr>
        <p:grpSpPr>
          <a:xfrm>
            <a:off x="2652751" y="2322808"/>
            <a:ext cx="876721" cy="1462861"/>
            <a:chOff x="4849314" y="2333683"/>
            <a:chExt cx="876721" cy="1462861"/>
          </a:xfrm>
        </p:grpSpPr>
        <p:grpSp>
          <p:nvGrpSpPr>
            <p:cNvPr id="3093" name="Google Shape;3093;p66"/>
            <p:cNvGrpSpPr/>
            <p:nvPr/>
          </p:nvGrpSpPr>
          <p:grpSpPr>
            <a:xfrm>
              <a:off x="4849314" y="2333683"/>
              <a:ext cx="876721" cy="589313"/>
              <a:chOff x="3772339" y="3287983"/>
              <a:chExt cx="876721" cy="589313"/>
            </a:xfrm>
          </p:grpSpPr>
          <p:grpSp>
            <p:nvGrpSpPr>
              <p:cNvPr id="3094" name="Google Shape;3094;p66"/>
              <p:cNvGrpSpPr/>
              <p:nvPr/>
            </p:nvGrpSpPr>
            <p:grpSpPr>
              <a:xfrm>
                <a:off x="3772339" y="3287983"/>
                <a:ext cx="237498" cy="589194"/>
                <a:chOff x="3772375" y="3304350"/>
                <a:chExt cx="237498" cy="572700"/>
              </a:xfrm>
            </p:grpSpPr>
            <p:cxnSp>
              <p:nvCxnSpPr>
                <p:cNvPr id="3095" name="Google Shape;3095;p66"/>
                <p:cNvCxnSpPr/>
                <p:nvPr/>
              </p:nvCxnSpPr>
              <p:spPr>
                <a:xfrm>
                  <a:off x="3772375"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096" name="Google Shape;3096;p66"/>
                <p:cNvCxnSpPr/>
                <p:nvPr/>
              </p:nvCxnSpPr>
              <p:spPr>
                <a:xfrm>
                  <a:off x="3851541"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097" name="Google Shape;3097;p66"/>
                <p:cNvCxnSpPr/>
                <p:nvPr/>
              </p:nvCxnSpPr>
              <p:spPr>
                <a:xfrm>
                  <a:off x="3930707"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098" name="Google Shape;3098;p66"/>
                <p:cNvCxnSpPr/>
                <p:nvPr/>
              </p:nvCxnSpPr>
              <p:spPr>
                <a:xfrm>
                  <a:off x="4009873" y="3304350"/>
                  <a:ext cx="0" cy="572700"/>
                </a:xfrm>
                <a:prstGeom prst="straightConnector1">
                  <a:avLst/>
                </a:prstGeom>
                <a:noFill/>
                <a:ln w="9525" cap="flat" cmpd="sng">
                  <a:solidFill>
                    <a:schemeClr val="dk1"/>
                  </a:solidFill>
                  <a:prstDash val="solid"/>
                  <a:round/>
                  <a:headEnd type="none" w="med" len="med"/>
                  <a:tailEnd type="none" w="med" len="med"/>
                </a:ln>
              </p:spPr>
            </p:cxnSp>
          </p:grpSp>
          <p:grpSp>
            <p:nvGrpSpPr>
              <p:cNvPr id="3099" name="Google Shape;3099;p66"/>
              <p:cNvGrpSpPr/>
              <p:nvPr/>
            </p:nvGrpSpPr>
            <p:grpSpPr>
              <a:xfrm>
                <a:off x="4089039" y="3596196"/>
                <a:ext cx="237498" cy="281100"/>
                <a:chOff x="4089039" y="3596196"/>
                <a:chExt cx="237498" cy="281100"/>
              </a:xfrm>
            </p:grpSpPr>
            <p:cxnSp>
              <p:nvCxnSpPr>
                <p:cNvPr id="3100" name="Google Shape;3100;p66"/>
                <p:cNvCxnSpPr/>
                <p:nvPr/>
              </p:nvCxnSpPr>
              <p:spPr>
                <a:xfrm>
                  <a:off x="4089039"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1" name="Google Shape;3101;p66"/>
                <p:cNvCxnSpPr/>
                <p:nvPr/>
              </p:nvCxnSpPr>
              <p:spPr>
                <a:xfrm>
                  <a:off x="4168205"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2" name="Google Shape;3102;p66"/>
                <p:cNvCxnSpPr/>
                <p:nvPr/>
              </p:nvCxnSpPr>
              <p:spPr>
                <a:xfrm>
                  <a:off x="4247370"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3" name="Google Shape;3103;p66"/>
                <p:cNvCxnSpPr/>
                <p:nvPr/>
              </p:nvCxnSpPr>
              <p:spPr>
                <a:xfrm>
                  <a:off x="4326536" y="3596196"/>
                  <a:ext cx="0" cy="281100"/>
                </a:xfrm>
                <a:prstGeom prst="straightConnector1">
                  <a:avLst/>
                </a:prstGeom>
                <a:noFill/>
                <a:ln w="9525" cap="flat" cmpd="sng">
                  <a:solidFill>
                    <a:schemeClr val="dk1"/>
                  </a:solidFill>
                  <a:prstDash val="solid"/>
                  <a:round/>
                  <a:headEnd type="none" w="med" len="med"/>
                  <a:tailEnd type="none" w="med" len="med"/>
                </a:ln>
              </p:spPr>
            </p:cxnSp>
          </p:grpSp>
          <p:grpSp>
            <p:nvGrpSpPr>
              <p:cNvPr id="3104" name="Google Shape;3104;p66"/>
              <p:cNvGrpSpPr/>
              <p:nvPr/>
            </p:nvGrpSpPr>
            <p:grpSpPr>
              <a:xfrm>
                <a:off x="4405702" y="3596196"/>
                <a:ext cx="237498" cy="281100"/>
                <a:chOff x="4405702" y="3596196"/>
                <a:chExt cx="237498" cy="281100"/>
              </a:xfrm>
            </p:grpSpPr>
            <p:cxnSp>
              <p:nvCxnSpPr>
                <p:cNvPr id="3105" name="Google Shape;3105;p66"/>
                <p:cNvCxnSpPr/>
                <p:nvPr/>
              </p:nvCxnSpPr>
              <p:spPr>
                <a:xfrm>
                  <a:off x="4405702"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6" name="Google Shape;3106;p66"/>
                <p:cNvCxnSpPr/>
                <p:nvPr/>
              </p:nvCxnSpPr>
              <p:spPr>
                <a:xfrm>
                  <a:off x="4484868"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7" name="Google Shape;3107;p66"/>
                <p:cNvCxnSpPr/>
                <p:nvPr/>
              </p:nvCxnSpPr>
              <p:spPr>
                <a:xfrm>
                  <a:off x="4564034"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08" name="Google Shape;3108;p66"/>
                <p:cNvCxnSpPr/>
                <p:nvPr/>
              </p:nvCxnSpPr>
              <p:spPr>
                <a:xfrm>
                  <a:off x="4643200" y="3596196"/>
                  <a:ext cx="0" cy="281100"/>
                </a:xfrm>
                <a:prstGeom prst="straightConnector1">
                  <a:avLst/>
                </a:prstGeom>
                <a:noFill/>
                <a:ln w="9525" cap="flat" cmpd="sng">
                  <a:solidFill>
                    <a:schemeClr val="dk1"/>
                  </a:solidFill>
                  <a:prstDash val="solid"/>
                  <a:round/>
                  <a:headEnd type="none" w="med" len="med"/>
                  <a:tailEnd type="none" w="med" len="med"/>
                </a:ln>
              </p:spPr>
            </p:cxnSp>
          </p:grpSp>
          <p:grpSp>
            <p:nvGrpSpPr>
              <p:cNvPr id="3109" name="Google Shape;3109;p66"/>
              <p:cNvGrpSpPr/>
              <p:nvPr/>
            </p:nvGrpSpPr>
            <p:grpSpPr>
              <a:xfrm rot="5400000">
                <a:off x="4239406" y="3115771"/>
                <a:ext cx="237403" cy="581905"/>
                <a:chOff x="4089039" y="3596196"/>
                <a:chExt cx="237498" cy="281100"/>
              </a:xfrm>
            </p:grpSpPr>
            <p:cxnSp>
              <p:nvCxnSpPr>
                <p:cNvPr id="3110" name="Google Shape;3110;p66"/>
                <p:cNvCxnSpPr/>
                <p:nvPr/>
              </p:nvCxnSpPr>
              <p:spPr>
                <a:xfrm>
                  <a:off x="4089039"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11" name="Google Shape;3111;p66"/>
                <p:cNvCxnSpPr/>
                <p:nvPr/>
              </p:nvCxnSpPr>
              <p:spPr>
                <a:xfrm>
                  <a:off x="4168205"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12" name="Google Shape;3112;p66"/>
                <p:cNvCxnSpPr/>
                <p:nvPr/>
              </p:nvCxnSpPr>
              <p:spPr>
                <a:xfrm>
                  <a:off x="4247370"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13" name="Google Shape;3113;p66"/>
                <p:cNvCxnSpPr/>
                <p:nvPr/>
              </p:nvCxnSpPr>
              <p:spPr>
                <a:xfrm>
                  <a:off x="4326536" y="3596196"/>
                  <a:ext cx="0" cy="281100"/>
                </a:xfrm>
                <a:prstGeom prst="straightConnector1">
                  <a:avLst/>
                </a:prstGeom>
                <a:noFill/>
                <a:ln w="9525" cap="flat" cmpd="sng">
                  <a:solidFill>
                    <a:schemeClr val="dk1"/>
                  </a:solidFill>
                  <a:prstDash val="solid"/>
                  <a:round/>
                  <a:headEnd type="none" w="med" len="med"/>
                  <a:tailEnd type="none" w="med" len="med"/>
                </a:ln>
              </p:spPr>
            </p:cxnSp>
          </p:grpSp>
        </p:grpSp>
        <p:grpSp>
          <p:nvGrpSpPr>
            <p:cNvPr id="3114" name="Google Shape;3114;p66"/>
            <p:cNvGrpSpPr/>
            <p:nvPr/>
          </p:nvGrpSpPr>
          <p:grpSpPr>
            <a:xfrm>
              <a:off x="4849423" y="2961468"/>
              <a:ext cx="237498" cy="834997"/>
              <a:chOff x="3772375" y="3304350"/>
              <a:chExt cx="237498" cy="572700"/>
            </a:xfrm>
          </p:grpSpPr>
          <p:cxnSp>
            <p:nvCxnSpPr>
              <p:cNvPr id="3115" name="Google Shape;3115;p66"/>
              <p:cNvCxnSpPr/>
              <p:nvPr/>
            </p:nvCxnSpPr>
            <p:spPr>
              <a:xfrm>
                <a:off x="3772375"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116" name="Google Shape;3116;p66"/>
              <p:cNvCxnSpPr/>
              <p:nvPr/>
            </p:nvCxnSpPr>
            <p:spPr>
              <a:xfrm>
                <a:off x="3851541"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117" name="Google Shape;3117;p66"/>
              <p:cNvCxnSpPr/>
              <p:nvPr/>
            </p:nvCxnSpPr>
            <p:spPr>
              <a:xfrm>
                <a:off x="3930707" y="3304350"/>
                <a:ext cx="0" cy="572700"/>
              </a:xfrm>
              <a:prstGeom prst="straightConnector1">
                <a:avLst/>
              </a:prstGeom>
              <a:noFill/>
              <a:ln w="9525" cap="flat" cmpd="sng">
                <a:solidFill>
                  <a:schemeClr val="dk1"/>
                </a:solidFill>
                <a:prstDash val="solid"/>
                <a:round/>
                <a:headEnd type="none" w="med" len="med"/>
                <a:tailEnd type="none" w="med" len="med"/>
              </a:ln>
            </p:spPr>
          </p:cxnSp>
          <p:cxnSp>
            <p:nvCxnSpPr>
              <p:cNvPr id="3118" name="Google Shape;3118;p66"/>
              <p:cNvCxnSpPr/>
              <p:nvPr/>
            </p:nvCxnSpPr>
            <p:spPr>
              <a:xfrm>
                <a:off x="4009873" y="3304350"/>
                <a:ext cx="0" cy="572700"/>
              </a:xfrm>
              <a:prstGeom prst="straightConnector1">
                <a:avLst/>
              </a:prstGeom>
              <a:noFill/>
              <a:ln w="9525" cap="flat" cmpd="sng">
                <a:solidFill>
                  <a:schemeClr val="dk1"/>
                </a:solidFill>
                <a:prstDash val="solid"/>
                <a:round/>
                <a:headEnd type="none" w="med" len="med"/>
                <a:tailEnd type="none" w="med" len="med"/>
              </a:ln>
            </p:spPr>
          </p:cxnSp>
        </p:grpSp>
        <p:grpSp>
          <p:nvGrpSpPr>
            <p:cNvPr id="3119" name="Google Shape;3119;p66"/>
            <p:cNvGrpSpPr/>
            <p:nvPr/>
          </p:nvGrpSpPr>
          <p:grpSpPr>
            <a:xfrm>
              <a:off x="5166209" y="3265405"/>
              <a:ext cx="237498" cy="531138"/>
              <a:chOff x="4089039" y="3596196"/>
              <a:chExt cx="237498" cy="281100"/>
            </a:xfrm>
          </p:grpSpPr>
          <p:cxnSp>
            <p:nvCxnSpPr>
              <p:cNvPr id="3120" name="Google Shape;3120;p66"/>
              <p:cNvCxnSpPr/>
              <p:nvPr/>
            </p:nvCxnSpPr>
            <p:spPr>
              <a:xfrm>
                <a:off x="4089039"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1" name="Google Shape;3121;p66"/>
              <p:cNvCxnSpPr/>
              <p:nvPr/>
            </p:nvCxnSpPr>
            <p:spPr>
              <a:xfrm>
                <a:off x="4168205"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2" name="Google Shape;3122;p66"/>
              <p:cNvCxnSpPr/>
              <p:nvPr/>
            </p:nvCxnSpPr>
            <p:spPr>
              <a:xfrm>
                <a:off x="4247370"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3" name="Google Shape;3123;p66"/>
              <p:cNvCxnSpPr/>
              <p:nvPr/>
            </p:nvCxnSpPr>
            <p:spPr>
              <a:xfrm>
                <a:off x="4326536" y="3596196"/>
                <a:ext cx="0" cy="281100"/>
              </a:xfrm>
              <a:prstGeom prst="straightConnector1">
                <a:avLst/>
              </a:prstGeom>
              <a:noFill/>
              <a:ln w="9525" cap="flat" cmpd="sng">
                <a:solidFill>
                  <a:schemeClr val="dk1"/>
                </a:solidFill>
                <a:prstDash val="solid"/>
                <a:round/>
                <a:headEnd type="none" w="med" len="med"/>
                <a:tailEnd type="none" w="med" len="med"/>
              </a:ln>
            </p:spPr>
          </p:cxnSp>
        </p:grpSp>
        <p:grpSp>
          <p:nvGrpSpPr>
            <p:cNvPr id="3124" name="Google Shape;3124;p66"/>
            <p:cNvGrpSpPr/>
            <p:nvPr/>
          </p:nvGrpSpPr>
          <p:grpSpPr>
            <a:xfrm>
              <a:off x="5482872" y="3265405"/>
              <a:ext cx="237498" cy="531138"/>
              <a:chOff x="4405702" y="3596196"/>
              <a:chExt cx="237498" cy="281100"/>
            </a:xfrm>
          </p:grpSpPr>
          <p:cxnSp>
            <p:nvCxnSpPr>
              <p:cNvPr id="3125" name="Google Shape;3125;p66"/>
              <p:cNvCxnSpPr/>
              <p:nvPr/>
            </p:nvCxnSpPr>
            <p:spPr>
              <a:xfrm>
                <a:off x="4405702"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6" name="Google Shape;3126;p66"/>
              <p:cNvCxnSpPr/>
              <p:nvPr/>
            </p:nvCxnSpPr>
            <p:spPr>
              <a:xfrm>
                <a:off x="4484868"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7" name="Google Shape;3127;p66"/>
              <p:cNvCxnSpPr/>
              <p:nvPr/>
            </p:nvCxnSpPr>
            <p:spPr>
              <a:xfrm>
                <a:off x="4564034"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28" name="Google Shape;3128;p66"/>
              <p:cNvCxnSpPr/>
              <p:nvPr/>
            </p:nvCxnSpPr>
            <p:spPr>
              <a:xfrm>
                <a:off x="4643200" y="3596196"/>
                <a:ext cx="0" cy="281100"/>
              </a:xfrm>
              <a:prstGeom prst="straightConnector1">
                <a:avLst/>
              </a:prstGeom>
              <a:noFill/>
              <a:ln w="9525" cap="flat" cmpd="sng">
                <a:solidFill>
                  <a:schemeClr val="dk1"/>
                </a:solidFill>
                <a:prstDash val="solid"/>
                <a:round/>
                <a:headEnd type="none" w="med" len="med"/>
                <a:tailEnd type="none" w="med" len="med"/>
              </a:ln>
            </p:spPr>
          </p:cxnSp>
        </p:grpSp>
        <p:grpSp>
          <p:nvGrpSpPr>
            <p:cNvPr id="3129" name="Google Shape;3129;p66"/>
            <p:cNvGrpSpPr/>
            <p:nvPr/>
          </p:nvGrpSpPr>
          <p:grpSpPr>
            <a:xfrm rot="5400000">
              <a:off x="5316381" y="2789246"/>
              <a:ext cx="237403" cy="581905"/>
              <a:chOff x="4089039" y="3596196"/>
              <a:chExt cx="237498" cy="281100"/>
            </a:xfrm>
          </p:grpSpPr>
          <p:cxnSp>
            <p:nvCxnSpPr>
              <p:cNvPr id="3130" name="Google Shape;3130;p66"/>
              <p:cNvCxnSpPr/>
              <p:nvPr/>
            </p:nvCxnSpPr>
            <p:spPr>
              <a:xfrm>
                <a:off x="4089039"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31" name="Google Shape;3131;p66"/>
              <p:cNvCxnSpPr/>
              <p:nvPr/>
            </p:nvCxnSpPr>
            <p:spPr>
              <a:xfrm>
                <a:off x="4168205"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32" name="Google Shape;3132;p66"/>
              <p:cNvCxnSpPr/>
              <p:nvPr/>
            </p:nvCxnSpPr>
            <p:spPr>
              <a:xfrm>
                <a:off x="4247370" y="3596196"/>
                <a:ext cx="0" cy="281100"/>
              </a:xfrm>
              <a:prstGeom prst="straightConnector1">
                <a:avLst/>
              </a:prstGeom>
              <a:noFill/>
              <a:ln w="9525" cap="flat" cmpd="sng">
                <a:solidFill>
                  <a:schemeClr val="dk1"/>
                </a:solidFill>
                <a:prstDash val="solid"/>
                <a:round/>
                <a:headEnd type="none" w="med" len="med"/>
                <a:tailEnd type="none" w="med" len="med"/>
              </a:ln>
            </p:spPr>
          </p:cxnSp>
          <p:cxnSp>
            <p:nvCxnSpPr>
              <p:cNvPr id="3133" name="Google Shape;3133;p66"/>
              <p:cNvCxnSpPr/>
              <p:nvPr/>
            </p:nvCxnSpPr>
            <p:spPr>
              <a:xfrm>
                <a:off x="4326536" y="3596196"/>
                <a:ext cx="0" cy="281100"/>
              </a:xfrm>
              <a:prstGeom prst="straightConnector1">
                <a:avLst/>
              </a:prstGeom>
              <a:noFill/>
              <a:ln w="9525" cap="flat" cmpd="sng">
                <a:solidFill>
                  <a:schemeClr val="dk1"/>
                </a:solidFill>
                <a:prstDash val="solid"/>
                <a:round/>
                <a:headEnd type="none" w="med" len="med"/>
                <a:tailEnd type="none" w="med" len="med"/>
              </a:ln>
            </p:spPr>
          </p:cxnSp>
        </p:grpSp>
      </p:grpSp>
      <p:grpSp>
        <p:nvGrpSpPr>
          <p:cNvPr id="3134" name="Google Shape;3134;p66"/>
          <p:cNvGrpSpPr/>
          <p:nvPr/>
        </p:nvGrpSpPr>
        <p:grpSpPr>
          <a:xfrm>
            <a:off x="4077076" y="2311862"/>
            <a:ext cx="989838" cy="1484757"/>
            <a:chOff x="5713925" y="2311950"/>
            <a:chExt cx="1039200" cy="1558800"/>
          </a:xfrm>
        </p:grpSpPr>
        <p:sp>
          <p:nvSpPr>
            <p:cNvPr id="3135" name="Google Shape;3135;p66"/>
            <p:cNvSpPr/>
            <p:nvPr/>
          </p:nvSpPr>
          <p:spPr>
            <a:xfrm>
              <a:off x="5713925" y="2311950"/>
              <a:ext cx="519600" cy="5196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6"/>
            <p:cNvSpPr/>
            <p:nvPr/>
          </p:nvSpPr>
          <p:spPr>
            <a:xfrm>
              <a:off x="6233525" y="2311950"/>
              <a:ext cx="519600" cy="5196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6"/>
            <p:cNvSpPr/>
            <p:nvPr/>
          </p:nvSpPr>
          <p:spPr>
            <a:xfrm>
              <a:off x="5713925" y="2831550"/>
              <a:ext cx="519600" cy="519600"/>
            </a:xfrm>
            <a:prstGeom prst="ellipse">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6"/>
            <p:cNvSpPr/>
            <p:nvPr/>
          </p:nvSpPr>
          <p:spPr>
            <a:xfrm>
              <a:off x="6233525" y="2831550"/>
              <a:ext cx="519600" cy="519600"/>
            </a:xfrm>
            <a:prstGeom prst="ellipse">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6"/>
            <p:cNvSpPr/>
            <p:nvPr/>
          </p:nvSpPr>
          <p:spPr>
            <a:xfrm>
              <a:off x="5713925" y="3351150"/>
              <a:ext cx="519600" cy="519600"/>
            </a:xfrm>
            <a:prstGeom prst="ellipse">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6"/>
            <p:cNvSpPr/>
            <p:nvPr/>
          </p:nvSpPr>
          <p:spPr>
            <a:xfrm>
              <a:off x="6233525" y="3351150"/>
              <a:ext cx="519600" cy="519600"/>
            </a:xfrm>
            <a:prstGeom prst="ellipse">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1" name="Google Shape;3141;p66"/>
          <p:cNvGrpSpPr/>
          <p:nvPr/>
        </p:nvGrpSpPr>
        <p:grpSpPr>
          <a:xfrm>
            <a:off x="293519" y="1837246"/>
            <a:ext cx="1892093" cy="1948807"/>
            <a:chOff x="229175" y="1404950"/>
            <a:chExt cx="1576350" cy="1623600"/>
          </a:xfrm>
        </p:grpSpPr>
        <p:sp>
          <p:nvSpPr>
            <p:cNvPr id="3142" name="Google Shape;3142;p66"/>
            <p:cNvSpPr/>
            <p:nvPr/>
          </p:nvSpPr>
          <p:spPr>
            <a:xfrm rot="10800000">
              <a:off x="713225" y="1946150"/>
              <a:ext cx="1092300" cy="1082400"/>
            </a:xfrm>
            <a:prstGeom prst="roundRect">
              <a:avLst>
                <a:gd name="adj" fmla="val 16667"/>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6"/>
            <p:cNvSpPr/>
            <p:nvPr/>
          </p:nvSpPr>
          <p:spPr>
            <a:xfrm rot="10800000">
              <a:off x="551875" y="1751325"/>
              <a:ext cx="1092300" cy="1082400"/>
            </a:xfrm>
            <a:prstGeom prst="roundRect">
              <a:avLst>
                <a:gd name="adj" fmla="val 16667"/>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6"/>
            <p:cNvSpPr/>
            <p:nvPr/>
          </p:nvSpPr>
          <p:spPr>
            <a:xfrm rot="10800000">
              <a:off x="390525" y="1583550"/>
              <a:ext cx="1092300" cy="1082400"/>
            </a:xfrm>
            <a:prstGeom prst="roundRect">
              <a:avLst>
                <a:gd name="adj" fmla="val 16667"/>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6"/>
            <p:cNvSpPr/>
            <p:nvPr/>
          </p:nvSpPr>
          <p:spPr>
            <a:xfrm rot="10800000">
              <a:off x="229175" y="1404950"/>
              <a:ext cx="1092300" cy="1082400"/>
            </a:xfrm>
            <a:prstGeom prst="roundRect">
              <a:avLst>
                <a:gd name="adj" fmla="val 16667"/>
              </a:avLst>
            </a:pr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66"/>
          <p:cNvGrpSpPr/>
          <p:nvPr/>
        </p:nvGrpSpPr>
        <p:grpSpPr>
          <a:xfrm>
            <a:off x="5501248" y="2333706"/>
            <a:ext cx="1095921" cy="1462828"/>
            <a:chOff x="379925" y="2141500"/>
            <a:chExt cx="948275" cy="2315700"/>
          </a:xfrm>
        </p:grpSpPr>
        <p:sp>
          <p:nvSpPr>
            <p:cNvPr id="3147" name="Google Shape;3147;p66"/>
            <p:cNvSpPr/>
            <p:nvPr/>
          </p:nvSpPr>
          <p:spPr>
            <a:xfrm>
              <a:off x="379925" y="2141500"/>
              <a:ext cx="430800" cy="2315700"/>
            </a:xfrm>
            <a:prstGeom prst="parallelogram">
              <a:avLst>
                <a:gd name="adj" fmla="val 60301"/>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6"/>
            <p:cNvSpPr/>
            <p:nvPr/>
          </p:nvSpPr>
          <p:spPr>
            <a:xfrm>
              <a:off x="552417" y="2141500"/>
              <a:ext cx="430800" cy="2315700"/>
            </a:xfrm>
            <a:prstGeom prst="parallelogram">
              <a:avLst>
                <a:gd name="adj" fmla="val 60301"/>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6"/>
            <p:cNvSpPr/>
            <p:nvPr/>
          </p:nvSpPr>
          <p:spPr>
            <a:xfrm>
              <a:off x="724908" y="2141500"/>
              <a:ext cx="430800" cy="2315700"/>
            </a:xfrm>
            <a:prstGeom prst="parallelogram">
              <a:avLst>
                <a:gd name="adj" fmla="val 60301"/>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6"/>
            <p:cNvSpPr/>
            <p:nvPr/>
          </p:nvSpPr>
          <p:spPr>
            <a:xfrm>
              <a:off x="897400" y="2141500"/>
              <a:ext cx="430800" cy="2315700"/>
            </a:xfrm>
            <a:prstGeom prst="parallelogram">
              <a:avLst>
                <a:gd name="adj" fmla="val 60301"/>
              </a:avLst>
            </a:pr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1" name="Google Shape;3151;p66"/>
          <p:cNvGrpSpPr/>
          <p:nvPr/>
        </p:nvGrpSpPr>
        <p:grpSpPr>
          <a:xfrm flipH="1">
            <a:off x="6812113" y="2333688"/>
            <a:ext cx="2806875" cy="2625875"/>
            <a:chOff x="-943975" y="2874825"/>
            <a:chExt cx="2806875" cy="2625875"/>
          </a:xfrm>
        </p:grpSpPr>
        <p:sp>
          <p:nvSpPr>
            <p:cNvPr id="3152" name="Google Shape;3152;p66"/>
            <p:cNvSpPr/>
            <p:nvPr/>
          </p:nvSpPr>
          <p:spPr>
            <a:xfrm>
              <a:off x="-272200" y="2874825"/>
              <a:ext cx="2135100" cy="2135100"/>
            </a:xfrm>
            <a:prstGeom prst="blockArc">
              <a:avLst>
                <a:gd name="adj1" fmla="val 10800000"/>
                <a:gd name="adj2" fmla="val 138848"/>
                <a:gd name="adj3" fmla="val 4531"/>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6"/>
            <p:cNvSpPr/>
            <p:nvPr/>
          </p:nvSpPr>
          <p:spPr>
            <a:xfrm>
              <a:off x="-440144" y="2997519"/>
              <a:ext cx="2135100" cy="2135100"/>
            </a:xfrm>
            <a:prstGeom prst="blockArc">
              <a:avLst>
                <a:gd name="adj1" fmla="val 10800000"/>
                <a:gd name="adj2" fmla="val 138848"/>
                <a:gd name="adj3" fmla="val 4531"/>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6"/>
            <p:cNvSpPr/>
            <p:nvPr/>
          </p:nvSpPr>
          <p:spPr>
            <a:xfrm>
              <a:off x="-608087" y="3120213"/>
              <a:ext cx="2135100" cy="2135100"/>
            </a:xfrm>
            <a:prstGeom prst="blockArc">
              <a:avLst>
                <a:gd name="adj1" fmla="val 10800000"/>
                <a:gd name="adj2" fmla="val 138848"/>
                <a:gd name="adj3" fmla="val 4531"/>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6"/>
            <p:cNvSpPr/>
            <p:nvPr/>
          </p:nvSpPr>
          <p:spPr>
            <a:xfrm>
              <a:off x="-776031" y="3242906"/>
              <a:ext cx="2135100" cy="2135100"/>
            </a:xfrm>
            <a:prstGeom prst="blockArc">
              <a:avLst>
                <a:gd name="adj1" fmla="val 10800000"/>
                <a:gd name="adj2" fmla="val 138848"/>
                <a:gd name="adj3" fmla="val 4531"/>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6"/>
            <p:cNvSpPr/>
            <p:nvPr/>
          </p:nvSpPr>
          <p:spPr>
            <a:xfrm>
              <a:off x="-943975" y="3365600"/>
              <a:ext cx="2135100" cy="2135100"/>
            </a:xfrm>
            <a:prstGeom prst="blockArc">
              <a:avLst>
                <a:gd name="adj1" fmla="val 10800000"/>
                <a:gd name="adj2" fmla="val 138848"/>
                <a:gd name="adj3" fmla="val 4531"/>
              </a:avLst>
            </a:pr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160"/>
        <p:cNvGrpSpPr/>
        <p:nvPr/>
      </p:nvGrpSpPr>
      <p:grpSpPr>
        <a:xfrm>
          <a:off x="0" y="0"/>
          <a:ext cx="0" cy="0"/>
          <a:chOff x="0" y="0"/>
          <a:chExt cx="0" cy="0"/>
        </a:xfrm>
      </p:grpSpPr>
      <p:sp>
        <p:nvSpPr>
          <p:cNvPr id="3161" name="Google Shape;3161;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162" name="Google Shape;3162;p67"/>
          <p:cNvSpPr txBox="1">
            <a:spLocks noGrp="1"/>
          </p:cNvSpPr>
          <p:nvPr>
            <p:ph type="body" idx="1"/>
          </p:nvPr>
        </p:nvSpPr>
        <p:spPr>
          <a:xfrm>
            <a:off x="720000" y="1139550"/>
            <a:ext cx="4290900" cy="343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rPr>
              <a:t>Did you like the resources in this template? Get them for free at our other websites:</a:t>
            </a:r>
            <a:endParaRPr sz="1400">
              <a:solidFill>
                <a:schemeClr val="dk1"/>
              </a:solidFill>
            </a:endParaRPr>
          </a:p>
          <a:p>
            <a:pPr marL="0" lvl="0" indent="0" algn="l" rtl="0">
              <a:spcBef>
                <a:spcPts val="1000"/>
              </a:spcBef>
              <a:spcAft>
                <a:spcPts val="0"/>
              </a:spcAft>
              <a:buNone/>
            </a:pPr>
            <a:r>
              <a:rPr lang="en" sz="2000" b="1">
                <a:solidFill>
                  <a:schemeClr val="dk1"/>
                </a:solidFill>
                <a:latin typeface="IBM Plex Mono"/>
                <a:ea typeface="IBM Plex Mono"/>
                <a:cs typeface="IBM Plex Mono"/>
                <a:sym typeface="IBM Plex Mono"/>
              </a:rPr>
              <a:t>Photos:</a:t>
            </a:r>
            <a:endParaRPr sz="2000" b="1">
              <a:solidFill>
                <a:schemeClr val="dk1"/>
              </a:solidFill>
              <a:latin typeface="IBM Plex Mono"/>
              <a:ea typeface="IBM Plex Mono"/>
              <a:cs typeface="IBM Plex Mono"/>
              <a:sym typeface="IBM Plex Mono"/>
            </a:endParaRPr>
          </a:p>
          <a:p>
            <a:pPr marL="320040" lvl="0" indent="-317500" algn="l" rtl="0">
              <a:spcBef>
                <a:spcPts val="0"/>
              </a:spcBef>
              <a:spcAft>
                <a:spcPts val="0"/>
              </a:spcAft>
              <a:buClr>
                <a:schemeClr val="dk1"/>
              </a:buClr>
              <a:buSzPts val="1400"/>
              <a:buChar char="●"/>
            </a:pPr>
            <a:r>
              <a:rPr lang="en" sz="1400" u="sng">
                <a:solidFill>
                  <a:schemeClr val="dk1"/>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Medium shot man working on laptop</a:t>
            </a:r>
            <a:endParaRPr sz="1400">
              <a:solidFill>
                <a:schemeClr val="dk1"/>
              </a:solidFill>
            </a:endParaRPr>
          </a:p>
          <a:p>
            <a:pPr marL="320040" lvl="0" indent="-317500" algn="l" rtl="0">
              <a:spcBef>
                <a:spcPts val="0"/>
              </a:spcBef>
              <a:spcAft>
                <a:spcPts val="0"/>
              </a:spcAft>
              <a:buClr>
                <a:schemeClr val="dk1"/>
              </a:buClr>
              <a:buSzPts val="1400"/>
              <a:buChar char="●"/>
            </a:pPr>
            <a:r>
              <a:rPr lang="en" sz="1400" u="sng">
                <a:solidFill>
                  <a:schemeClr val="dk1"/>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Group of friends planning a trip in a cafe</a:t>
            </a:r>
            <a:endParaRPr sz="1400">
              <a:solidFill>
                <a:schemeClr val="dk1"/>
              </a:solidFill>
            </a:endParaRPr>
          </a:p>
          <a:p>
            <a:pPr marL="320040" lvl="0" indent="-317500" algn="l" rtl="0">
              <a:spcBef>
                <a:spcPts val="0"/>
              </a:spcBef>
              <a:spcAft>
                <a:spcPts val="0"/>
              </a:spcAft>
              <a:buClr>
                <a:schemeClr val="dk1"/>
              </a:buClr>
              <a:buSzPts val="1400"/>
              <a:buChar char="●"/>
            </a:pPr>
            <a:r>
              <a:rPr lang="en" sz="1400" u="sng">
                <a:solidFill>
                  <a:schemeClr val="dk1"/>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Medium shot man working on laptop</a:t>
            </a:r>
            <a:endParaRPr sz="1400">
              <a:solidFill>
                <a:schemeClr val="dk1"/>
              </a:solidFill>
            </a:endParaRPr>
          </a:p>
          <a:p>
            <a:pPr marL="320040" lvl="0" indent="-317500" algn="l" rtl="0">
              <a:spcBef>
                <a:spcPts val="0"/>
              </a:spcBef>
              <a:spcAft>
                <a:spcPts val="0"/>
              </a:spcAft>
              <a:buClr>
                <a:schemeClr val="dk1"/>
              </a:buClr>
              <a:buSzPts val="1400"/>
              <a:buChar char="●"/>
            </a:pPr>
            <a:r>
              <a:rPr lang="en" sz="1400" u="sng">
                <a:solidFill>
                  <a:schemeClr val="dk1"/>
                </a:solid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Side view of men working on laptops at the office</a:t>
            </a:r>
            <a:endParaRPr sz="1400">
              <a:solidFill>
                <a:schemeClr val="dk1"/>
              </a:solidFill>
            </a:endParaRPr>
          </a:p>
          <a:p>
            <a:pPr marL="320040" lvl="0" indent="-317500" algn="l" rtl="0">
              <a:spcBef>
                <a:spcPts val="0"/>
              </a:spcBef>
              <a:spcAft>
                <a:spcPts val="0"/>
              </a:spcAft>
              <a:buClr>
                <a:schemeClr val="dk1"/>
              </a:buClr>
              <a:buSzPts val="1400"/>
              <a:buChar char="●"/>
            </a:pPr>
            <a:r>
              <a:rPr lang="en" sz="1400" u="sng">
                <a:solidFill>
                  <a:schemeClr val="dk1"/>
                </a:solid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Lifestyle of woman in the office</a:t>
            </a:r>
            <a:endParaRPr sz="1400">
              <a:solidFill>
                <a:schemeClr val="dk1"/>
              </a:solidFill>
            </a:endParaRPr>
          </a:p>
          <a:p>
            <a:pPr marL="320040" lvl="0" indent="-317500" algn="l" rtl="0">
              <a:spcBef>
                <a:spcPts val="0"/>
              </a:spcBef>
              <a:spcAft>
                <a:spcPts val="0"/>
              </a:spcAft>
              <a:buClr>
                <a:schemeClr val="dk1"/>
              </a:buClr>
              <a:buSzPts val="1400"/>
              <a:buChar char="●"/>
            </a:pPr>
            <a:r>
              <a:rPr lang="en" sz="1400" u="sng">
                <a:solidFill>
                  <a:schemeClr val="dk1"/>
                </a:solid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Secretary working on laptop</a:t>
            </a:r>
            <a:endParaRPr sz="1400">
              <a:solidFill>
                <a:schemeClr val="dk1"/>
              </a:solidFill>
            </a:endParaRPr>
          </a:p>
        </p:txBody>
      </p:sp>
      <p:sp>
        <p:nvSpPr>
          <p:cNvPr id="3163" name="Google Shape;3163;p67"/>
          <p:cNvSpPr txBox="1">
            <a:spLocks noGrp="1"/>
          </p:cNvSpPr>
          <p:nvPr>
            <p:ph type="body" idx="2"/>
          </p:nvPr>
        </p:nvSpPr>
        <p:spPr>
          <a:xfrm>
            <a:off x="5249025" y="1139550"/>
            <a:ext cx="3174900" cy="343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1"/>
                </a:solidFill>
                <a:latin typeface="IBM Plex Mono"/>
                <a:ea typeface="IBM Plex Mono"/>
                <a:cs typeface="IBM Plex Mono"/>
                <a:sym typeface="IBM Plex Mono"/>
              </a:rPr>
              <a:t>Vectors:</a:t>
            </a:r>
            <a:endParaRPr sz="2000" b="1">
              <a:solidFill>
                <a:schemeClr val="dk1"/>
              </a:solidFill>
              <a:latin typeface="IBM Plex Mono"/>
              <a:ea typeface="IBM Plex Mono"/>
              <a:cs typeface="IBM Plex Mono"/>
              <a:sym typeface="IBM Plex Mono"/>
            </a:endParaRPr>
          </a:p>
          <a:p>
            <a:pPr marL="320040" lvl="0" indent="-317500" algn="l" rtl="0">
              <a:spcBef>
                <a:spcPts val="0"/>
              </a:spcBef>
              <a:spcAft>
                <a:spcPts val="0"/>
              </a:spcAft>
              <a:buClr>
                <a:schemeClr val="dk1"/>
              </a:buClr>
              <a:buSzPts val="1400"/>
              <a:buChar char="●"/>
            </a:pPr>
            <a:r>
              <a:rPr lang="en" sz="1400" u="sng">
                <a:solidFill>
                  <a:schemeClr val="dk1"/>
                </a:solidFill>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Abstract gradient circuit board background</a:t>
            </a:r>
            <a:endParaRPr>
              <a:solidFill>
                <a:schemeClr val="dk1"/>
              </a:solidFill>
            </a:endParaRPr>
          </a:p>
          <a:p>
            <a:pPr marL="0" lvl="0" indent="0" algn="l" rtl="0">
              <a:spcBef>
                <a:spcPts val="600"/>
              </a:spcBef>
              <a:spcAft>
                <a:spcPts val="0"/>
              </a:spcAft>
              <a:buNone/>
            </a:pPr>
            <a:r>
              <a:rPr lang="en" sz="2000" b="1">
                <a:solidFill>
                  <a:schemeClr val="dk1"/>
                </a:solidFill>
                <a:latin typeface="IBM Plex Mono"/>
                <a:ea typeface="IBM Plex Mono"/>
                <a:cs typeface="IBM Plex Mono"/>
                <a:sym typeface="IBM Plex Mono"/>
              </a:rPr>
              <a:t>Icon pack:</a:t>
            </a:r>
            <a:endParaRPr sz="2000" b="1">
              <a:solidFill>
                <a:schemeClr val="dk1"/>
              </a:solidFill>
              <a:latin typeface="IBM Plex Mono"/>
              <a:ea typeface="IBM Plex Mono"/>
              <a:cs typeface="IBM Plex Mono"/>
              <a:sym typeface="IBM Plex Mono"/>
            </a:endParaRPr>
          </a:p>
          <a:p>
            <a:pPr marL="320040" lvl="0" indent="-304800" algn="l" rtl="0">
              <a:spcBef>
                <a:spcPts val="0"/>
              </a:spcBef>
              <a:spcAft>
                <a:spcPts val="600"/>
              </a:spcAft>
              <a:buClr>
                <a:schemeClr val="dk1"/>
              </a:buClr>
              <a:buSzPts val="1200"/>
              <a:buChar char="●"/>
            </a:pPr>
            <a:r>
              <a:rPr lang="en" sz="1400" u="sng">
                <a:solidFill>
                  <a:schemeClr val="dk1"/>
                </a:solidFill>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Icon Pack: Coding | Lineal</a:t>
            </a:r>
            <a:endParaRPr>
              <a:solidFill>
                <a:schemeClr val="dk1"/>
              </a:solidFill>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67"/>
        <p:cNvGrpSpPr/>
        <p:nvPr/>
      </p:nvGrpSpPr>
      <p:grpSpPr>
        <a:xfrm>
          <a:off x="0" y="0"/>
          <a:ext cx="0" cy="0"/>
          <a:chOff x="0" y="0"/>
          <a:chExt cx="0" cy="0"/>
        </a:xfrm>
      </p:grpSpPr>
      <p:sp>
        <p:nvSpPr>
          <p:cNvPr id="3168" name="Google Shape;3168;p6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169" name="Google Shape;3169;p68"/>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73"/>
        <p:cNvGrpSpPr/>
        <p:nvPr/>
      </p:nvGrpSpPr>
      <p:grpSpPr>
        <a:xfrm>
          <a:off x="0" y="0"/>
          <a:ext cx="0" cy="0"/>
          <a:chOff x="0" y="0"/>
          <a:chExt cx="0" cy="0"/>
        </a:xfrm>
      </p:grpSpPr>
      <p:sp>
        <p:nvSpPr>
          <p:cNvPr id="3174" name="Google Shape;3174;p69"/>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175" name="Google Shape;3175;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79"/>
        <p:cNvGrpSpPr/>
        <p:nvPr/>
      </p:nvGrpSpPr>
      <p:grpSpPr>
        <a:xfrm>
          <a:off x="0" y="0"/>
          <a:ext cx="0" cy="0"/>
          <a:chOff x="0" y="0"/>
          <a:chExt cx="0" cy="0"/>
        </a:xfrm>
      </p:grpSpPr>
      <p:sp>
        <p:nvSpPr>
          <p:cNvPr id="3180" name="Google Shape;3180;p70"/>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marL="0" lvl="0" indent="0" algn="ctr" rtl="0">
              <a:spcBef>
                <a:spcPts val="1000"/>
              </a:spcBef>
              <a:spcAft>
                <a:spcPts val="0"/>
              </a:spcAft>
              <a:buClr>
                <a:schemeClr val="dk1"/>
              </a:buClr>
              <a:buSzPts val="1100"/>
              <a:buFont typeface="Arial"/>
              <a:buNone/>
            </a:pPr>
            <a:r>
              <a:rPr lang="en" sz="1100" b="1">
                <a:solidFill>
                  <a:srgbClr val="FFFFFF"/>
                </a:solidFill>
              </a:rPr>
              <a:t>IBM Plex Mono Bold</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a:solidFill>
                  <a:srgbClr val="FFFFFF"/>
                </a:solidFill>
              </a:rPr>
              <a:t>(</a:t>
            </a:r>
            <a:r>
              <a:rPr lang="en" sz="1100" u="sng">
                <a:solidFill>
                  <a:srgbClr val="FFFFFF"/>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https://fonts.google.com/specimen/IBM+Plex+Mono</a:t>
            </a:r>
            <a:r>
              <a:rPr lang="en" sz="1100">
                <a:solidFill>
                  <a:srgbClr val="FFFFFF"/>
                </a:solidFill>
              </a:rPr>
              <a:t>)</a:t>
            </a:r>
            <a:endParaRPr sz="1100">
              <a:solidFill>
                <a:srgbClr val="FFFFFF"/>
              </a:solidFill>
            </a:endParaRPr>
          </a:p>
          <a:p>
            <a:pPr marL="0" lvl="0" indent="0" algn="ctr" rtl="0">
              <a:spcBef>
                <a:spcPts val="0"/>
              </a:spcBef>
              <a:spcAft>
                <a:spcPts val="0"/>
              </a:spcAft>
              <a:buClr>
                <a:schemeClr val="dk1"/>
              </a:buClr>
              <a:buSzPts val="1100"/>
              <a:buFont typeface="Arial"/>
              <a:buNone/>
            </a:pPr>
            <a:endParaRPr sz="1100">
              <a:solidFill>
                <a:srgbClr val="FFFFFF"/>
              </a:solidFill>
            </a:endParaRPr>
          </a:p>
          <a:p>
            <a:pPr marL="0" lvl="0" indent="0" algn="ctr" rtl="0">
              <a:spcBef>
                <a:spcPts val="0"/>
              </a:spcBef>
              <a:spcAft>
                <a:spcPts val="0"/>
              </a:spcAft>
              <a:buClr>
                <a:schemeClr val="dk1"/>
              </a:buClr>
              <a:buSzPts val="1100"/>
              <a:buFont typeface="Arial"/>
              <a:buNone/>
            </a:pPr>
            <a:r>
              <a:rPr lang="en" sz="1100" b="1">
                <a:solidFill>
                  <a:srgbClr val="FFFFFF"/>
                </a:solidFill>
              </a:rPr>
              <a:t>Poppins Normal &amp; Bold</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a:solidFill>
                  <a:srgbClr val="FFFFFF"/>
                </a:solidFill>
              </a:rPr>
              <a:t>(</a:t>
            </a:r>
            <a:r>
              <a:rPr lang="en" sz="1100" u="sng">
                <a:solidFill>
                  <a:srgbClr val="FFFFFF"/>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https://fonts.google.com/specimen/Poppins</a:t>
            </a:r>
            <a:r>
              <a:rPr lang="en" sz="1100">
                <a:solidFill>
                  <a:srgbClr val="FFFFFF"/>
                </a:solidFill>
              </a:rPr>
              <a:t>)</a:t>
            </a:r>
            <a:endParaRPr sz="1100">
              <a:solidFill>
                <a:srgbClr val="FFFFFF"/>
              </a:solidFill>
            </a:endParaRPr>
          </a:p>
        </p:txBody>
      </p:sp>
      <p:sp>
        <p:nvSpPr>
          <p:cNvPr id="3181" name="Google Shape;3181;p70"/>
          <p:cNvSpPr/>
          <p:nvPr/>
        </p:nvSpPr>
        <p:spPr>
          <a:xfrm>
            <a:off x="2583638" y="2947800"/>
            <a:ext cx="791400" cy="754200"/>
          </a:xfrm>
          <a:prstGeom prst="roundRect">
            <a:avLst>
              <a:gd name="adj" fmla="val 16667"/>
            </a:avLst>
          </a:prstGeom>
          <a:solidFill>
            <a:srgbClr val="F5F8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0"/>
          <p:cNvSpPr/>
          <p:nvPr/>
        </p:nvSpPr>
        <p:spPr>
          <a:xfrm>
            <a:off x="3645457" y="2947800"/>
            <a:ext cx="791400" cy="754200"/>
          </a:xfrm>
          <a:prstGeom prst="roundRect">
            <a:avLst>
              <a:gd name="adj" fmla="val 16667"/>
            </a:avLst>
          </a:prstGeom>
          <a:solidFill>
            <a:srgbClr val="BFBE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0"/>
          <p:cNvSpPr/>
          <p:nvPr/>
        </p:nvSpPr>
        <p:spPr>
          <a:xfrm>
            <a:off x="4707277" y="2947800"/>
            <a:ext cx="791400" cy="754200"/>
          </a:xfrm>
          <a:prstGeom prst="roundRect">
            <a:avLst>
              <a:gd name="adj" fmla="val 16667"/>
            </a:avLst>
          </a:prstGeom>
          <a:solidFill>
            <a:srgbClr val="0C0A9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0"/>
          <p:cNvSpPr txBox="1"/>
          <p:nvPr/>
        </p:nvSpPr>
        <p:spPr>
          <a:xfrm>
            <a:off x="25836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#f5f8ff</a:t>
            </a:r>
            <a:endParaRPr sz="1000"/>
          </a:p>
        </p:txBody>
      </p:sp>
      <p:sp>
        <p:nvSpPr>
          <p:cNvPr id="3185" name="Google Shape;3185;p70"/>
          <p:cNvSpPr txBox="1"/>
          <p:nvPr/>
        </p:nvSpPr>
        <p:spPr>
          <a:xfrm>
            <a:off x="36454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#bfbef7</a:t>
            </a:r>
            <a:endParaRPr sz="1000"/>
          </a:p>
        </p:txBody>
      </p:sp>
      <p:sp>
        <p:nvSpPr>
          <p:cNvPr id="3186" name="Google Shape;3186;p70"/>
          <p:cNvSpPr txBox="1"/>
          <p:nvPr/>
        </p:nvSpPr>
        <p:spPr>
          <a:xfrm>
            <a:off x="47072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#0c0a9e</a:t>
            </a:r>
            <a:endParaRPr sz="1000">
              <a:solidFill>
                <a:srgbClr val="FFFFFF"/>
              </a:solidFill>
            </a:endParaRPr>
          </a:p>
        </p:txBody>
      </p:sp>
      <p:sp>
        <p:nvSpPr>
          <p:cNvPr id="3187" name="Google Shape;3187;p70"/>
          <p:cNvSpPr/>
          <p:nvPr/>
        </p:nvSpPr>
        <p:spPr>
          <a:xfrm>
            <a:off x="5769113" y="2947800"/>
            <a:ext cx="791400" cy="754200"/>
          </a:xfrm>
          <a:prstGeom prst="roundRect">
            <a:avLst>
              <a:gd name="adj" fmla="val 16667"/>
            </a:avLst>
          </a:prstGeom>
          <a:solidFill>
            <a:srgbClr val="8208D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0"/>
          <p:cNvSpPr txBox="1"/>
          <p:nvPr/>
        </p:nvSpPr>
        <p:spPr>
          <a:xfrm>
            <a:off x="57691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#8208d5</a:t>
            </a:r>
            <a:endParaRPr sz="1000">
              <a:solidFill>
                <a:srgbClr val="FFFFFF"/>
              </a:solidFill>
            </a:endParaRPr>
          </a:p>
        </p:txBody>
      </p:sp>
      <p:sp>
        <p:nvSpPr>
          <p:cNvPr id="3189" name="Google Shape;3189;p70"/>
          <p:cNvSpPr/>
          <p:nvPr/>
        </p:nvSpPr>
        <p:spPr>
          <a:xfrm>
            <a:off x="3645463" y="3878900"/>
            <a:ext cx="791400" cy="754200"/>
          </a:xfrm>
          <a:prstGeom prst="roundRect">
            <a:avLst>
              <a:gd name="adj" fmla="val 16667"/>
            </a:avLst>
          </a:prstGeom>
          <a:solidFill>
            <a:srgbClr val="1D1D1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0"/>
          <p:cNvSpPr txBox="1"/>
          <p:nvPr/>
        </p:nvSpPr>
        <p:spPr>
          <a:xfrm>
            <a:off x="36454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#1d1d1d</a:t>
            </a:r>
            <a:endParaRPr sz="1000">
              <a:solidFill>
                <a:srgbClr val="FFFFFF"/>
              </a:solidFill>
            </a:endParaRPr>
          </a:p>
        </p:txBody>
      </p:sp>
      <p:sp>
        <p:nvSpPr>
          <p:cNvPr id="3191" name="Google Shape;3191;p70"/>
          <p:cNvSpPr/>
          <p:nvPr/>
        </p:nvSpPr>
        <p:spPr>
          <a:xfrm>
            <a:off x="4707288" y="3878900"/>
            <a:ext cx="791400" cy="754200"/>
          </a:xfrm>
          <a:prstGeom prst="roundRect">
            <a:avLst>
              <a:gd name="adj" fmla="val 16667"/>
            </a:avLst>
          </a:prstGeom>
          <a:solidFill>
            <a:srgbClr val="EB910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0"/>
          <p:cNvSpPr txBox="1"/>
          <p:nvPr/>
        </p:nvSpPr>
        <p:spPr>
          <a:xfrm>
            <a:off x="47072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#eb9109</a:t>
            </a:r>
            <a:endParaRPr sz="1000">
              <a:solidFill>
                <a:srgbClr val="FFFFFF"/>
              </a:solidFill>
            </a:endParaRPr>
          </a:p>
        </p:txBody>
      </p:sp>
      <p:sp>
        <p:nvSpPr>
          <p:cNvPr id="3193" name="Google Shape;3193;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97"/>
        <p:cNvGrpSpPr/>
        <p:nvPr/>
      </p:nvGrpSpPr>
      <p:grpSpPr>
        <a:xfrm>
          <a:off x="0" y="0"/>
          <a:ext cx="0" cy="0"/>
          <a:chOff x="0" y="0"/>
          <a:chExt cx="0" cy="0"/>
        </a:xfrm>
      </p:grpSpPr>
      <p:sp>
        <p:nvSpPr>
          <p:cNvPr id="3198" name="Google Shape;3198;p71"/>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t>
            </a:r>
            <a:endParaRPr sz="1100">
              <a:solidFill>
                <a:srgbClr val="869FB2"/>
              </a:solidFill>
            </a:endParaRPr>
          </a:p>
        </p:txBody>
      </p:sp>
      <p:sp>
        <p:nvSpPr>
          <p:cNvPr id="3199" name="Google Shape;3199;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200" name="Google Shape;3200;p7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201" name="Google Shape;3201;p7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b="1">
              <a:solidFill>
                <a:srgbClr val="869FB2"/>
              </a:solidFill>
            </a:endParaRPr>
          </a:p>
        </p:txBody>
      </p:sp>
      <p:sp>
        <p:nvSpPr>
          <p:cNvPr id="3202" name="Google Shape;3202;p7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b="1">
              <a:solidFill>
                <a:srgbClr val="869FB2"/>
              </a:solidFill>
            </a:endParaRPr>
          </a:p>
        </p:txBody>
      </p:sp>
      <p:sp>
        <p:nvSpPr>
          <p:cNvPr id="3203" name="Google Shape;3203;p7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b="1">
              <a:solidFill>
                <a:srgbClr val="869FB2"/>
              </a:solidFill>
            </a:endParaRPr>
          </a:p>
        </p:txBody>
      </p:sp>
      <p:sp>
        <p:nvSpPr>
          <p:cNvPr id="3204" name="Google Shape;3204;p7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b="1">
              <a:solidFill>
                <a:srgbClr val="869FB2"/>
              </a:solidFill>
            </a:endParaRPr>
          </a:p>
        </p:txBody>
      </p:sp>
      <p:pic>
        <p:nvPicPr>
          <p:cNvPr id="3205" name="Google Shape;3205;p7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206" name="Google Shape;3206;p7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207" name="Google Shape;3207;p7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208" name="Google Shape;3208;p7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209" name="Google Shape;3209;p7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Cuate</a:t>
            </a:r>
            <a:endParaRPr b="1">
              <a:solidFill>
                <a:srgbClr val="869FB2"/>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sp>
        <p:nvSpPr>
          <p:cNvPr id="1842" name="Google Shape;1842;p46"/>
          <p:cNvSpPr txBox="1">
            <a:spLocks noGrp="1"/>
          </p:cNvSpPr>
          <p:nvPr>
            <p:ph type="title"/>
          </p:nvPr>
        </p:nvSpPr>
        <p:spPr>
          <a:xfrm>
            <a:off x="593798" y="2390659"/>
            <a:ext cx="3226042" cy="558409"/>
          </a:xfrm>
          <a:prstGeom prst="rect">
            <a:avLst/>
          </a:prstGeom>
        </p:spPr>
        <p:txBody>
          <a:bodyPr spcFirstLastPara="1" wrap="square" lIns="91425" tIns="91425" rIns="91425" bIns="91425" anchor="b" anchorCtr="0">
            <a:noAutofit/>
          </a:bodyPr>
          <a:lstStyle/>
          <a:p>
            <a:pPr lvl="0"/>
            <a:r>
              <a:rPr lang="en-US" dirty="0">
                <a:solidFill>
                  <a:srgbClr val="000000"/>
                </a:solidFill>
              </a:rPr>
              <a:t>REMERCIEMENTS</a:t>
            </a:r>
          </a:p>
        </p:txBody>
      </p:sp>
      <p:grpSp>
        <p:nvGrpSpPr>
          <p:cNvPr id="1844" name="Google Shape;1844;p46"/>
          <p:cNvGrpSpPr/>
          <p:nvPr/>
        </p:nvGrpSpPr>
        <p:grpSpPr>
          <a:xfrm>
            <a:off x="-74792" y="1766169"/>
            <a:ext cx="480890" cy="481200"/>
            <a:chOff x="959750" y="3039275"/>
            <a:chExt cx="582050" cy="582425"/>
          </a:xfrm>
        </p:grpSpPr>
        <p:sp>
          <p:nvSpPr>
            <p:cNvPr id="1845" name="Google Shape;1845;p46"/>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6"/>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6"/>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6"/>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6"/>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6"/>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6"/>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 name="Google Shape;3200;p71"/>
          <p:cNvPicPr preferRelativeResize="0"/>
          <p:nvPr/>
        </p:nvPicPr>
        <p:blipFill rotWithShape="1">
          <a:blip r:embed="rId3">
            <a:alphaModFix/>
          </a:blip>
          <a:srcRect t="16547" b="16540"/>
          <a:stretch/>
        </p:blipFill>
        <p:spPr>
          <a:xfrm>
            <a:off x="3802542" y="875613"/>
            <a:ext cx="5341458" cy="357403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42"/>
                                        </p:tgtEl>
                                        <p:attrNameLst>
                                          <p:attrName>style.visibility</p:attrName>
                                        </p:attrNameLst>
                                      </p:cBhvr>
                                      <p:to>
                                        <p:strVal val="visible"/>
                                      </p:to>
                                    </p:set>
                                    <p:animEffect transition="in" filter="fade">
                                      <p:cBhvr>
                                        <p:cTn id="7" dur="500"/>
                                        <p:tgtEl>
                                          <p:spTgt spid="1842"/>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2"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213"/>
        <p:cNvGrpSpPr/>
        <p:nvPr/>
      </p:nvGrpSpPr>
      <p:grpSpPr>
        <a:xfrm>
          <a:off x="0" y="0"/>
          <a:ext cx="0" cy="0"/>
          <a:chOff x="0" y="0"/>
          <a:chExt cx="0" cy="0"/>
        </a:xfrm>
      </p:grpSpPr>
      <p:sp>
        <p:nvSpPr>
          <p:cNvPr id="3214" name="Google Shape;3214;p72"/>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215" name="Google Shape;3215;p72"/>
          <p:cNvGrpSpPr/>
          <p:nvPr/>
        </p:nvGrpSpPr>
        <p:grpSpPr>
          <a:xfrm>
            <a:off x="5117640" y="3085736"/>
            <a:ext cx="474294" cy="551291"/>
            <a:chOff x="4727025" y="1332775"/>
            <a:chExt cx="59900" cy="69625"/>
          </a:xfrm>
        </p:grpSpPr>
        <p:sp>
          <p:nvSpPr>
            <p:cNvPr id="3216" name="Google Shape;3216;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8" name="Google Shape;3218;p72"/>
          <p:cNvGrpSpPr/>
          <p:nvPr/>
        </p:nvGrpSpPr>
        <p:grpSpPr>
          <a:xfrm>
            <a:off x="5731296" y="2314340"/>
            <a:ext cx="555653" cy="557031"/>
            <a:chOff x="4820425" y="1329900"/>
            <a:chExt cx="70175" cy="70350"/>
          </a:xfrm>
        </p:grpSpPr>
        <p:sp>
          <p:nvSpPr>
            <p:cNvPr id="3219" name="Google Shape;3219;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3" name="Google Shape;3223;p72"/>
          <p:cNvGrpSpPr/>
          <p:nvPr/>
        </p:nvGrpSpPr>
        <p:grpSpPr>
          <a:xfrm>
            <a:off x="6357664" y="2318845"/>
            <a:ext cx="582574" cy="533871"/>
            <a:chOff x="4903200" y="1331525"/>
            <a:chExt cx="73575" cy="67425"/>
          </a:xfrm>
        </p:grpSpPr>
        <p:sp>
          <p:nvSpPr>
            <p:cNvPr id="3224" name="Google Shape;3224;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6" name="Google Shape;3226;p72"/>
          <p:cNvGrpSpPr/>
          <p:nvPr/>
        </p:nvGrpSpPr>
        <p:grpSpPr>
          <a:xfrm>
            <a:off x="5717142" y="3078709"/>
            <a:ext cx="583960" cy="565345"/>
            <a:chOff x="4815575" y="1416800"/>
            <a:chExt cx="73750" cy="71400"/>
          </a:xfrm>
        </p:grpSpPr>
        <p:sp>
          <p:nvSpPr>
            <p:cNvPr id="3227" name="Google Shape;3227;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0" name="Google Shape;3230;p72"/>
          <p:cNvGrpSpPr/>
          <p:nvPr/>
        </p:nvGrpSpPr>
        <p:grpSpPr>
          <a:xfrm>
            <a:off x="6351924" y="3108896"/>
            <a:ext cx="589898" cy="504970"/>
            <a:chOff x="4902475" y="1418875"/>
            <a:chExt cx="74500" cy="63775"/>
          </a:xfrm>
        </p:grpSpPr>
        <p:sp>
          <p:nvSpPr>
            <p:cNvPr id="3231" name="Google Shape;3231;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3" name="Google Shape;3233;p72"/>
          <p:cNvGrpSpPr/>
          <p:nvPr/>
        </p:nvGrpSpPr>
        <p:grpSpPr>
          <a:xfrm>
            <a:off x="5727139" y="3826000"/>
            <a:ext cx="563967" cy="567127"/>
            <a:chOff x="4818100" y="1507675"/>
            <a:chExt cx="71225" cy="71625"/>
          </a:xfrm>
        </p:grpSpPr>
        <p:sp>
          <p:nvSpPr>
            <p:cNvPr id="3234" name="Google Shape;3234;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72"/>
          <p:cNvGrpSpPr/>
          <p:nvPr/>
        </p:nvGrpSpPr>
        <p:grpSpPr>
          <a:xfrm>
            <a:off x="5040636" y="3829461"/>
            <a:ext cx="628301" cy="588505"/>
            <a:chOff x="4721450" y="1509475"/>
            <a:chExt cx="79350" cy="74325"/>
          </a:xfrm>
        </p:grpSpPr>
        <p:sp>
          <p:nvSpPr>
            <p:cNvPr id="3239" name="Google Shape;3239;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3" name="Google Shape;3243;p72"/>
          <p:cNvGrpSpPr/>
          <p:nvPr/>
        </p:nvGrpSpPr>
        <p:grpSpPr>
          <a:xfrm>
            <a:off x="6386170" y="3814027"/>
            <a:ext cx="557038" cy="562772"/>
            <a:chOff x="4906800" y="1507500"/>
            <a:chExt cx="70350" cy="71075"/>
          </a:xfrm>
        </p:grpSpPr>
        <p:sp>
          <p:nvSpPr>
            <p:cNvPr id="3244" name="Google Shape;3244;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72"/>
          <p:cNvGrpSpPr/>
          <p:nvPr/>
        </p:nvGrpSpPr>
        <p:grpSpPr>
          <a:xfrm>
            <a:off x="4423778" y="2340963"/>
            <a:ext cx="517934" cy="517934"/>
            <a:chOff x="3736598" y="2170606"/>
            <a:chExt cx="404889" cy="404889"/>
          </a:xfrm>
        </p:grpSpPr>
        <p:sp>
          <p:nvSpPr>
            <p:cNvPr id="3250" name="Google Shape;3250;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72"/>
          <p:cNvGrpSpPr/>
          <p:nvPr/>
        </p:nvGrpSpPr>
        <p:grpSpPr>
          <a:xfrm>
            <a:off x="3690839" y="2341061"/>
            <a:ext cx="586986" cy="517740"/>
            <a:chOff x="3161917" y="2170682"/>
            <a:chExt cx="458870" cy="404737"/>
          </a:xfrm>
        </p:grpSpPr>
        <p:sp>
          <p:nvSpPr>
            <p:cNvPr id="3255" name="Google Shape;3255;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8" name="Google Shape;3258;p72"/>
          <p:cNvGrpSpPr/>
          <p:nvPr/>
        </p:nvGrpSpPr>
        <p:grpSpPr>
          <a:xfrm>
            <a:off x="3713860" y="3102400"/>
            <a:ext cx="540943" cy="517963"/>
            <a:chOff x="3179914" y="2889488"/>
            <a:chExt cx="422876" cy="404911"/>
          </a:xfrm>
        </p:grpSpPr>
        <p:sp>
          <p:nvSpPr>
            <p:cNvPr id="3259" name="Google Shape;3259;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5" name="Google Shape;3265;p72"/>
          <p:cNvGrpSpPr/>
          <p:nvPr/>
        </p:nvGrpSpPr>
        <p:grpSpPr>
          <a:xfrm>
            <a:off x="4414654" y="3102358"/>
            <a:ext cx="536180" cy="518047"/>
            <a:chOff x="3729467" y="2889422"/>
            <a:chExt cx="419153" cy="404977"/>
          </a:xfrm>
        </p:grpSpPr>
        <p:sp>
          <p:nvSpPr>
            <p:cNvPr id="3266" name="Google Shape;3266;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3" name="Google Shape;3273;p72"/>
          <p:cNvGrpSpPr/>
          <p:nvPr/>
        </p:nvGrpSpPr>
        <p:grpSpPr>
          <a:xfrm>
            <a:off x="1951688" y="3445787"/>
            <a:ext cx="965351" cy="134611"/>
            <a:chOff x="4411970" y="2962952"/>
            <a:chExt cx="706544" cy="104212"/>
          </a:xfrm>
        </p:grpSpPr>
        <p:sp>
          <p:nvSpPr>
            <p:cNvPr id="3274" name="Google Shape;3274;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8" name="Google Shape;3278;p72"/>
          <p:cNvGrpSpPr/>
          <p:nvPr/>
        </p:nvGrpSpPr>
        <p:grpSpPr>
          <a:xfrm>
            <a:off x="1951688" y="3041077"/>
            <a:ext cx="960158" cy="289172"/>
            <a:chOff x="4411970" y="2726085"/>
            <a:chExt cx="643107" cy="193659"/>
          </a:xfrm>
        </p:grpSpPr>
        <p:sp>
          <p:nvSpPr>
            <p:cNvPr id="3279" name="Google Shape;3279;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72"/>
          <p:cNvGrpSpPr/>
          <p:nvPr/>
        </p:nvGrpSpPr>
        <p:grpSpPr>
          <a:xfrm>
            <a:off x="960185" y="3295400"/>
            <a:ext cx="811503" cy="252584"/>
            <a:chOff x="4411970" y="4340222"/>
            <a:chExt cx="779467" cy="242683"/>
          </a:xfrm>
        </p:grpSpPr>
        <p:sp>
          <p:nvSpPr>
            <p:cNvPr id="3283" name="Google Shape;3283;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6" name="Google Shape;3286;p72"/>
          <p:cNvGrpSpPr/>
          <p:nvPr/>
        </p:nvGrpSpPr>
        <p:grpSpPr>
          <a:xfrm>
            <a:off x="1951688" y="2709308"/>
            <a:ext cx="965160" cy="216230"/>
            <a:chOff x="4411970" y="2468674"/>
            <a:chExt cx="747317" cy="167425"/>
          </a:xfrm>
        </p:grpSpPr>
        <p:sp>
          <p:nvSpPr>
            <p:cNvPr id="3287" name="Google Shape;3287;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9" name="Google Shape;3289;p7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0" name="Google Shape;3290;p72"/>
          <p:cNvGrpSpPr/>
          <p:nvPr/>
        </p:nvGrpSpPr>
        <p:grpSpPr>
          <a:xfrm>
            <a:off x="959254" y="2334687"/>
            <a:ext cx="1959041" cy="208784"/>
            <a:chOff x="6336019" y="3733725"/>
            <a:chExt cx="2566206" cy="351310"/>
          </a:xfrm>
        </p:grpSpPr>
        <p:sp>
          <p:nvSpPr>
            <p:cNvPr id="3291" name="Google Shape;3291;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72"/>
          <p:cNvGrpSpPr/>
          <p:nvPr/>
        </p:nvGrpSpPr>
        <p:grpSpPr>
          <a:xfrm>
            <a:off x="1951688" y="3950602"/>
            <a:ext cx="946551" cy="153200"/>
            <a:chOff x="4404545" y="3301592"/>
            <a:chExt cx="782403" cy="129272"/>
          </a:xfrm>
        </p:grpSpPr>
        <p:sp>
          <p:nvSpPr>
            <p:cNvPr id="3296" name="Google Shape;3296;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8" name="Google Shape;3298;p72"/>
          <p:cNvGrpSpPr/>
          <p:nvPr/>
        </p:nvGrpSpPr>
        <p:grpSpPr>
          <a:xfrm>
            <a:off x="1951688" y="3695937"/>
            <a:ext cx="962257" cy="139127"/>
            <a:chOff x="4411970" y="3131459"/>
            <a:chExt cx="710520" cy="117397"/>
          </a:xfrm>
        </p:grpSpPr>
        <p:sp>
          <p:nvSpPr>
            <p:cNvPr id="3299" name="Google Shape;3299;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1" name="Google Shape;3301;p7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2" name="Google Shape;3302;p72"/>
          <p:cNvGrpSpPr/>
          <p:nvPr/>
        </p:nvGrpSpPr>
        <p:grpSpPr>
          <a:xfrm>
            <a:off x="951833" y="3621603"/>
            <a:ext cx="823838" cy="458988"/>
            <a:chOff x="4411970" y="1801825"/>
            <a:chExt cx="734586" cy="409262"/>
          </a:xfrm>
        </p:grpSpPr>
        <p:sp>
          <p:nvSpPr>
            <p:cNvPr id="3303" name="Google Shape;3303;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72"/>
          <p:cNvGrpSpPr/>
          <p:nvPr/>
        </p:nvGrpSpPr>
        <p:grpSpPr>
          <a:xfrm>
            <a:off x="3056804" y="2339173"/>
            <a:ext cx="521514" cy="521514"/>
            <a:chOff x="5681300" y="2527788"/>
            <a:chExt cx="805800" cy="805800"/>
          </a:xfrm>
        </p:grpSpPr>
        <p:sp>
          <p:nvSpPr>
            <p:cNvPr id="3306" name="Google Shape;3306;p7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8" name="Google Shape;3308;p72"/>
          <p:cNvGrpSpPr/>
          <p:nvPr/>
        </p:nvGrpSpPr>
        <p:grpSpPr>
          <a:xfrm>
            <a:off x="3051044" y="3094865"/>
            <a:ext cx="533033" cy="533033"/>
            <a:chOff x="4049800" y="640400"/>
            <a:chExt cx="858900" cy="858900"/>
          </a:xfrm>
        </p:grpSpPr>
        <p:sp>
          <p:nvSpPr>
            <p:cNvPr id="3309" name="Google Shape;3309;p7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1" name="Google Shape;3311;p72"/>
          <p:cNvGrpSpPr/>
          <p:nvPr/>
        </p:nvGrpSpPr>
        <p:grpSpPr>
          <a:xfrm>
            <a:off x="2976527" y="3772543"/>
            <a:ext cx="682068" cy="682068"/>
            <a:chOff x="5080188" y="927900"/>
            <a:chExt cx="961200" cy="961200"/>
          </a:xfrm>
        </p:grpSpPr>
        <p:sp>
          <p:nvSpPr>
            <p:cNvPr id="3312" name="Google Shape;3312;p7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0" name="Google Shape;3320;p72"/>
          <p:cNvGrpSpPr/>
          <p:nvPr/>
        </p:nvGrpSpPr>
        <p:grpSpPr>
          <a:xfrm>
            <a:off x="4440026" y="3869234"/>
            <a:ext cx="505650" cy="504006"/>
            <a:chOff x="6039282" y="1042577"/>
            <a:chExt cx="734315" cy="731929"/>
          </a:xfrm>
        </p:grpSpPr>
        <p:sp>
          <p:nvSpPr>
            <p:cNvPr id="3321" name="Google Shape;3321;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72"/>
          <p:cNvGrpSpPr/>
          <p:nvPr/>
        </p:nvGrpSpPr>
        <p:grpSpPr>
          <a:xfrm>
            <a:off x="5052628" y="2298862"/>
            <a:ext cx="567744" cy="602136"/>
            <a:chOff x="1825800" y="1651625"/>
            <a:chExt cx="539989" cy="571775"/>
          </a:xfrm>
        </p:grpSpPr>
        <p:sp>
          <p:nvSpPr>
            <p:cNvPr id="3343" name="Google Shape;3343;p7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72"/>
          <p:cNvGrpSpPr/>
          <p:nvPr/>
        </p:nvGrpSpPr>
        <p:grpSpPr>
          <a:xfrm>
            <a:off x="3727557" y="3855579"/>
            <a:ext cx="508123" cy="507955"/>
            <a:chOff x="1897577" y="2802432"/>
            <a:chExt cx="492176" cy="492014"/>
          </a:xfrm>
        </p:grpSpPr>
        <p:sp>
          <p:nvSpPr>
            <p:cNvPr id="3348" name="Google Shape;3348;p7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0" name="Google Shape;3360;p72"/>
          <p:cNvGrpSpPr/>
          <p:nvPr/>
        </p:nvGrpSpPr>
        <p:grpSpPr>
          <a:xfrm>
            <a:off x="959087" y="4169123"/>
            <a:ext cx="809227" cy="200842"/>
            <a:chOff x="2013045" y="4813233"/>
            <a:chExt cx="921986" cy="228854"/>
          </a:xfrm>
        </p:grpSpPr>
        <p:sp>
          <p:nvSpPr>
            <p:cNvPr id="3361" name="Google Shape;3361;p7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3" name="Google Shape;3363;p72"/>
          <p:cNvGrpSpPr/>
          <p:nvPr/>
        </p:nvGrpSpPr>
        <p:grpSpPr>
          <a:xfrm>
            <a:off x="967547" y="2656004"/>
            <a:ext cx="792421" cy="269941"/>
            <a:chOff x="1046767" y="4756633"/>
            <a:chExt cx="859646" cy="292841"/>
          </a:xfrm>
        </p:grpSpPr>
        <p:sp>
          <p:nvSpPr>
            <p:cNvPr id="3364" name="Google Shape;3364;p7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7" name="Google Shape;3367;p7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1" name="Google Shape;3371;p72"/>
          <p:cNvGrpSpPr/>
          <p:nvPr/>
        </p:nvGrpSpPr>
        <p:grpSpPr>
          <a:xfrm>
            <a:off x="7103403" y="2550562"/>
            <a:ext cx="166473" cy="141497"/>
            <a:chOff x="4660325" y="1866850"/>
            <a:chExt cx="68350" cy="58100"/>
          </a:xfrm>
        </p:grpSpPr>
        <p:sp>
          <p:nvSpPr>
            <p:cNvPr id="3372" name="Google Shape;3372;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4" name="Google Shape;3374;p72"/>
          <p:cNvGrpSpPr/>
          <p:nvPr/>
        </p:nvGrpSpPr>
        <p:grpSpPr>
          <a:xfrm>
            <a:off x="7412747" y="2576286"/>
            <a:ext cx="162515" cy="90049"/>
            <a:chOff x="4791775" y="1877500"/>
            <a:chExt cx="66725" cy="36975"/>
          </a:xfrm>
        </p:grpSpPr>
        <p:sp>
          <p:nvSpPr>
            <p:cNvPr id="3375" name="Google Shape;3375;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7" name="Google Shape;3377;p72"/>
          <p:cNvGrpSpPr/>
          <p:nvPr/>
        </p:nvGrpSpPr>
        <p:grpSpPr>
          <a:xfrm>
            <a:off x="7734460" y="2576286"/>
            <a:ext cx="144979" cy="90049"/>
            <a:chOff x="4923925" y="1877500"/>
            <a:chExt cx="59525" cy="36975"/>
          </a:xfrm>
        </p:grpSpPr>
        <p:sp>
          <p:nvSpPr>
            <p:cNvPr id="3378" name="Google Shape;3378;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0" name="Google Shape;3380;p72"/>
          <p:cNvGrpSpPr/>
          <p:nvPr/>
        </p:nvGrpSpPr>
        <p:grpSpPr>
          <a:xfrm>
            <a:off x="8028952" y="2558477"/>
            <a:ext cx="141447" cy="125667"/>
            <a:chOff x="5058450" y="1870100"/>
            <a:chExt cx="58075" cy="51600"/>
          </a:xfrm>
        </p:grpSpPr>
        <p:sp>
          <p:nvSpPr>
            <p:cNvPr id="3381" name="Google Shape;3381;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3" name="Google Shape;3383;p72"/>
          <p:cNvGrpSpPr/>
          <p:nvPr/>
        </p:nvGrpSpPr>
        <p:grpSpPr>
          <a:xfrm>
            <a:off x="7443466" y="2980885"/>
            <a:ext cx="101077" cy="107645"/>
            <a:chOff x="4811425" y="2065025"/>
            <a:chExt cx="41500" cy="44200"/>
          </a:xfrm>
        </p:grpSpPr>
        <p:sp>
          <p:nvSpPr>
            <p:cNvPr id="3384" name="Google Shape;3384;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6" name="Google Shape;3386;p72"/>
          <p:cNvGrpSpPr/>
          <p:nvPr/>
        </p:nvGrpSpPr>
        <p:grpSpPr>
          <a:xfrm>
            <a:off x="7735904" y="2981098"/>
            <a:ext cx="120867" cy="107218"/>
            <a:chOff x="4929875" y="2065025"/>
            <a:chExt cx="49625" cy="44025"/>
          </a:xfrm>
        </p:grpSpPr>
        <p:sp>
          <p:nvSpPr>
            <p:cNvPr id="3387" name="Google Shape;3387;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72"/>
          <p:cNvGrpSpPr/>
          <p:nvPr/>
        </p:nvGrpSpPr>
        <p:grpSpPr>
          <a:xfrm>
            <a:off x="8064572" y="2984112"/>
            <a:ext cx="70206" cy="101191"/>
            <a:chOff x="5083925" y="2066350"/>
            <a:chExt cx="28825" cy="41550"/>
          </a:xfrm>
        </p:grpSpPr>
        <p:sp>
          <p:nvSpPr>
            <p:cNvPr id="3390" name="Google Shape;3390;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72"/>
          <p:cNvGrpSpPr/>
          <p:nvPr/>
        </p:nvGrpSpPr>
        <p:grpSpPr>
          <a:xfrm>
            <a:off x="7096126" y="2999759"/>
            <a:ext cx="181026" cy="69896"/>
            <a:chOff x="4659775" y="2072775"/>
            <a:chExt cx="74325" cy="28700"/>
          </a:xfrm>
        </p:grpSpPr>
        <p:sp>
          <p:nvSpPr>
            <p:cNvPr id="3393" name="Google Shape;3393;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6" name="Google Shape;3396;p72"/>
          <p:cNvGrpSpPr/>
          <p:nvPr/>
        </p:nvGrpSpPr>
        <p:grpSpPr>
          <a:xfrm>
            <a:off x="8015982" y="2790324"/>
            <a:ext cx="167387" cy="89197"/>
            <a:chOff x="4662475" y="1976500"/>
            <a:chExt cx="68725" cy="36625"/>
          </a:xfrm>
        </p:grpSpPr>
        <p:sp>
          <p:nvSpPr>
            <p:cNvPr id="3397" name="Google Shape;3397;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72"/>
          <p:cNvGrpSpPr/>
          <p:nvPr/>
        </p:nvGrpSpPr>
        <p:grpSpPr>
          <a:xfrm>
            <a:off x="7712887" y="2793764"/>
            <a:ext cx="166899" cy="82317"/>
            <a:chOff x="4920150" y="1977875"/>
            <a:chExt cx="68525" cy="33800"/>
          </a:xfrm>
        </p:grpSpPr>
        <p:sp>
          <p:nvSpPr>
            <p:cNvPr id="3401" name="Google Shape;3401;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4" name="Google Shape;3404;p72"/>
          <p:cNvGrpSpPr/>
          <p:nvPr/>
        </p:nvGrpSpPr>
        <p:grpSpPr>
          <a:xfrm>
            <a:off x="7124044" y="3197682"/>
            <a:ext cx="125190" cy="127859"/>
            <a:chOff x="4676550" y="2160575"/>
            <a:chExt cx="51400" cy="52500"/>
          </a:xfrm>
        </p:grpSpPr>
        <p:sp>
          <p:nvSpPr>
            <p:cNvPr id="3405" name="Google Shape;3405;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8" name="Google Shape;3408;p72"/>
          <p:cNvGrpSpPr/>
          <p:nvPr/>
        </p:nvGrpSpPr>
        <p:grpSpPr>
          <a:xfrm>
            <a:off x="7421302" y="3204714"/>
            <a:ext cx="145405" cy="113794"/>
            <a:chOff x="4768325" y="2163475"/>
            <a:chExt cx="59700" cy="46725"/>
          </a:xfrm>
        </p:grpSpPr>
        <p:sp>
          <p:nvSpPr>
            <p:cNvPr id="3409" name="Google Shape;3409;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1" name="Google Shape;3411;p7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7" name="Google Shape;3417;p72"/>
          <p:cNvGrpSpPr/>
          <p:nvPr/>
        </p:nvGrpSpPr>
        <p:grpSpPr>
          <a:xfrm>
            <a:off x="7437621" y="3459808"/>
            <a:ext cx="112768" cy="106853"/>
            <a:chOff x="4768575" y="2253950"/>
            <a:chExt cx="46300" cy="43875"/>
          </a:xfrm>
        </p:grpSpPr>
        <p:sp>
          <p:nvSpPr>
            <p:cNvPr id="3418" name="Google Shape;3418;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0" name="Google Shape;3420;p72"/>
          <p:cNvGrpSpPr/>
          <p:nvPr/>
        </p:nvGrpSpPr>
        <p:grpSpPr>
          <a:xfrm>
            <a:off x="7737243" y="3948834"/>
            <a:ext cx="118187" cy="146246"/>
            <a:chOff x="4960900" y="2433225"/>
            <a:chExt cx="48525" cy="60050"/>
          </a:xfrm>
        </p:grpSpPr>
        <p:sp>
          <p:nvSpPr>
            <p:cNvPr id="3421" name="Google Shape;3421;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3" name="Google Shape;3423;p72"/>
          <p:cNvGrpSpPr/>
          <p:nvPr/>
        </p:nvGrpSpPr>
        <p:grpSpPr>
          <a:xfrm>
            <a:off x="7425808" y="4212895"/>
            <a:ext cx="136394" cy="143810"/>
            <a:chOff x="4854075" y="2527625"/>
            <a:chExt cx="56000" cy="59050"/>
          </a:xfrm>
        </p:grpSpPr>
        <p:sp>
          <p:nvSpPr>
            <p:cNvPr id="3424" name="Google Shape;3424;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6" name="Google Shape;3426;p7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9" name="Google Shape;3429;p72"/>
          <p:cNvGrpSpPr/>
          <p:nvPr/>
        </p:nvGrpSpPr>
        <p:grpSpPr>
          <a:xfrm>
            <a:off x="8050020" y="3676639"/>
            <a:ext cx="99312" cy="160797"/>
            <a:chOff x="5059700" y="2334775"/>
            <a:chExt cx="40775" cy="66025"/>
          </a:xfrm>
        </p:grpSpPr>
        <p:sp>
          <p:nvSpPr>
            <p:cNvPr id="3430" name="Google Shape;3430;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9" name="Google Shape;3439;p72"/>
          <p:cNvGrpSpPr/>
          <p:nvPr/>
        </p:nvGrpSpPr>
        <p:grpSpPr>
          <a:xfrm>
            <a:off x="8007184" y="3941771"/>
            <a:ext cx="184984" cy="160371"/>
            <a:chOff x="5037700" y="2430325"/>
            <a:chExt cx="75950" cy="65850"/>
          </a:xfrm>
        </p:grpSpPr>
        <p:sp>
          <p:nvSpPr>
            <p:cNvPr id="3440" name="Google Shape;3440;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2" name="Google Shape;3442;p72"/>
          <p:cNvGrpSpPr/>
          <p:nvPr/>
        </p:nvGrpSpPr>
        <p:grpSpPr>
          <a:xfrm>
            <a:off x="7426689" y="3708223"/>
            <a:ext cx="173014" cy="97629"/>
            <a:chOff x="4756975" y="2341800"/>
            <a:chExt cx="91975" cy="51925"/>
          </a:xfrm>
        </p:grpSpPr>
        <p:sp>
          <p:nvSpPr>
            <p:cNvPr id="3443" name="Google Shape;3443;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3" name="Google Shape;3463;p72"/>
          <p:cNvGrpSpPr/>
          <p:nvPr/>
        </p:nvGrpSpPr>
        <p:grpSpPr>
          <a:xfrm>
            <a:off x="7693626" y="4196920"/>
            <a:ext cx="212497" cy="175761"/>
            <a:chOff x="4943575" y="2516350"/>
            <a:chExt cx="98675" cy="81700"/>
          </a:xfrm>
        </p:grpSpPr>
        <p:sp>
          <p:nvSpPr>
            <p:cNvPr id="3464" name="Google Shape;3464;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2" name="Google Shape;3542;p7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550"/>
        <p:cNvGrpSpPr/>
        <p:nvPr/>
      </p:nvGrpSpPr>
      <p:grpSpPr>
        <a:xfrm>
          <a:off x="0" y="0"/>
          <a:ext cx="0" cy="0"/>
          <a:chOff x="0" y="0"/>
          <a:chExt cx="0" cy="0"/>
        </a:xfrm>
      </p:grpSpPr>
      <p:grpSp>
        <p:nvGrpSpPr>
          <p:cNvPr id="3551" name="Google Shape;3551;p73"/>
          <p:cNvGrpSpPr/>
          <p:nvPr/>
        </p:nvGrpSpPr>
        <p:grpSpPr>
          <a:xfrm>
            <a:off x="6681268" y="3584496"/>
            <a:ext cx="560636" cy="516497"/>
            <a:chOff x="6652051" y="3714143"/>
            <a:chExt cx="560636" cy="516497"/>
          </a:xfrm>
        </p:grpSpPr>
        <p:grpSp>
          <p:nvGrpSpPr>
            <p:cNvPr id="3552" name="Google Shape;3552;p73"/>
            <p:cNvGrpSpPr/>
            <p:nvPr/>
          </p:nvGrpSpPr>
          <p:grpSpPr>
            <a:xfrm>
              <a:off x="6669657" y="3716715"/>
              <a:ext cx="466768" cy="464314"/>
              <a:chOff x="3139766" y="765669"/>
              <a:chExt cx="886380" cy="881888"/>
            </a:xfrm>
          </p:grpSpPr>
          <p:grpSp>
            <p:nvGrpSpPr>
              <p:cNvPr id="3553" name="Google Shape;3553;p73"/>
              <p:cNvGrpSpPr/>
              <p:nvPr/>
            </p:nvGrpSpPr>
            <p:grpSpPr>
              <a:xfrm>
                <a:off x="3139766" y="765669"/>
                <a:ext cx="886380" cy="881888"/>
                <a:chOff x="3139766" y="765669"/>
                <a:chExt cx="886380" cy="881888"/>
              </a:xfrm>
            </p:grpSpPr>
            <p:sp>
              <p:nvSpPr>
                <p:cNvPr id="3554" name="Google Shape;3554;p7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3" name="Google Shape;3563;p7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7" name="Google Shape;3567;p7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8" name="Google Shape;3568;p73"/>
          <p:cNvGrpSpPr/>
          <p:nvPr/>
        </p:nvGrpSpPr>
        <p:grpSpPr>
          <a:xfrm>
            <a:off x="7679978" y="3065079"/>
            <a:ext cx="104231" cy="320340"/>
            <a:chOff x="7564426" y="3224343"/>
            <a:chExt cx="119985" cy="368801"/>
          </a:xfrm>
        </p:grpSpPr>
        <p:sp>
          <p:nvSpPr>
            <p:cNvPr id="3569" name="Google Shape;3569;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1" name="Google Shape;3571;p73"/>
          <p:cNvGrpSpPr/>
          <p:nvPr/>
        </p:nvGrpSpPr>
        <p:grpSpPr>
          <a:xfrm>
            <a:off x="7379466" y="3059180"/>
            <a:ext cx="189489" cy="332132"/>
            <a:chOff x="8370831" y="3202002"/>
            <a:chExt cx="218129" cy="382376"/>
          </a:xfrm>
        </p:grpSpPr>
        <p:sp>
          <p:nvSpPr>
            <p:cNvPr id="3572" name="Google Shape;3572;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4" name="Google Shape;3574;p73"/>
          <p:cNvGrpSpPr/>
          <p:nvPr/>
        </p:nvGrpSpPr>
        <p:grpSpPr>
          <a:xfrm>
            <a:off x="8102855" y="3470312"/>
            <a:ext cx="309429" cy="267000"/>
            <a:chOff x="6742064" y="3750480"/>
            <a:chExt cx="399315" cy="344560"/>
          </a:xfrm>
        </p:grpSpPr>
        <p:sp>
          <p:nvSpPr>
            <p:cNvPr id="3575" name="Google Shape;3575;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7" name="Google Shape;3577;p73"/>
          <p:cNvGrpSpPr/>
          <p:nvPr/>
        </p:nvGrpSpPr>
        <p:grpSpPr>
          <a:xfrm>
            <a:off x="7641874" y="3821360"/>
            <a:ext cx="180437" cy="281608"/>
            <a:chOff x="7248525" y="3739696"/>
            <a:chExt cx="230531" cy="359790"/>
          </a:xfrm>
        </p:grpSpPr>
        <p:sp>
          <p:nvSpPr>
            <p:cNvPr id="3578" name="Google Shape;3578;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0" name="Google Shape;3580;p73"/>
          <p:cNvGrpSpPr/>
          <p:nvPr/>
        </p:nvGrpSpPr>
        <p:grpSpPr>
          <a:xfrm>
            <a:off x="7887794" y="3464584"/>
            <a:ext cx="162896" cy="278710"/>
            <a:chOff x="7601242" y="3729267"/>
            <a:chExt cx="222566" cy="380803"/>
          </a:xfrm>
        </p:grpSpPr>
        <p:sp>
          <p:nvSpPr>
            <p:cNvPr id="3581" name="Google Shape;3581;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3" name="Google Shape;3583;p7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4" name="Google Shape;3584;p73"/>
          <p:cNvGrpSpPr/>
          <p:nvPr/>
        </p:nvGrpSpPr>
        <p:grpSpPr>
          <a:xfrm>
            <a:off x="7377439" y="3465724"/>
            <a:ext cx="193543" cy="275990"/>
            <a:chOff x="8304647" y="3738687"/>
            <a:chExt cx="225076" cy="320956"/>
          </a:xfrm>
        </p:grpSpPr>
        <p:sp>
          <p:nvSpPr>
            <p:cNvPr id="3585" name="Google Shape;3585;p7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73"/>
          <p:cNvGrpSpPr/>
          <p:nvPr/>
        </p:nvGrpSpPr>
        <p:grpSpPr>
          <a:xfrm>
            <a:off x="7649932" y="3465724"/>
            <a:ext cx="178492" cy="275990"/>
            <a:chOff x="8615101" y="3738687"/>
            <a:chExt cx="207573" cy="320956"/>
          </a:xfrm>
        </p:grpSpPr>
        <p:sp>
          <p:nvSpPr>
            <p:cNvPr id="3589" name="Google Shape;3589;p7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2" name="Google Shape;3592;p7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3" name="Google Shape;3593;p73"/>
          <p:cNvGrpSpPr/>
          <p:nvPr/>
        </p:nvGrpSpPr>
        <p:grpSpPr>
          <a:xfrm>
            <a:off x="7875463" y="3868385"/>
            <a:ext cx="187557" cy="187557"/>
            <a:chOff x="8565775" y="671075"/>
            <a:chExt cx="441000" cy="441000"/>
          </a:xfrm>
        </p:grpSpPr>
        <p:sp>
          <p:nvSpPr>
            <p:cNvPr id="3594" name="Google Shape;3594;p7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6" name="Google Shape;3596;p7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8" name="Google Shape;3598;p73"/>
          <p:cNvGrpSpPr/>
          <p:nvPr/>
        </p:nvGrpSpPr>
        <p:grpSpPr>
          <a:xfrm>
            <a:off x="6029935" y="2940910"/>
            <a:ext cx="587865" cy="517731"/>
            <a:chOff x="6000718" y="3070557"/>
            <a:chExt cx="587865" cy="517731"/>
          </a:xfrm>
        </p:grpSpPr>
        <p:sp>
          <p:nvSpPr>
            <p:cNvPr id="3599" name="Google Shape;3599;p7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9" name="Google Shape;3609;p73"/>
          <p:cNvGrpSpPr/>
          <p:nvPr/>
        </p:nvGrpSpPr>
        <p:grpSpPr>
          <a:xfrm>
            <a:off x="6044740" y="3584570"/>
            <a:ext cx="557665" cy="516387"/>
            <a:chOff x="6015523" y="3714217"/>
            <a:chExt cx="557665" cy="516387"/>
          </a:xfrm>
        </p:grpSpPr>
        <p:grpSp>
          <p:nvGrpSpPr>
            <p:cNvPr id="3610" name="Google Shape;3610;p73"/>
            <p:cNvGrpSpPr/>
            <p:nvPr/>
          </p:nvGrpSpPr>
          <p:grpSpPr>
            <a:xfrm>
              <a:off x="6036094" y="3716980"/>
              <a:ext cx="529822" cy="510480"/>
              <a:chOff x="3148311" y="-545634"/>
              <a:chExt cx="1006118" cy="969572"/>
            </a:xfrm>
          </p:grpSpPr>
          <p:sp>
            <p:nvSpPr>
              <p:cNvPr id="3611" name="Google Shape;3611;p7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1" name="Google Shape;3621;p7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 name="Google Shape;3622;p73"/>
          <p:cNvGrpSpPr/>
          <p:nvPr/>
        </p:nvGrpSpPr>
        <p:grpSpPr>
          <a:xfrm>
            <a:off x="6673522" y="2943981"/>
            <a:ext cx="576302" cy="511871"/>
            <a:chOff x="6644304" y="3073628"/>
            <a:chExt cx="576302" cy="511871"/>
          </a:xfrm>
        </p:grpSpPr>
        <p:grpSp>
          <p:nvGrpSpPr>
            <p:cNvPr id="3623" name="Google Shape;3623;p73"/>
            <p:cNvGrpSpPr/>
            <p:nvPr/>
          </p:nvGrpSpPr>
          <p:grpSpPr>
            <a:xfrm>
              <a:off x="6712169" y="3073651"/>
              <a:ext cx="481611" cy="506713"/>
              <a:chOff x="1833536" y="-546641"/>
              <a:chExt cx="914567" cy="962419"/>
            </a:xfrm>
          </p:grpSpPr>
          <p:grpSp>
            <p:nvGrpSpPr>
              <p:cNvPr id="3624" name="Google Shape;3624;p73"/>
              <p:cNvGrpSpPr/>
              <p:nvPr/>
            </p:nvGrpSpPr>
            <p:grpSpPr>
              <a:xfrm>
                <a:off x="1833536" y="-524249"/>
                <a:ext cx="914567" cy="940027"/>
                <a:chOff x="1833536" y="-524249"/>
                <a:chExt cx="914567" cy="940027"/>
              </a:xfrm>
            </p:grpSpPr>
            <p:sp>
              <p:nvSpPr>
                <p:cNvPr id="3625" name="Google Shape;3625;p7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0" name="Google Shape;3630;p7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4" name="Google Shape;3634;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5" name="Google Shape;3635;p73"/>
          <p:cNvGrpSpPr/>
          <p:nvPr/>
        </p:nvGrpSpPr>
        <p:grpSpPr>
          <a:xfrm>
            <a:off x="752796" y="2869970"/>
            <a:ext cx="2622876" cy="1333540"/>
            <a:chOff x="238125" y="1038125"/>
            <a:chExt cx="7146800" cy="3633625"/>
          </a:xfrm>
        </p:grpSpPr>
        <p:sp>
          <p:nvSpPr>
            <p:cNvPr id="3636" name="Google Shape;3636;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73"/>
          <p:cNvGrpSpPr/>
          <p:nvPr/>
        </p:nvGrpSpPr>
        <p:grpSpPr>
          <a:xfrm>
            <a:off x="5938558" y="1033351"/>
            <a:ext cx="2435960" cy="1297725"/>
            <a:chOff x="233350" y="949250"/>
            <a:chExt cx="7137300" cy="3802300"/>
          </a:xfrm>
        </p:grpSpPr>
        <p:sp>
          <p:nvSpPr>
            <p:cNvPr id="5209" name="Google Shape;5209;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73"/>
          <p:cNvGrpSpPr/>
          <p:nvPr/>
        </p:nvGrpSpPr>
        <p:grpSpPr>
          <a:xfrm>
            <a:off x="731715" y="995041"/>
            <a:ext cx="2665073" cy="1317140"/>
            <a:chOff x="793334" y="1192826"/>
            <a:chExt cx="2665073" cy="1317140"/>
          </a:xfrm>
        </p:grpSpPr>
        <p:sp>
          <p:nvSpPr>
            <p:cNvPr id="5261" name="Google Shape;5261;p7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73"/>
          <p:cNvGrpSpPr/>
          <p:nvPr/>
        </p:nvGrpSpPr>
        <p:grpSpPr>
          <a:xfrm>
            <a:off x="3450485" y="919691"/>
            <a:ext cx="2310381" cy="1488888"/>
            <a:chOff x="229225" y="549050"/>
            <a:chExt cx="7161750" cy="4615275"/>
          </a:xfrm>
        </p:grpSpPr>
        <p:sp>
          <p:nvSpPr>
            <p:cNvPr id="9229" name="Google Shape;9229;p7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3"/>
          <p:cNvGrpSpPr/>
          <p:nvPr/>
        </p:nvGrpSpPr>
        <p:grpSpPr>
          <a:xfrm>
            <a:off x="3548403" y="2849588"/>
            <a:ext cx="2310282" cy="1374222"/>
            <a:chOff x="238125" y="732525"/>
            <a:chExt cx="7130500" cy="4241425"/>
          </a:xfrm>
        </p:grpSpPr>
        <p:sp>
          <p:nvSpPr>
            <p:cNvPr id="9347" name="Google Shape;9347;p7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464"/>
        <p:cNvGrpSpPr/>
        <p:nvPr/>
      </p:nvGrpSpPr>
      <p:grpSpPr>
        <a:xfrm>
          <a:off x="0" y="0"/>
          <a:ext cx="0" cy="0"/>
          <a:chOff x="0" y="0"/>
          <a:chExt cx="0" cy="0"/>
        </a:xfrm>
      </p:grpSpPr>
      <p:grpSp>
        <p:nvGrpSpPr>
          <p:cNvPr id="9465" name="Google Shape;9465;p74"/>
          <p:cNvGrpSpPr/>
          <p:nvPr/>
        </p:nvGrpSpPr>
        <p:grpSpPr>
          <a:xfrm>
            <a:off x="2100560" y="3398663"/>
            <a:ext cx="1102891" cy="760337"/>
            <a:chOff x="4967783" y="2151471"/>
            <a:chExt cx="3920692" cy="2702940"/>
          </a:xfrm>
        </p:grpSpPr>
        <p:grpSp>
          <p:nvGrpSpPr>
            <p:cNvPr id="9466" name="Google Shape;9466;p74"/>
            <p:cNvGrpSpPr/>
            <p:nvPr/>
          </p:nvGrpSpPr>
          <p:grpSpPr>
            <a:xfrm>
              <a:off x="5045709" y="2252109"/>
              <a:ext cx="3761071" cy="2501708"/>
              <a:chOff x="2691784" y="1805334"/>
              <a:chExt cx="3761071" cy="2501708"/>
            </a:xfrm>
          </p:grpSpPr>
          <p:sp>
            <p:nvSpPr>
              <p:cNvPr id="9467" name="Google Shape;9467;p7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4"/>
            <p:cNvGrpSpPr/>
            <p:nvPr/>
          </p:nvGrpSpPr>
          <p:grpSpPr>
            <a:xfrm>
              <a:off x="4967783" y="2151471"/>
              <a:ext cx="3920692" cy="2702940"/>
              <a:chOff x="2613858" y="1704696"/>
              <a:chExt cx="3920692" cy="2702940"/>
            </a:xfrm>
          </p:grpSpPr>
          <p:sp>
            <p:nvSpPr>
              <p:cNvPr id="9475" name="Google Shape;9475;p7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0" name="Google Shape;9480;p74"/>
          <p:cNvGrpSpPr/>
          <p:nvPr/>
        </p:nvGrpSpPr>
        <p:grpSpPr>
          <a:xfrm>
            <a:off x="3504468" y="1286940"/>
            <a:ext cx="1561911" cy="708580"/>
            <a:chOff x="3530532" y="1496185"/>
            <a:chExt cx="1561911" cy="708580"/>
          </a:xfrm>
        </p:grpSpPr>
        <p:grpSp>
          <p:nvGrpSpPr>
            <p:cNvPr id="9481" name="Google Shape;9481;p74"/>
            <p:cNvGrpSpPr/>
            <p:nvPr/>
          </p:nvGrpSpPr>
          <p:grpSpPr>
            <a:xfrm>
              <a:off x="3720318" y="1857562"/>
              <a:ext cx="1372125" cy="54"/>
              <a:chOff x="3720318" y="1857562"/>
              <a:chExt cx="1372125" cy="54"/>
            </a:xfrm>
          </p:grpSpPr>
          <p:cxnSp>
            <p:nvCxnSpPr>
              <p:cNvPr id="9482" name="Google Shape;9482;p74"/>
              <p:cNvCxnSpPr>
                <a:endCxn id="948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84" name="Google Shape;9484;p7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85" name="Google Shape;9485;p7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86" name="Google Shape;9486;p74"/>
              <p:cNvCxnSpPr>
                <a:stCxn id="948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487" name="Google Shape;9487;p74"/>
            <p:cNvGrpSpPr/>
            <p:nvPr/>
          </p:nvGrpSpPr>
          <p:grpSpPr>
            <a:xfrm>
              <a:off x="3567462" y="1496185"/>
              <a:ext cx="286500" cy="272914"/>
              <a:chOff x="3567462" y="1496185"/>
              <a:chExt cx="286500" cy="272914"/>
            </a:xfrm>
          </p:grpSpPr>
          <p:cxnSp>
            <p:nvCxnSpPr>
              <p:cNvPr id="9488" name="Google Shape;9488;p7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89" name="Google Shape;9489;p7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0" name="Google Shape;9490;p7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2" name="Google Shape;9492;p74"/>
            <p:cNvGrpSpPr/>
            <p:nvPr/>
          </p:nvGrpSpPr>
          <p:grpSpPr>
            <a:xfrm>
              <a:off x="3929014" y="1960574"/>
              <a:ext cx="286500" cy="242342"/>
              <a:chOff x="3929014" y="1960574"/>
              <a:chExt cx="286500" cy="242342"/>
            </a:xfrm>
          </p:grpSpPr>
          <p:cxnSp>
            <p:nvCxnSpPr>
              <p:cNvPr id="9493" name="Google Shape;9493;p7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494" name="Google Shape;9494;p7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4"/>
            <p:cNvGrpSpPr/>
            <p:nvPr/>
          </p:nvGrpSpPr>
          <p:grpSpPr>
            <a:xfrm>
              <a:off x="4290828" y="1496185"/>
              <a:ext cx="286500" cy="272914"/>
              <a:chOff x="4290828" y="1496185"/>
              <a:chExt cx="286500" cy="272914"/>
            </a:xfrm>
          </p:grpSpPr>
          <p:cxnSp>
            <p:nvCxnSpPr>
              <p:cNvPr id="9496" name="Google Shape;9496;p7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97" name="Google Shape;9497;p7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9" name="Google Shape;9499;p74"/>
            <p:cNvGrpSpPr/>
            <p:nvPr/>
          </p:nvGrpSpPr>
          <p:grpSpPr>
            <a:xfrm>
              <a:off x="4657726" y="1959674"/>
              <a:ext cx="286500" cy="245092"/>
              <a:chOff x="4657726" y="1959674"/>
              <a:chExt cx="286500" cy="245092"/>
            </a:xfrm>
          </p:grpSpPr>
          <p:cxnSp>
            <p:nvCxnSpPr>
              <p:cNvPr id="9500" name="Google Shape;9500;p7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501" name="Google Shape;9501;p7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02" name="Google Shape;9502;p74"/>
          <p:cNvGrpSpPr/>
          <p:nvPr/>
        </p:nvGrpSpPr>
        <p:grpSpPr>
          <a:xfrm>
            <a:off x="3486488" y="2149036"/>
            <a:ext cx="1597032" cy="378649"/>
            <a:chOff x="3512551" y="2358282"/>
            <a:chExt cx="1597032" cy="378649"/>
          </a:xfrm>
        </p:grpSpPr>
        <p:grpSp>
          <p:nvGrpSpPr>
            <p:cNvPr id="9503" name="Google Shape;9503;p74"/>
            <p:cNvGrpSpPr/>
            <p:nvPr/>
          </p:nvGrpSpPr>
          <p:grpSpPr>
            <a:xfrm>
              <a:off x="3738198" y="2553002"/>
              <a:ext cx="1145834" cy="117"/>
              <a:chOff x="3738198" y="2553002"/>
              <a:chExt cx="1145834" cy="117"/>
            </a:xfrm>
          </p:grpSpPr>
          <p:cxnSp>
            <p:nvCxnSpPr>
              <p:cNvPr id="9504" name="Google Shape;9504;p7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505" name="Google Shape;9505;p7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506" name="Google Shape;9506;p74"/>
              <p:cNvCxnSpPr>
                <a:stCxn id="9507" idx="6"/>
                <a:endCxn id="950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509" name="Google Shape;9509;p74"/>
            <p:cNvGrpSpPr/>
            <p:nvPr/>
          </p:nvGrpSpPr>
          <p:grpSpPr>
            <a:xfrm>
              <a:off x="3969644" y="2440153"/>
              <a:ext cx="225900" cy="296779"/>
              <a:chOff x="3969644" y="2440153"/>
              <a:chExt cx="225900" cy="296779"/>
            </a:xfrm>
          </p:grpSpPr>
          <p:cxnSp>
            <p:nvCxnSpPr>
              <p:cNvPr id="9510" name="Google Shape;9510;p7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508" name="Google Shape;9508;p7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4"/>
            <p:cNvGrpSpPr/>
            <p:nvPr/>
          </p:nvGrpSpPr>
          <p:grpSpPr>
            <a:xfrm>
              <a:off x="4426818" y="2358282"/>
              <a:ext cx="225600" cy="307471"/>
              <a:chOff x="4426818" y="2358282"/>
              <a:chExt cx="225600" cy="307471"/>
            </a:xfrm>
          </p:grpSpPr>
          <p:cxnSp>
            <p:nvCxnSpPr>
              <p:cNvPr id="9513" name="Google Shape;9513;p74"/>
              <p:cNvCxnSpPr>
                <a:stCxn id="951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515" name="Google Shape;9515;p7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4"/>
            <p:cNvGrpSpPr/>
            <p:nvPr/>
          </p:nvGrpSpPr>
          <p:grpSpPr>
            <a:xfrm>
              <a:off x="4883984" y="2440153"/>
              <a:ext cx="225600" cy="296479"/>
              <a:chOff x="4883984" y="2440153"/>
              <a:chExt cx="225600" cy="296479"/>
            </a:xfrm>
          </p:grpSpPr>
          <p:cxnSp>
            <p:nvCxnSpPr>
              <p:cNvPr id="9517" name="Google Shape;9517;p7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518" name="Google Shape;9518;p7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74"/>
            <p:cNvGrpSpPr/>
            <p:nvPr/>
          </p:nvGrpSpPr>
          <p:grpSpPr>
            <a:xfrm>
              <a:off x="3512551" y="2358356"/>
              <a:ext cx="225647" cy="307629"/>
              <a:chOff x="2182679" y="2005014"/>
              <a:chExt cx="792300" cy="1080158"/>
            </a:xfrm>
          </p:grpSpPr>
          <p:cxnSp>
            <p:nvCxnSpPr>
              <p:cNvPr id="9521" name="Google Shape;9521;p74"/>
              <p:cNvCxnSpPr>
                <a:stCxn id="952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507" name="Google Shape;9507;p7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23" name="Google Shape;9523;p74"/>
          <p:cNvGrpSpPr/>
          <p:nvPr/>
        </p:nvGrpSpPr>
        <p:grpSpPr>
          <a:xfrm>
            <a:off x="6846570" y="972834"/>
            <a:ext cx="1559809" cy="722610"/>
            <a:chOff x="634175" y="2986275"/>
            <a:chExt cx="3147949" cy="1458344"/>
          </a:xfrm>
        </p:grpSpPr>
        <p:cxnSp>
          <p:nvCxnSpPr>
            <p:cNvPr id="9524" name="Google Shape;9524;p74"/>
            <p:cNvCxnSpPr>
              <a:stCxn id="9525" idx="4"/>
              <a:endCxn id="952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527" name="Google Shape;9527;p74"/>
            <p:cNvCxnSpPr>
              <a:stCxn id="9526" idx="0"/>
              <a:endCxn id="952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529" name="Google Shape;9529;p74"/>
            <p:cNvCxnSpPr>
              <a:stCxn id="9528" idx="4"/>
              <a:endCxn id="953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531" name="Google Shape;9531;p74"/>
            <p:cNvCxnSpPr>
              <a:stCxn id="9530" idx="0"/>
              <a:endCxn id="953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532" name="Google Shape;9532;p7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528" name="Google Shape;9528;p7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525" name="Google Shape;9525;p7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530" name="Google Shape;9530;p7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526" name="Google Shape;9526;p7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533" name="Google Shape;9533;p74"/>
          <p:cNvGrpSpPr/>
          <p:nvPr/>
        </p:nvGrpSpPr>
        <p:grpSpPr>
          <a:xfrm>
            <a:off x="3500360" y="2682741"/>
            <a:ext cx="1570719" cy="294123"/>
            <a:chOff x="998425" y="1182125"/>
            <a:chExt cx="1065400" cy="199500"/>
          </a:xfrm>
        </p:grpSpPr>
        <p:sp>
          <p:nvSpPr>
            <p:cNvPr id="9534" name="Google Shape;9534;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74"/>
          <p:cNvGrpSpPr/>
          <p:nvPr/>
        </p:nvGrpSpPr>
        <p:grpSpPr>
          <a:xfrm>
            <a:off x="6843616" y="1800228"/>
            <a:ext cx="1565716" cy="366729"/>
            <a:chOff x="1247650" y="2075423"/>
            <a:chExt cx="6648477" cy="1557238"/>
          </a:xfrm>
        </p:grpSpPr>
        <p:sp>
          <p:nvSpPr>
            <p:cNvPr id="9540" name="Google Shape;9540;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4"/>
          <p:cNvGrpSpPr/>
          <p:nvPr/>
        </p:nvGrpSpPr>
        <p:grpSpPr>
          <a:xfrm>
            <a:off x="6827928" y="2949043"/>
            <a:ext cx="1597061" cy="663440"/>
            <a:chOff x="6796238" y="3158297"/>
            <a:chExt cx="1630319" cy="677257"/>
          </a:xfrm>
        </p:grpSpPr>
        <p:cxnSp>
          <p:nvCxnSpPr>
            <p:cNvPr id="9547" name="Google Shape;9547;p7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48" name="Google Shape;9548;p7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49" name="Google Shape;9549;p7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550" name="Google Shape;9550;p7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551" name="Google Shape;9551;p74"/>
            <p:cNvGrpSpPr/>
            <p:nvPr/>
          </p:nvGrpSpPr>
          <p:grpSpPr>
            <a:xfrm>
              <a:off x="6796238" y="3311904"/>
              <a:ext cx="1630319" cy="377697"/>
              <a:chOff x="6796238" y="3311904"/>
              <a:chExt cx="1630319" cy="377697"/>
            </a:xfrm>
          </p:grpSpPr>
          <p:sp>
            <p:nvSpPr>
              <p:cNvPr id="9552" name="Google Shape;9552;p7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5" name="Google Shape;9555;p74"/>
          <p:cNvGrpSpPr/>
          <p:nvPr/>
        </p:nvGrpSpPr>
        <p:grpSpPr>
          <a:xfrm>
            <a:off x="5349066" y="970435"/>
            <a:ext cx="1368606" cy="1593805"/>
            <a:chOff x="1839112" y="2209163"/>
            <a:chExt cx="1918159" cy="2233784"/>
          </a:xfrm>
        </p:grpSpPr>
        <p:sp>
          <p:nvSpPr>
            <p:cNvPr id="9556" name="Google Shape;9556;p7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9" name="Google Shape;9559;p74"/>
            <p:cNvCxnSpPr>
              <a:stCxn id="9556" idx="6"/>
              <a:endCxn id="955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60" name="Google Shape;9560;p74"/>
            <p:cNvCxnSpPr>
              <a:stCxn id="9557" idx="4"/>
              <a:endCxn id="956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562" name="Google Shape;9562;p74"/>
            <p:cNvCxnSpPr>
              <a:stCxn id="9561" idx="6"/>
              <a:endCxn id="955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63" name="Google Shape;9563;p74"/>
            <p:cNvCxnSpPr>
              <a:stCxn id="9558" idx="4"/>
              <a:endCxn id="956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561" name="Google Shape;9561;p7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66" name="Google Shape;9566;p74"/>
            <p:cNvCxnSpPr>
              <a:endCxn id="956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567" name="Google Shape;9567;p74"/>
          <p:cNvGrpSpPr/>
          <p:nvPr/>
        </p:nvGrpSpPr>
        <p:grpSpPr>
          <a:xfrm>
            <a:off x="3481439" y="976671"/>
            <a:ext cx="1637968" cy="154942"/>
            <a:chOff x="238125" y="2506075"/>
            <a:chExt cx="7115411" cy="673075"/>
          </a:xfrm>
        </p:grpSpPr>
        <p:sp>
          <p:nvSpPr>
            <p:cNvPr id="9568" name="Google Shape;9568;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74"/>
          <p:cNvGrpSpPr/>
          <p:nvPr/>
        </p:nvGrpSpPr>
        <p:grpSpPr>
          <a:xfrm>
            <a:off x="720124" y="1298269"/>
            <a:ext cx="2476762" cy="91743"/>
            <a:chOff x="1464850" y="436376"/>
            <a:chExt cx="6001362" cy="222300"/>
          </a:xfrm>
        </p:grpSpPr>
        <p:sp>
          <p:nvSpPr>
            <p:cNvPr id="9574" name="Google Shape;9574;p7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9" name="Google Shape;9579;p7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80" name="Google Shape;9580;p7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81" name="Google Shape;9581;p7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82" name="Google Shape;9582;p7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583" name="Google Shape;9583;p74"/>
          <p:cNvGrpSpPr/>
          <p:nvPr/>
        </p:nvGrpSpPr>
        <p:grpSpPr>
          <a:xfrm>
            <a:off x="706391" y="2533734"/>
            <a:ext cx="1452710" cy="651923"/>
            <a:chOff x="803162" y="2667727"/>
            <a:chExt cx="1411906" cy="633611"/>
          </a:xfrm>
        </p:grpSpPr>
        <p:cxnSp>
          <p:nvCxnSpPr>
            <p:cNvPr id="9584" name="Google Shape;9584;p74"/>
            <p:cNvCxnSpPr>
              <a:stCxn id="9585" idx="2"/>
              <a:endCxn id="958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87" name="Google Shape;9587;p74"/>
            <p:cNvCxnSpPr>
              <a:stCxn id="9588" idx="0"/>
              <a:endCxn id="958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89" name="Google Shape;9589;p74"/>
            <p:cNvCxnSpPr>
              <a:stCxn id="9588" idx="2"/>
              <a:endCxn id="959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91" name="Google Shape;9591;p74"/>
            <p:cNvCxnSpPr>
              <a:stCxn id="9592" idx="0"/>
              <a:endCxn id="958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93" name="Google Shape;9593;p74"/>
            <p:cNvCxnSpPr>
              <a:stCxn id="9586" idx="2"/>
              <a:endCxn id="959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95" name="Google Shape;9595;p74"/>
            <p:cNvCxnSpPr>
              <a:stCxn id="9596" idx="0"/>
              <a:endCxn id="958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592" name="Google Shape;9592;p7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90" name="Google Shape;9590;p7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96" name="Google Shape;9596;p7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94" name="Google Shape;9594;p7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86" name="Google Shape;9586;p7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88" name="Google Shape;9588;p7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85" name="Google Shape;9585;p7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97" name="Google Shape;9597;p74"/>
          <p:cNvGrpSpPr/>
          <p:nvPr/>
        </p:nvGrpSpPr>
        <p:grpSpPr>
          <a:xfrm>
            <a:off x="706393" y="969273"/>
            <a:ext cx="2518541" cy="209309"/>
            <a:chOff x="803163" y="1111966"/>
            <a:chExt cx="2447800" cy="203430"/>
          </a:xfrm>
        </p:grpSpPr>
        <p:grpSp>
          <p:nvGrpSpPr>
            <p:cNvPr id="9598" name="Google Shape;9598;p74"/>
            <p:cNvGrpSpPr/>
            <p:nvPr/>
          </p:nvGrpSpPr>
          <p:grpSpPr>
            <a:xfrm>
              <a:off x="1958180" y="1111966"/>
              <a:ext cx="588019" cy="121396"/>
              <a:chOff x="4808316" y="2800065"/>
              <a:chExt cx="1999386" cy="412910"/>
            </a:xfrm>
          </p:grpSpPr>
          <p:sp>
            <p:nvSpPr>
              <p:cNvPr id="9599" name="Google Shape;9599;p7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0" name="Google Shape;9600;p74"/>
              <p:cNvGrpSpPr/>
              <p:nvPr/>
            </p:nvGrpSpPr>
            <p:grpSpPr>
              <a:xfrm>
                <a:off x="4808316" y="2800065"/>
                <a:ext cx="92400" cy="411825"/>
                <a:chOff x="845575" y="2563700"/>
                <a:chExt cx="92400" cy="411825"/>
              </a:xfrm>
            </p:grpSpPr>
            <p:cxnSp>
              <p:nvCxnSpPr>
                <p:cNvPr id="9601" name="Google Shape;9601;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602" name="Google Shape;9602;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603" name="Google Shape;9603;p7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604" name="Google Shape;9604;p7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5" name="Google Shape;9605;p74"/>
            <p:cNvGrpSpPr/>
            <p:nvPr/>
          </p:nvGrpSpPr>
          <p:grpSpPr>
            <a:xfrm>
              <a:off x="803163" y="1111974"/>
              <a:ext cx="591158" cy="121545"/>
              <a:chOff x="803163" y="1111974"/>
              <a:chExt cx="591158" cy="121545"/>
            </a:xfrm>
          </p:grpSpPr>
          <p:grpSp>
            <p:nvGrpSpPr>
              <p:cNvPr id="9606" name="Google Shape;9606;p74"/>
              <p:cNvGrpSpPr/>
              <p:nvPr/>
            </p:nvGrpSpPr>
            <p:grpSpPr>
              <a:xfrm>
                <a:off x="803163" y="1111974"/>
                <a:ext cx="27175" cy="121077"/>
                <a:chOff x="845575" y="2563700"/>
                <a:chExt cx="92400" cy="411825"/>
              </a:xfrm>
            </p:grpSpPr>
            <p:cxnSp>
              <p:nvCxnSpPr>
                <p:cNvPr id="9607" name="Google Shape;9607;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608" name="Google Shape;9608;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9" name="Google Shape;9609;p7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4"/>
            <p:cNvGrpSpPr/>
            <p:nvPr/>
          </p:nvGrpSpPr>
          <p:grpSpPr>
            <a:xfrm>
              <a:off x="1381910" y="1194219"/>
              <a:ext cx="588341" cy="121177"/>
              <a:chOff x="1381910" y="1194219"/>
              <a:chExt cx="588341" cy="121177"/>
            </a:xfrm>
          </p:grpSpPr>
          <p:grpSp>
            <p:nvGrpSpPr>
              <p:cNvPr id="9611" name="Google Shape;9611;p74"/>
              <p:cNvGrpSpPr/>
              <p:nvPr/>
            </p:nvGrpSpPr>
            <p:grpSpPr>
              <a:xfrm rot="10800000">
                <a:off x="1381910" y="1194319"/>
                <a:ext cx="27175" cy="121077"/>
                <a:chOff x="2070100" y="2563700"/>
                <a:chExt cx="92400" cy="411825"/>
              </a:xfrm>
            </p:grpSpPr>
            <p:cxnSp>
              <p:nvCxnSpPr>
                <p:cNvPr id="9612" name="Google Shape;9612;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613" name="Google Shape;9613;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4" name="Google Shape;9614;p7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4"/>
            <p:cNvGrpSpPr/>
            <p:nvPr/>
          </p:nvGrpSpPr>
          <p:grpSpPr>
            <a:xfrm>
              <a:off x="2532079" y="1194219"/>
              <a:ext cx="704927" cy="121177"/>
              <a:chOff x="2532079" y="1194219"/>
              <a:chExt cx="704927" cy="121177"/>
            </a:xfrm>
          </p:grpSpPr>
          <p:grpSp>
            <p:nvGrpSpPr>
              <p:cNvPr id="9616" name="Google Shape;9616;p74"/>
              <p:cNvGrpSpPr/>
              <p:nvPr/>
            </p:nvGrpSpPr>
            <p:grpSpPr>
              <a:xfrm rot="10800000">
                <a:off x="2532079" y="1194319"/>
                <a:ext cx="27175" cy="121077"/>
                <a:chOff x="2070100" y="2563700"/>
                <a:chExt cx="92400" cy="411825"/>
              </a:xfrm>
            </p:grpSpPr>
            <p:cxnSp>
              <p:nvCxnSpPr>
                <p:cNvPr id="9617" name="Google Shape;9617;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618" name="Google Shape;9618;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9" name="Google Shape;9619;p7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0" name="Google Shape;9620;p74"/>
          <p:cNvGrpSpPr/>
          <p:nvPr/>
        </p:nvGrpSpPr>
        <p:grpSpPr>
          <a:xfrm>
            <a:off x="3499403" y="3665904"/>
            <a:ext cx="1567778" cy="491677"/>
            <a:chOff x="5194708" y="3484366"/>
            <a:chExt cx="3148148" cy="987304"/>
          </a:xfrm>
        </p:grpSpPr>
        <p:grpSp>
          <p:nvGrpSpPr>
            <p:cNvPr id="9621" name="Google Shape;9621;p74"/>
            <p:cNvGrpSpPr/>
            <p:nvPr/>
          </p:nvGrpSpPr>
          <p:grpSpPr>
            <a:xfrm>
              <a:off x="7531521" y="3484366"/>
              <a:ext cx="811335" cy="987304"/>
              <a:chOff x="3379425" y="1617275"/>
              <a:chExt cx="1090650" cy="1327200"/>
            </a:xfrm>
          </p:grpSpPr>
          <p:sp>
            <p:nvSpPr>
              <p:cNvPr id="9622" name="Google Shape;9622;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74"/>
            <p:cNvGrpSpPr/>
            <p:nvPr/>
          </p:nvGrpSpPr>
          <p:grpSpPr>
            <a:xfrm>
              <a:off x="6752546" y="3484366"/>
              <a:ext cx="811428" cy="987304"/>
              <a:chOff x="2332275" y="1617275"/>
              <a:chExt cx="1090775" cy="1327200"/>
            </a:xfrm>
          </p:grpSpPr>
          <p:sp>
            <p:nvSpPr>
              <p:cNvPr id="9626" name="Google Shape;9626;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74"/>
            <p:cNvGrpSpPr/>
            <p:nvPr/>
          </p:nvGrpSpPr>
          <p:grpSpPr>
            <a:xfrm>
              <a:off x="5973664" y="3484366"/>
              <a:ext cx="811335" cy="987304"/>
              <a:chOff x="1285250" y="1617275"/>
              <a:chExt cx="1090650" cy="1327200"/>
            </a:xfrm>
          </p:grpSpPr>
          <p:sp>
            <p:nvSpPr>
              <p:cNvPr id="9630" name="Google Shape;9630;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74"/>
            <p:cNvGrpSpPr/>
            <p:nvPr/>
          </p:nvGrpSpPr>
          <p:grpSpPr>
            <a:xfrm>
              <a:off x="5194708" y="3484366"/>
              <a:ext cx="811409" cy="987304"/>
              <a:chOff x="238125" y="1617275"/>
              <a:chExt cx="1090750" cy="1327200"/>
            </a:xfrm>
          </p:grpSpPr>
          <p:sp>
            <p:nvSpPr>
              <p:cNvPr id="9634" name="Google Shape;9634;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37" name="Google Shape;9637;p74"/>
          <p:cNvGrpSpPr/>
          <p:nvPr/>
        </p:nvGrpSpPr>
        <p:grpSpPr>
          <a:xfrm>
            <a:off x="3460012" y="3146315"/>
            <a:ext cx="1616964" cy="346256"/>
            <a:chOff x="1808063" y="4294338"/>
            <a:chExt cx="3370782" cy="721817"/>
          </a:xfrm>
        </p:grpSpPr>
        <p:sp>
          <p:nvSpPr>
            <p:cNvPr id="9638" name="Google Shape;9638;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4"/>
          <p:cNvGrpSpPr/>
          <p:nvPr/>
        </p:nvGrpSpPr>
        <p:grpSpPr>
          <a:xfrm>
            <a:off x="738224" y="3432344"/>
            <a:ext cx="1295882" cy="646587"/>
            <a:chOff x="834100" y="3642869"/>
            <a:chExt cx="1259483" cy="628426"/>
          </a:xfrm>
        </p:grpSpPr>
        <p:sp>
          <p:nvSpPr>
            <p:cNvPr id="9649" name="Google Shape;9649;p7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4" name="Google Shape;9674;p74"/>
            <p:cNvGrpSpPr/>
            <p:nvPr/>
          </p:nvGrpSpPr>
          <p:grpSpPr>
            <a:xfrm>
              <a:off x="1360364" y="3847835"/>
              <a:ext cx="208119" cy="224359"/>
              <a:chOff x="1360769" y="3847100"/>
              <a:chExt cx="208119" cy="224359"/>
            </a:xfrm>
          </p:grpSpPr>
          <p:sp>
            <p:nvSpPr>
              <p:cNvPr id="9675" name="Google Shape;9675;p7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5" name="Google Shape;9695;p7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74"/>
          <p:cNvGrpSpPr/>
          <p:nvPr/>
        </p:nvGrpSpPr>
        <p:grpSpPr>
          <a:xfrm rot="5400000">
            <a:off x="5951337" y="3228841"/>
            <a:ext cx="164064" cy="1414916"/>
            <a:chOff x="4428249" y="1369375"/>
            <a:chExt cx="36905" cy="429569"/>
          </a:xfrm>
        </p:grpSpPr>
        <p:sp>
          <p:nvSpPr>
            <p:cNvPr id="9710" name="Google Shape;9710;p7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4"/>
          <p:cNvGrpSpPr/>
          <p:nvPr/>
        </p:nvGrpSpPr>
        <p:grpSpPr>
          <a:xfrm rot="10800000" flipH="1">
            <a:off x="5323766" y="2817385"/>
            <a:ext cx="1419207" cy="24808"/>
            <a:chOff x="219558" y="4738465"/>
            <a:chExt cx="5852400" cy="102300"/>
          </a:xfrm>
        </p:grpSpPr>
        <p:cxnSp>
          <p:nvCxnSpPr>
            <p:cNvPr id="9743" name="Google Shape;9743;p7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744" name="Google Shape;9744;p7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4"/>
          <p:cNvGrpSpPr/>
          <p:nvPr/>
        </p:nvGrpSpPr>
        <p:grpSpPr>
          <a:xfrm>
            <a:off x="5335084" y="3190448"/>
            <a:ext cx="1396570" cy="385016"/>
            <a:chOff x="5286284" y="2966544"/>
            <a:chExt cx="1396570" cy="385016"/>
          </a:xfrm>
        </p:grpSpPr>
        <p:cxnSp>
          <p:nvCxnSpPr>
            <p:cNvPr id="9750" name="Google Shape;9750;p7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751" name="Google Shape;9751;p7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752" name="Google Shape;9752;p74"/>
            <p:cNvGrpSpPr/>
            <p:nvPr/>
          </p:nvGrpSpPr>
          <p:grpSpPr>
            <a:xfrm>
              <a:off x="5287688" y="3173364"/>
              <a:ext cx="1395166" cy="74100"/>
              <a:chOff x="5287688" y="3173364"/>
              <a:chExt cx="1395166" cy="74100"/>
            </a:xfrm>
          </p:grpSpPr>
          <p:cxnSp>
            <p:nvCxnSpPr>
              <p:cNvPr id="9753" name="Google Shape;9753;p7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754" name="Google Shape;9754;p7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755" name="Google Shape;9755;p7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56" name="Google Shape;9756;p7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57" name="Google Shape;9757;p7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58" name="Google Shape;9758;p7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59" name="Google Shape;9759;p7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60" name="Google Shape;9760;p7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761" name="Google Shape;9761;p7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762" name="Google Shape;9762;p74"/>
          <p:cNvGrpSpPr/>
          <p:nvPr/>
        </p:nvGrpSpPr>
        <p:grpSpPr>
          <a:xfrm>
            <a:off x="2021150" y="1609224"/>
            <a:ext cx="1182276" cy="662027"/>
            <a:chOff x="2029517" y="1732295"/>
            <a:chExt cx="1149068" cy="643432"/>
          </a:xfrm>
        </p:grpSpPr>
        <p:grpSp>
          <p:nvGrpSpPr>
            <p:cNvPr id="9763" name="Google Shape;9763;p74"/>
            <p:cNvGrpSpPr/>
            <p:nvPr/>
          </p:nvGrpSpPr>
          <p:grpSpPr>
            <a:xfrm>
              <a:off x="2708660" y="1746937"/>
              <a:ext cx="455427" cy="244429"/>
              <a:chOff x="2700693" y="1746937"/>
              <a:chExt cx="455427" cy="244429"/>
            </a:xfrm>
          </p:grpSpPr>
          <p:grpSp>
            <p:nvGrpSpPr>
              <p:cNvPr id="9764" name="Google Shape;9764;p74"/>
              <p:cNvGrpSpPr/>
              <p:nvPr/>
            </p:nvGrpSpPr>
            <p:grpSpPr>
              <a:xfrm>
                <a:off x="2905682" y="1782817"/>
                <a:ext cx="250438" cy="208549"/>
                <a:chOff x="2905682" y="1782817"/>
                <a:chExt cx="250438" cy="208549"/>
              </a:xfrm>
            </p:grpSpPr>
            <p:cxnSp>
              <p:nvCxnSpPr>
                <p:cNvPr id="9765" name="Google Shape;9765;p7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66" name="Google Shape;9766;p7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74"/>
              <p:cNvGrpSpPr/>
              <p:nvPr/>
            </p:nvGrpSpPr>
            <p:grpSpPr>
              <a:xfrm>
                <a:off x="2700693" y="1746937"/>
                <a:ext cx="449967" cy="72374"/>
                <a:chOff x="2700693" y="1746937"/>
                <a:chExt cx="449967" cy="72374"/>
              </a:xfrm>
            </p:grpSpPr>
            <p:cxnSp>
              <p:nvCxnSpPr>
                <p:cNvPr id="9768" name="Google Shape;9768;p7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69" name="Google Shape;9769;p7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0" name="Google Shape;9770;p74"/>
            <p:cNvGrpSpPr/>
            <p:nvPr/>
          </p:nvGrpSpPr>
          <p:grpSpPr>
            <a:xfrm>
              <a:off x="2029517" y="1732295"/>
              <a:ext cx="1149068" cy="643432"/>
              <a:chOff x="2029517" y="1732295"/>
              <a:chExt cx="1149068" cy="643432"/>
            </a:xfrm>
          </p:grpSpPr>
          <p:grpSp>
            <p:nvGrpSpPr>
              <p:cNvPr id="9771" name="Google Shape;9771;p74"/>
              <p:cNvGrpSpPr/>
              <p:nvPr/>
            </p:nvGrpSpPr>
            <p:grpSpPr>
              <a:xfrm>
                <a:off x="2703618" y="2103152"/>
                <a:ext cx="474966" cy="260017"/>
                <a:chOff x="2703618" y="2103152"/>
                <a:chExt cx="474966" cy="260017"/>
              </a:xfrm>
            </p:grpSpPr>
            <p:grpSp>
              <p:nvGrpSpPr>
                <p:cNvPr id="9772" name="Google Shape;9772;p74"/>
                <p:cNvGrpSpPr/>
                <p:nvPr/>
              </p:nvGrpSpPr>
              <p:grpSpPr>
                <a:xfrm>
                  <a:off x="2703618" y="2290640"/>
                  <a:ext cx="450291" cy="72529"/>
                  <a:chOff x="2703618" y="2290640"/>
                  <a:chExt cx="450291" cy="72529"/>
                </a:xfrm>
              </p:grpSpPr>
              <p:cxnSp>
                <p:nvCxnSpPr>
                  <p:cNvPr id="9773" name="Google Shape;9773;p7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74" name="Google Shape;9774;p7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74"/>
                <p:cNvGrpSpPr/>
                <p:nvPr/>
              </p:nvGrpSpPr>
              <p:grpSpPr>
                <a:xfrm>
                  <a:off x="2908607" y="2103152"/>
                  <a:ext cx="269977" cy="223538"/>
                  <a:chOff x="2908607" y="2103152"/>
                  <a:chExt cx="269977" cy="223538"/>
                </a:xfrm>
              </p:grpSpPr>
              <p:cxnSp>
                <p:nvCxnSpPr>
                  <p:cNvPr id="9776" name="Google Shape;9776;p7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77" name="Google Shape;9777;p7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8" name="Google Shape;9778;p74"/>
              <p:cNvGrpSpPr/>
              <p:nvPr/>
            </p:nvGrpSpPr>
            <p:grpSpPr>
              <a:xfrm>
                <a:off x="2029517" y="1732295"/>
                <a:ext cx="685827" cy="643432"/>
                <a:chOff x="2029517" y="1732295"/>
                <a:chExt cx="685827" cy="643432"/>
              </a:xfrm>
            </p:grpSpPr>
            <p:sp>
              <p:nvSpPr>
                <p:cNvPr id="9779" name="Google Shape;9779;p7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0" name="Google Shape;9780;p74"/>
                <p:cNvGrpSpPr/>
                <p:nvPr/>
              </p:nvGrpSpPr>
              <p:grpSpPr>
                <a:xfrm>
                  <a:off x="2158948" y="1732295"/>
                  <a:ext cx="556396" cy="333108"/>
                  <a:chOff x="2158948" y="1732295"/>
                  <a:chExt cx="556396" cy="333108"/>
                </a:xfrm>
              </p:grpSpPr>
              <p:cxnSp>
                <p:nvCxnSpPr>
                  <p:cNvPr id="9781" name="Google Shape;9781;p7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82" name="Google Shape;9782;p7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4"/>
                <p:cNvGrpSpPr/>
                <p:nvPr/>
              </p:nvGrpSpPr>
              <p:grpSpPr>
                <a:xfrm>
                  <a:off x="2159908" y="2065057"/>
                  <a:ext cx="550884" cy="310670"/>
                  <a:chOff x="2159908" y="2065057"/>
                  <a:chExt cx="550884" cy="310670"/>
                </a:xfrm>
              </p:grpSpPr>
              <p:cxnSp>
                <p:nvCxnSpPr>
                  <p:cNvPr id="9784" name="Google Shape;9784;p7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85" name="Google Shape;9785;p7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786" name="Google Shape;9786;p74"/>
          <p:cNvGrpSpPr/>
          <p:nvPr/>
        </p:nvGrpSpPr>
        <p:grpSpPr>
          <a:xfrm>
            <a:off x="706399" y="1556837"/>
            <a:ext cx="962651" cy="810058"/>
            <a:chOff x="844912" y="1681380"/>
            <a:chExt cx="935611" cy="787305"/>
          </a:xfrm>
        </p:grpSpPr>
        <p:grpSp>
          <p:nvGrpSpPr>
            <p:cNvPr id="9787" name="Google Shape;9787;p74"/>
            <p:cNvGrpSpPr/>
            <p:nvPr/>
          </p:nvGrpSpPr>
          <p:grpSpPr>
            <a:xfrm>
              <a:off x="844912" y="1819635"/>
              <a:ext cx="329836" cy="510016"/>
              <a:chOff x="844912" y="1819635"/>
              <a:chExt cx="329836" cy="510016"/>
            </a:xfrm>
          </p:grpSpPr>
          <p:sp>
            <p:nvSpPr>
              <p:cNvPr id="9788" name="Google Shape;9788;p7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74"/>
            <p:cNvGrpSpPr/>
            <p:nvPr/>
          </p:nvGrpSpPr>
          <p:grpSpPr>
            <a:xfrm>
              <a:off x="1284601" y="2158168"/>
              <a:ext cx="495923" cy="310517"/>
              <a:chOff x="1284601" y="2158168"/>
              <a:chExt cx="495923" cy="310517"/>
            </a:xfrm>
          </p:grpSpPr>
          <p:sp>
            <p:nvSpPr>
              <p:cNvPr id="9795" name="Google Shape;9795;p7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6" name="Google Shape;9796;p74"/>
              <p:cNvGrpSpPr/>
              <p:nvPr/>
            </p:nvGrpSpPr>
            <p:grpSpPr>
              <a:xfrm>
                <a:off x="1507666" y="2158168"/>
                <a:ext cx="272858" cy="310517"/>
                <a:chOff x="1507666" y="2158168"/>
                <a:chExt cx="272858" cy="310517"/>
              </a:xfrm>
            </p:grpSpPr>
            <p:grpSp>
              <p:nvGrpSpPr>
                <p:cNvPr id="9797" name="Google Shape;9797;p74"/>
                <p:cNvGrpSpPr/>
                <p:nvPr/>
              </p:nvGrpSpPr>
              <p:grpSpPr>
                <a:xfrm>
                  <a:off x="1507666" y="2176104"/>
                  <a:ext cx="166395" cy="273149"/>
                  <a:chOff x="1507666" y="2176104"/>
                  <a:chExt cx="166395" cy="273149"/>
                </a:xfrm>
              </p:grpSpPr>
              <p:sp>
                <p:nvSpPr>
                  <p:cNvPr id="9798" name="Google Shape;9798;p7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5" name="Google Shape;9805;p7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7" name="Google Shape;9807;p74"/>
            <p:cNvGrpSpPr/>
            <p:nvPr/>
          </p:nvGrpSpPr>
          <p:grpSpPr>
            <a:xfrm>
              <a:off x="1284601" y="1681380"/>
              <a:ext cx="495923" cy="310517"/>
              <a:chOff x="1284601" y="1681380"/>
              <a:chExt cx="495923" cy="310517"/>
            </a:xfrm>
          </p:grpSpPr>
          <p:sp>
            <p:nvSpPr>
              <p:cNvPr id="9808" name="Google Shape;9808;p7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4"/>
              <p:cNvGrpSpPr/>
              <p:nvPr/>
            </p:nvGrpSpPr>
            <p:grpSpPr>
              <a:xfrm>
                <a:off x="1507666" y="1681380"/>
                <a:ext cx="272858" cy="310517"/>
                <a:chOff x="1507666" y="1681380"/>
                <a:chExt cx="272858" cy="310517"/>
              </a:xfrm>
            </p:grpSpPr>
            <p:grpSp>
              <p:nvGrpSpPr>
                <p:cNvPr id="9810" name="Google Shape;9810;p74"/>
                <p:cNvGrpSpPr/>
                <p:nvPr/>
              </p:nvGrpSpPr>
              <p:grpSpPr>
                <a:xfrm>
                  <a:off x="1507666" y="1700120"/>
                  <a:ext cx="166395" cy="272984"/>
                  <a:chOff x="1507666" y="1700120"/>
                  <a:chExt cx="166395" cy="272984"/>
                </a:xfrm>
              </p:grpSpPr>
              <p:sp>
                <p:nvSpPr>
                  <p:cNvPr id="9811" name="Google Shape;9811;p7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20" name="Google Shape;9820;p74"/>
          <p:cNvGrpSpPr/>
          <p:nvPr/>
        </p:nvGrpSpPr>
        <p:grpSpPr>
          <a:xfrm>
            <a:off x="6815339" y="2324267"/>
            <a:ext cx="1622269" cy="552443"/>
            <a:chOff x="6894650" y="2574740"/>
            <a:chExt cx="1445100" cy="492111"/>
          </a:xfrm>
        </p:grpSpPr>
        <p:sp>
          <p:nvSpPr>
            <p:cNvPr id="9821" name="Google Shape;9821;p7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6" name="Google Shape;9826;p7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827" name="Google Shape;9827;p74"/>
          <p:cNvGrpSpPr/>
          <p:nvPr/>
        </p:nvGrpSpPr>
        <p:grpSpPr>
          <a:xfrm>
            <a:off x="6834882" y="3698522"/>
            <a:ext cx="1583206" cy="475705"/>
            <a:chOff x="6953919" y="3907920"/>
            <a:chExt cx="1377300" cy="475705"/>
          </a:xfrm>
        </p:grpSpPr>
        <p:cxnSp>
          <p:nvCxnSpPr>
            <p:cNvPr id="9828" name="Google Shape;9828;p7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829" name="Google Shape;9829;p7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830" name="Google Shape;9830;p7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831" name="Google Shape;9831;p7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832" name="Google Shape;9832;p7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833" name="Google Shape;9833;p74"/>
          <p:cNvGrpSpPr/>
          <p:nvPr/>
        </p:nvGrpSpPr>
        <p:grpSpPr>
          <a:xfrm>
            <a:off x="2338470" y="2459668"/>
            <a:ext cx="836286" cy="824529"/>
            <a:chOff x="2389399" y="2595741"/>
            <a:chExt cx="812796" cy="801369"/>
          </a:xfrm>
        </p:grpSpPr>
        <p:grpSp>
          <p:nvGrpSpPr>
            <p:cNvPr id="9834" name="Google Shape;9834;p74"/>
            <p:cNvGrpSpPr/>
            <p:nvPr/>
          </p:nvGrpSpPr>
          <p:grpSpPr>
            <a:xfrm>
              <a:off x="2492145" y="2881565"/>
              <a:ext cx="607300" cy="229751"/>
              <a:chOff x="2492145" y="2881565"/>
              <a:chExt cx="607300" cy="229751"/>
            </a:xfrm>
          </p:grpSpPr>
          <p:sp>
            <p:nvSpPr>
              <p:cNvPr id="9835" name="Google Shape;9835;p7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74"/>
            <p:cNvGrpSpPr/>
            <p:nvPr/>
          </p:nvGrpSpPr>
          <p:grpSpPr>
            <a:xfrm>
              <a:off x="2389399" y="2595741"/>
              <a:ext cx="812796" cy="296825"/>
              <a:chOff x="2389399" y="2595741"/>
              <a:chExt cx="812796" cy="296825"/>
            </a:xfrm>
          </p:grpSpPr>
          <p:grpSp>
            <p:nvGrpSpPr>
              <p:cNvPr id="9839" name="Google Shape;9839;p74"/>
              <p:cNvGrpSpPr/>
              <p:nvPr/>
            </p:nvGrpSpPr>
            <p:grpSpPr>
              <a:xfrm>
                <a:off x="2389399" y="2595741"/>
                <a:ext cx="363638" cy="296825"/>
                <a:chOff x="2389399" y="2595741"/>
                <a:chExt cx="363638" cy="296825"/>
              </a:xfrm>
            </p:grpSpPr>
            <p:grpSp>
              <p:nvGrpSpPr>
                <p:cNvPr id="9840" name="Google Shape;9840;p74"/>
                <p:cNvGrpSpPr/>
                <p:nvPr/>
              </p:nvGrpSpPr>
              <p:grpSpPr>
                <a:xfrm>
                  <a:off x="2493852" y="2794333"/>
                  <a:ext cx="259185" cy="98232"/>
                  <a:chOff x="2493852" y="2794333"/>
                  <a:chExt cx="259185" cy="98232"/>
                </a:xfrm>
              </p:grpSpPr>
              <p:sp>
                <p:nvSpPr>
                  <p:cNvPr id="9841" name="Google Shape;9841;p7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74"/>
                <p:cNvGrpSpPr/>
                <p:nvPr/>
              </p:nvGrpSpPr>
              <p:grpSpPr>
                <a:xfrm>
                  <a:off x="2389399" y="2595741"/>
                  <a:ext cx="224343" cy="182054"/>
                  <a:chOff x="2389399" y="2595741"/>
                  <a:chExt cx="224343" cy="182054"/>
                </a:xfrm>
              </p:grpSpPr>
              <p:sp>
                <p:nvSpPr>
                  <p:cNvPr id="9845" name="Google Shape;9845;p7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47" name="Google Shape;9847;p74"/>
              <p:cNvGrpSpPr/>
              <p:nvPr/>
            </p:nvGrpSpPr>
            <p:grpSpPr>
              <a:xfrm>
                <a:off x="2683630" y="2595741"/>
                <a:ext cx="224334" cy="296825"/>
                <a:chOff x="2683630" y="2595741"/>
                <a:chExt cx="224334" cy="296825"/>
              </a:xfrm>
            </p:grpSpPr>
            <p:grpSp>
              <p:nvGrpSpPr>
                <p:cNvPr id="9848" name="Google Shape;9848;p74"/>
                <p:cNvGrpSpPr/>
                <p:nvPr/>
              </p:nvGrpSpPr>
              <p:grpSpPr>
                <a:xfrm>
                  <a:off x="2788083" y="2794333"/>
                  <a:ext cx="15356" cy="98232"/>
                  <a:chOff x="2788083" y="2794333"/>
                  <a:chExt cx="15356" cy="98232"/>
                </a:xfrm>
              </p:grpSpPr>
              <p:sp>
                <p:nvSpPr>
                  <p:cNvPr id="9849" name="Google Shape;9849;p7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74"/>
                <p:cNvGrpSpPr/>
                <p:nvPr/>
              </p:nvGrpSpPr>
              <p:grpSpPr>
                <a:xfrm>
                  <a:off x="2683630" y="2595741"/>
                  <a:ext cx="224334" cy="182054"/>
                  <a:chOff x="2683630" y="2595741"/>
                  <a:chExt cx="224334" cy="182054"/>
                </a:xfrm>
              </p:grpSpPr>
              <p:sp>
                <p:nvSpPr>
                  <p:cNvPr id="9853" name="Google Shape;9853;p7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5" name="Google Shape;9855;p74"/>
              <p:cNvGrpSpPr/>
              <p:nvPr/>
            </p:nvGrpSpPr>
            <p:grpSpPr>
              <a:xfrm>
                <a:off x="2838475" y="2595741"/>
                <a:ext cx="363719" cy="296825"/>
                <a:chOff x="2838475" y="2595741"/>
                <a:chExt cx="363719" cy="296825"/>
              </a:xfrm>
            </p:grpSpPr>
            <p:grpSp>
              <p:nvGrpSpPr>
                <p:cNvPr id="9856" name="Google Shape;9856;p74"/>
                <p:cNvGrpSpPr/>
                <p:nvPr/>
              </p:nvGrpSpPr>
              <p:grpSpPr>
                <a:xfrm>
                  <a:off x="2838475" y="2794333"/>
                  <a:ext cx="259185" cy="98232"/>
                  <a:chOff x="2838475" y="2794333"/>
                  <a:chExt cx="259185" cy="98232"/>
                </a:xfrm>
              </p:grpSpPr>
              <p:sp>
                <p:nvSpPr>
                  <p:cNvPr id="9857" name="Google Shape;9857;p7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74"/>
                <p:cNvGrpSpPr/>
                <p:nvPr/>
              </p:nvGrpSpPr>
              <p:grpSpPr>
                <a:xfrm>
                  <a:off x="2977852" y="2595741"/>
                  <a:ext cx="224343" cy="182054"/>
                  <a:chOff x="2977852" y="2595741"/>
                  <a:chExt cx="224343" cy="182054"/>
                </a:xfrm>
              </p:grpSpPr>
              <p:sp>
                <p:nvSpPr>
                  <p:cNvPr id="9861" name="Google Shape;9861;p7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63" name="Google Shape;9863;p74"/>
            <p:cNvGrpSpPr/>
            <p:nvPr/>
          </p:nvGrpSpPr>
          <p:grpSpPr>
            <a:xfrm>
              <a:off x="2389399" y="3100241"/>
              <a:ext cx="812796" cy="296869"/>
              <a:chOff x="2389399" y="3100241"/>
              <a:chExt cx="812796" cy="296869"/>
            </a:xfrm>
          </p:grpSpPr>
          <p:grpSp>
            <p:nvGrpSpPr>
              <p:cNvPr id="9864" name="Google Shape;9864;p74"/>
              <p:cNvGrpSpPr/>
              <p:nvPr/>
            </p:nvGrpSpPr>
            <p:grpSpPr>
              <a:xfrm>
                <a:off x="2683630" y="3100241"/>
                <a:ext cx="224334" cy="296869"/>
                <a:chOff x="2683630" y="3100241"/>
                <a:chExt cx="224334" cy="296869"/>
              </a:xfrm>
            </p:grpSpPr>
            <p:grpSp>
              <p:nvGrpSpPr>
                <p:cNvPr id="9865" name="Google Shape;9865;p74"/>
                <p:cNvGrpSpPr/>
                <p:nvPr/>
              </p:nvGrpSpPr>
              <p:grpSpPr>
                <a:xfrm>
                  <a:off x="2788083" y="3100241"/>
                  <a:ext cx="15356" cy="98237"/>
                  <a:chOff x="2788083" y="3100241"/>
                  <a:chExt cx="15356" cy="98237"/>
                </a:xfrm>
              </p:grpSpPr>
              <p:sp>
                <p:nvSpPr>
                  <p:cNvPr id="9866" name="Google Shape;9866;p7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4"/>
                <p:cNvGrpSpPr/>
                <p:nvPr/>
              </p:nvGrpSpPr>
              <p:grpSpPr>
                <a:xfrm>
                  <a:off x="2683630" y="3215065"/>
                  <a:ext cx="224334" cy="182045"/>
                  <a:chOff x="2683630" y="3215065"/>
                  <a:chExt cx="224334" cy="182045"/>
                </a:xfrm>
              </p:grpSpPr>
              <p:sp>
                <p:nvSpPr>
                  <p:cNvPr id="9870" name="Google Shape;9870;p7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72" name="Google Shape;9872;p74"/>
              <p:cNvGrpSpPr/>
              <p:nvPr/>
            </p:nvGrpSpPr>
            <p:grpSpPr>
              <a:xfrm>
                <a:off x="2389399" y="3100241"/>
                <a:ext cx="363638" cy="296869"/>
                <a:chOff x="2389399" y="3100241"/>
                <a:chExt cx="363638" cy="296869"/>
              </a:xfrm>
            </p:grpSpPr>
            <p:grpSp>
              <p:nvGrpSpPr>
                <p:cNvPr id="9873" name="Google Shape;9873;p74"/>
                <p:cNvGrpSpPr/>
                <p:nvPr/>
              </p:nvGrpSpPr>
              <p:grpSpPr>
                <a:xfrm>
                  <a:off x="2493852" y="3100241"/>
                  <a:ext cx="259185" cy="98237"/>
                  <a:chOff x="2493852" y="3100241"/>
                  <a:chExt cx="259185" cy="98237"/>
                </a:xfrm>
              </p:grpSpPr>
              <p:sp>
                <p:nvSpPr>
                  <p:cNvPr id="9874" name="Google Shape;9874;p7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74"/>
                <p:cNvGrpSpPr/>
                <p:nvPr/>
              </p:nvGrpSpPr>
              <p:grpSpPr>
                <a:xfrm>
                  <a:off x="2389399" y="3215065"/>
                  <a:ext cx="224343" cy="182045"/>
                  <a:chOff x="2389399" y="3215065"/>
                  <a:chExt cx="224343" cy="182045"/>
                </a:xfrm>
              </p:grpSpPr>
              <p:sp>
                <p:nvSpPr>
                  <p:cNvPr id="9878" name="Google Shape;9878;p7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80" name="Google Shape;9880;p74"/>
              <p:cNvGrpSpPr/>
              <p:nvPr/>
            </p:nvGrpSpPr>
            <p:grpSpPr>
              <a:xfrm>
                <a:off x="2838475" y="3100241"/>
                <a:ext cx="363719" cy="296869"/>
                <a:chOff x="2838475" y="3100241"/>
                <a:chExt cx="363719" cy="296869"/>
              </a:xfrm>
            </p:grpSpPr>
            <p:grpSp>
              <p:nvGrpSpPr>
                <p:cNvPr id="9881" name="Google Shape;9881;p74"/>
                <p:cNvGrpSpPr/>
                <p:nvPr/>
              </p:nvGrpSpPr>
              <p:grpSpPr>
                <a:xfrm>
                  <a:off x="2838475" y="3100241"/>
                  <a:ext cx="259185" cy="98237"/>
                  <a:chOff x="2838475" y="3100241"/>
                  <a:chExt cx="259185" cy="98237"/>
                </a:xfrm>
              </p:grpSpPr>
              <p:sp>
                <p:nvSpPr>
                  <p:cNvPr id="9882" name="Google Shape;9882;p7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4"/>
                <p:cNvGrpSpPr/>
                <p:nvPr/>
              </p:nvGrpSpPr>
              <p:grpSpPr>
                <a:xfrm>
                  <a:off x="2977852" y="3215065"/>
                  <a:ext cx="224343" cy="182045"/>
                  <a:chOff x="2977852" y="3215065"/>
                  <a:chExt cx="224343" cy="182045"/>
                </a:xfrm>
              </p:grpSpPr>
              <p:sp>
                <p:nvSpPr>
                  <p:cNvPr id="9886" name="Google Shape;9886;p7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891"/>
        <p:cNvGrpSpPr/>
        <p:nvPr/>
      </p:nvGrpSpPr>
      <p:grpSpPr>
        <a:xfrm>
          <a:off x="0" y="0"/>
          <a:ext cx="0" cy="0"/>
          <a:chOff x="0" y="0"/>
          <a:chExt cx="0" cy="0"/>
        </a:xfrm>
      </p:grpSpPr>
      <p:grpSp>
        <p:nvGrpSpPr>
          <p:cNvPr id="9892" name="Google Shape;9892;p75"/>
          <p:cNvGrpSpPr/>
          <p:nvPr/>
        </p:nvGrpSpPr>
        <p:grpSpPr>
          <a:xfrm>
            <a:off x="702088" y="3155922"/>
            <a:ext cx="2390414" cy="1024800"/>
            <a:chOff x="728925" y="3296613"/>
            <a:chExt cx="2390414" cy="1024800"/>
          </a:xfrm>
        </p:grpSpPr>
        <p:grpSp>
          <p:nvGrpSpPr>
            <p:cNvPr id="9893" name="Google Shape;9893;p75"/>
            <p:cNvGrpSpPr/>
            <p:nvPr/>
          </p:nvGrpSpPr>
          <p:grpSpPr>
            <a:xfrm>
              <a:off x="728925" y="3619800"/>
              <a:ext cx="2390414" cy="500893"/>
              <a:chOff x="728925" y="3619800"/>
              <a:chExt cx="2390414" cy="500893"/>
            </a:xfrm>
          </p:grpSpPr>
          <p:sp>
            <p:nvSpPr>
              <p:cNvPr id="9894" name="Google Shape;9894;p7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95" name="Google Shape;9895;p7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96" name="Google Shape;9896;p75"/>
            <p:cNvGrpSpPr/>
            <p:nvPr/>
          </p:nvGrpSpPr>
          <p:grpSpPr>
            <a:xfrm>
              <a:off x="1348050" y="3296613"/>
              <a:ext cx="1706152" cy="1024800"/>
              <a:chOff x="1348050" y="3296613"/>
              <a:chExt cx="1706152" cy="1024800"/>
            </a:xfrm>
          </p:grpSpPr>
          <p:sp>
            <p:nvSpPr>
              <p:cNvPr id="9897" name="Google Shape;9897;p7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98" name="Google Shape;9898;p7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99" name="Google Shape;9899;p7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900" name="Google Shape;9900;p7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901" name="Google Shape;9901;p7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902" name="Google Shape;9902;p75"/>
            <p:cNvGrpSpPr/>
            <p:nvPr/>
          </p:nvGrpSpPr>
          <p:grpSpPr>
            <a:xfrm>
              <a:off x="1455707" y="3654858"/>
              <a:ext cx="1491150" cy="417657"/>
              <a:chOff x="1455707" y="3654858"/>
              <a:chExt cx="1491150" cy="417657"/>
            </a:xfrm>
          </p:grpSpPr>
          <p:sp>
            <p:nvSpPr>
              <p:cNvPr id="9903" name="Google Shape;9903;p7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23" name="Google Shape;9923;p75"/>
          <p:cNvGraphicFramePr/>
          <p:nvPr/>
        </p:nvGraphicFramePr>
        <p:xfrm>
          <a:off x="5937787" y="2153834"/>
          <a:ext cx="2504100" cy="864780"/>
        </p:xfrm>
        <a:graphic>
          <a:graphicData uri="http://schemas.openxmlformats.org/drawingml/2006/table">
            <a:tbl>
              <a:tblPr>
                <a:noFill/>
                <a:tableStyleId>{7D3CC7EC-0FFD-4B1C-BC88-14848874F058}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924" name="Google Shape;9924;p75"/>
          <p:cNvGrpSpPr/>
          <p:nvPr/>
        </p:nvGrpSpPr>
        <p:grpSpPr>
          <a:xfrm>
            <a:off x="710464" y="981599"/>
            <a:ext cx="2396505" cy="976502"/>
            <a:chOff x="749309" y="1112739"/>
            <a:chExt cx="2371603" cy="976502"/>
          </a:xfrm>
        </p:grpSpPr>
        <p:grpSp>
          <p:nvGrpSpPr>
            <p:cNvPr id="9925" name="Google Shape;9925;p75"/>
            <p:cNvGrpSpPr/>
            <p:nvPr/>
          </p:nvGrpSpPr>
          <p:grpSpPr>
            <a:xfrm>
              <a:off x="1092126" y="1112739"/>
              <a:ext cx="2028786" cy="975464"/>
              <a:chOff x="1092126" y="1112739"/>
              <a:chExt cx="2028786" cy="975464"/>
            </a:xfrm>
          </p:grpSpPr>
          <p:sp>
            <p:nvSpPr>
              <p:cNvPr id="9926" name="Google Shape;9926;p7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75"/>
            <p:cNvGrpSpPr/>
            <p:nvPr/>
          </p:nvGrpSpPr>
          <p:grpSpPr>
            <a:xfrm>
              <a:off x="749309" y="1112739"/>
              <a:ext cx="314700" cy="975464"/>
              <a:chOff x="749309" y="1112739"/>
              <a:chExt cx="314700" cy="975464"/>
            </a:xfrm>
          </p:grpSpPr>
          <p:sp>
            <p:nvSpPr>
              <p:cNvPr id="9951" name="Google Shape;9951;p7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959" name="Google Shape;9959;p75"/>
          <p:cNvGraphicFramePr/>
          <p:nvPr/>
        </p:nvGraphicFramePr>
        <p:xfrm>
          <a:off x="5937812" y="981584"/>
          <a:ext cx="2504100" cy="976500"/>
        </p:xfrm>
        <a:graphic>
          <a:graphicData uri="http://schemas.openxmlformats.org/drawingml/2006/table">
            <a:tbl>
              <a:tblPr>
                <a:noFill/>
                <a:tableStyleId>{7D3CC7EC-0FFD-4B1C-BC88-14848874F058}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960" name="Google Shape;9960;p75"/>
          <p:cNvGraphicFramePr/>
          <p:nvPr/>
        </p:nvGraphicFramePr>
        <p:xfrm>
          <a:off x="3358675" y="2153834"/>
          <a:ext cx="2363400" cy="868575"/>
        </p:xfrm>
        <a:graphic>
          <a:graphicData uri="http://schemas.openxmlformats.org/drawingml/2006/table">
            <a:tbl>
              <a:tblPr>
                <a:noFill/>
                <a:tableStyleId>{7D3CC7EC-0FFD-4B1C-BC88-14848874F058}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61" name="Google Shape;9961;p75"/>
          <p:cNvGrpSpPr/>
          <p:nvPr/>
        </p:nvGrpSpPr>
        <p:grpSpPr>
          <a:xfrm>
            <a:off x="3360661" y="3144795"/>
            <a:ext cx="2363377" cy="1047062"/>
            <a:chOff x="3358399" y="3285485"/>
            <a:chExt cx="2363377" cy="1047062"/>
          </a:xfrm>
        </p:grpSpPr>
        <p:grpSp>
          <p:nvGrpSpPr>
            <p:cNvPr id="9962" name="Google Shape;9962;p75"/>
            <p:cNvGrpSpPr/>
            <p:nvPr/>
          </p:nvGrpSpPr>
          <p:grpSpPr>
            <a:xfrm>
              <a:off x="3358412" y="3285485"/>
              <a:ext cx="2363244" cy="139500"/>
              <a:chOff x="3358412" y="3285485"/>
              <a:chExt cx="2363244" cy="139500"/>
            </a:xfrm>
          </p:grpSpPr>
          <p:sp>
            <p:nvSpPr>
              <p:cNvPr id="9963" name="Google Shape;9963;p7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5"/>
            <p:cNvGrpSpPr/>
            <p:nvPr/>
          </p:nvGrpSpPr>
          <p:grpSpPr>
            <a:xfrm>
              <a:off x="3358412" y="3466996"/>
              <a:ext cx="2363244" cy="139500"/>
              <a:chOff x="3358412" y="3466996"/>
              <a:chExt cx="2363244" cy="139500"/>
            </a:xfrm>
          </p:grpSpPr>
          <p:sp>
            <p:nvSpPr>
              <p:cNvPr id="9969" name="Google Shape;9969;p7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5"/>
            <p:cNvGrpSpPr/>
            <p:nvPr/>
          </p:nvGrpSpPr>
          <p:grpSpPr>
            <a:xfrm>
              <a:off x="3358412" y="3648507"/>
              <a:ext cx="2363244" cy="139500"/>
              <a:chOff x="3358412" y="3648507"/>
              <a:chExt cx="2363244" cy="139500"/>
            </a:xfrm>
          </p:grpSpPr>
          <p:sp>
            <p:nvSpPr>
              <p:cNvPr id="9975" name="Google Shape;9975;p7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75"/>
            <p:cNvGrpSpPr/>
            <p:nvPr/>
          </p:nvGrpSpPr>
          <p:grpSpPr>
            <a:xfrm>
              <a:off x="3358412" y="3830018"/>
              <a:ext cx="2363244" cy="139500"/>
              <a:chOff x="3358412" y="3830018"/>
              <a:chExt cx="2363244" cy="139500"/>
            </a:xfrm>
          </p:grpSpPr>
          <p:sp>
            <p:nvSpPr>
              <p:cNvPr id="9981" name="Google Shape;9981;p7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75"/>
            <p:cNvGrpSpPr/>
            <p:nvPr/>
          </p:nvGrpSpPr>
          <p:grpSpPr>
            <a:xfrm>
              <a:off x="3358399" y="4011514"/>
              <a:ext cx="2363377" cy="139537"/>
              <a:chOff x="3294800" y="4134603"/>
              <a:chExt cx="2638876" cy="152400"/>
            </a:xfrm>
          </p:grpSpPr>
          <p:sp>
            <p:nvSpPr>
              <p:cNvPr id="9987" name="Google Shape;9987;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5"/>
            <p:cNvGrpSpPr/>
            <p:nvPr/>
          </p:nvGrpSpPr>
          <p:grpSpPr>
            <a:xfrm>
              <a:off x="3358399" y="4193010"/>
              <a:ext cx="2363377" cy="139537"/>
              <a:chOff x="3294800" y="4134603"/>
              <a:chExt cx="2638876" cy="152400"/>
            </a:xfrm>
          </p:grpSpPr>
          <p:sp>
            <p:nvSpPr>
              <p:cNvPr id="9993" name="Google Shape;9993;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98" name="Google Shape;9998;p75"/>
          <p:cNvGraphicFramePr/>
          <p:nvPr/>
        </p:nvGraphicFramePr>
        <p:xfrm>
          <a:off x="711463" y="2153834"/>
          <a:ext cx="2369800" cy="889350"/>
        </p:xfrm>
        <a:graphic>
          <a:graphicData uri="http://schemas.openxmlformats.org/drawingml/2006/table">
            <a:tbl>
              <a:tblPr>
                <a:noFill/>
                <a:tableStyleId>{7D3CC7EC-0FFD-4B1C-BC88-14848874F058}</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99" name="Google Shape;9999;p75"/>
          <p:cNvGrpSpPr/>
          <p:nvPr/>
        </p:nvGrpSpPr>
        <p:grpSpPr>
          <a:xfrm>
            <a:off x="4161132" y="2557649"/>
            <a:ext cx="1302095" cy="60959"/>
            <a:chOff x="3558802" y="4011427"/>
            <a:chExt cx="1866000" cy="111300"/>
          </a:xfrm>
        </p:grpSpPr>
        <p:sp>
          <p:nvSpPr>
            <p:cNvPr id="10000" name="Google Shape;10000;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75"/>
          <p:cNvGrpSpPr/>
          <p:nvPr/>
        </p:nvGrpSpPr>
        <p:grpSpPr>
          <a:xfrm>
            <a:off x="4706620" y="2839808"/>
            <a:ext cx="914340" cy="60959"/>
            <a:chOff x="3558802" y="4011427"/>
            <a:chExt cx="1866000" cy="111300"/>
          </a:xfrm>
        </p:grpSpPr>
        <p:sp>
          <p:nvSpPr>
            <p:cNvPr id="10003" name="Google Shape;10003;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75"/>
          <p:cNvGrpSpPr/>
          <p:nvPr/>
        </p:nvGrpSpPr>
        <p:grpSpPr>
          <a:xfrm>
            <a:off x="5871419" y="3167606"/>
            <a:ext cx="2522867" cy="1001454"/>
            <a:chOff x="1904318" y="789980"/>
            <a:chExt cx="1489472" cy="606868"/>
          </a:xfrm>
        </p:grpSpPr>
        <p:cxnSp>
          <p:nvCxnSpPr>
            <p:cNvPr id="10006" name="Google Shape;10006;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007" name="Google Shape;10007;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008" name="Google Shape;10008;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009" name="Google Shape;10009;p7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0010" name="Google Shape;10010;p7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0011" name="Google Shape;10011;p7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0012" name="Google Shape;10012;p7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0013" name="Google Shape;10013;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0020" name="Google Shape;10020;p7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0021" name="Google Shape;10021;p7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0022" name="Google Shape;10022;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5"/>
          <p:cNvGrpSpPr/>
          <p:nvPr/>
        </p:nvGrpSpPr>
        <p:grpSpPr>
          <a:xfrm>
            <a:off x="3355824" y="951642"/>
            <a:ext cx="2363393" cy="1005865"/>
            <a:chOff x="3292400" y="1193188"/>
            <a:chExt cx="2615240" cy="1131075"/>
          </a:xfrm>
        </p:grpSpPr>
        <p:sp>
          <p:nvSpPr>
            <p:cNvPr id="10024" name="Google Shape;10024;p7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25" name="Google Shape;10025;p7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26" name="Google Shape;10026;p7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0027" name="Google Shape;10027;p7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0028" name="Google Shape;10028;p7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0029" name="Google Shape;10029;p7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0030" name="Google Shape;10030;p7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0031" name="Google Shape;10031;p7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0032" name="Google Shape;10032;p7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0033" name="Google Shape;10033;p7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0034" name="Google Shape;10034;p7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035" name="Google Shape;10035;p7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0036" name="Google Shape;10036;p7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037" name="Google Shape;10037;p7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0038" name="Google Shape;10038;p75"/>
            <p:cNvGrpSpPr/>
            <p:nvPr/>
          </p:nvGrpSpPr>
          <p:grpSpPr>
            <a:xfrm>
              <a:off x="3748438" y="1378608"/>
              <a:ext cx="2159202" cy="903971"/>
              <a:chOff x="1683525" y="2179850"/>
              <a:chExt cx="4519050" cy="2134525"/>
            </a:xfrm>
          </p:grpSpPr>
          <p:sp>
            <p:nvSpPr>
              <p:cNvPr id="10039" name="Google Shape;10039;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0" name="Google Shape;10040;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1" name="Google Shape;10041;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2" name="Google Shape;10042;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3" name="Google Shape;10043;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4" name="Google Shape;10044;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5" name="Google Shape;10045;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6" name="Google Shape;10046;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7" name="Google Shape;10047;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8" name="Google Shape;10048;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49" name="Google Shape;10049;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50" name="Google Shape;10050;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054"/>
        <p:cNvGrpSpPr/>
        <p:nvPr/>
      </p:nvGrpSpPr>
      <p:grpSpPr>
        <a:xfrm>
          <a:off x="0" y="0"/>
          <a:ext cx="0" cy="0"/>
          <a:chOff x="0" y="0"/>
          <a:chExt cx="0" cy="0"/>
        </a:xfrm>
      </p:grpSpPr>
      <p:grpSp>
        <p:nvGrpSpPr>
          <p:cNvPr id="10055" name="Google Shape;10055;p76"/>
          <p:cNvGrpSpPr/>
          <p:nvPr/>
        </p:nvGrpSpPr>
        <p:grpSpPr>
          <a:xfrm>
            <a:off x="4796690" y="970936"/>
            <a:ext cx="745431" cy="718863"/>
            <a:chOff x="4249973" y="1201875"/>
            <a:chExt cx="1958568" cy="1888762"/>
          </a:xfrm>
        </p:grpSpPr>
        <p:sp>
          <p:nvSpPr>
            <p:cNvPr id="10056" name="Google Shape;10056;p7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7" name="Google Shape;10057;p76"/>
            <p:cNvGrpSpPr/>
            <p:nvPr/>
          </p:nvGrpSpPr>
          <p:grpSpPr>
            <a:xfrm>
              <a:off x="5853086" y="1789142"/>
              <a:ext cx="355454" cy="1048099"/>
              <a:chOff x="5576108" y="2016725"/>
              <a:chExt cx="565200" cy="1666560"/>
            </a:xfrm>
          </p:grpSpPr>
          <p:sp>
            <p:nvSpPr>
              <p:cNvPr id="10058" name="Google Shape;10058;p7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59" name="Google Shape;10059;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6"/>
            <p:cNvGrpSpPr/>
            <p:nvPr/>
          </p:nvGrpSpPr>
          <p:grpSpPr>
            <a:xfrm>
              <a:off x="4869455" y="2691676"/>
              <a:ext cx="1013897" cy="398961"/>
              <a:chOff x="4012057" y="3451825"/>
              <a:chExt cx="1612175" cy="634379"/>
            </a:xfrm>
          </p:grpSpPr>
          <p:sp>
            <p:nvSpPr>
              <p:cNvPr id="10061" name="Google Shape;10061;p7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62" name="Google Shape;10062;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76"/>
            <p:cNvGrpSpPr/>
            <p:nvPr/>
          </p:nvGrpSpPr>
          <p:grpSpPr>
            <a:xfrm>
              <a:off x="4276937" y="2155961"/>
              <a:ext cx="651965" cy="891358"/>
              <a:chOff x="3069908" y="2599997"/>
              <a:chExt cx="1036675" cy="1417328"/>
            </a:xfrm>
          </p:grpSpPr>
          <p:sp>
            <p:nvSpPr>
              <p:cNvPr id="10064" name="Google Shape;10064;p7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65" name="Google Shape;10065;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6"/>
            <p:cNvGrpSpPr/>
            <p:nvPr/>
          </p:nvGrpSpPr>
          <p:grpSpPr>
            <a:xfrm>
              <a:off x="5054918" y="1201875"/>
              <a:ext cx="999548" cy="602711"/>
              <a:chOff x="4306958" y="1082925"/>
              <a:chExt cx="1589359" cy="958358"/>
            </a:xfrm>
          </p:grpSpPr>
          <p:sp>
            <p:nvSpPr>
              <p:cNvPr id="10067" name="Google Shape;10067;p7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68" name="Google Shape;10068;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6"/>
            <p:cNvGrpSpPr/>
            <p:nvPr/>
          </p:nvGrpSpPr>
          <p:grpSpPr>
            <a:xfrm>
              <a:off x="4249973" y="1303451"/>
              <a:ext cx="799317" cy="841334"/>
              <a:chOff x="3027033" y="1244439"/>
              <a:chExt cx="1270977" cy="1337786"/>
            </a:xfrm>
          </p:grpSpPr>
          <p:sp>
            <p:nvSpPr>
              <p:cNvPr id="10070" name="Google Shape;10070;p7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71" name="Google Shape;10071;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2" name="Google Shape;10072;p76"/>
          <p:cNvGrpSpPr/>
          <p:nvPr/>
        </p:nvGrpSpPr>
        <p:grpSpPr>
          <a:xfrm>
            <a:off x="713063" y="1849386"/>
            <a:ext cx="761767" cy="729896"/>
            <a:chOff x="2657744" y="2337745"/>
            <a:chExt cx="832987" cy="798137"/>
          </a:xfrm>
        </p:grpSpPr>
        <p:sp>
          <p:nvSpPr>
            <p:cNvPr id="10073" name="Google Shape;10073;p7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6"/>
          <p:cNvGrpSpPr/>
          <p:nvPr/>
        </p:nvGrpSpPr>
        <p:grpSpPr>
          <a:xfrm>
            <a:off x="3224027" y="1852592"/>
            <a:ext cx="685569" cy="723586"/>
            <a:chOff x="3398134" y="2057755"/>
            <a:chExt cx="704087" cy="743130"/>
          </a:xfrm>
        </p:grpSpPr>
        <p:grpSp>
          <p:nvGrpSpPr>
            <p:cNvPr id="10080" name="Google Shape;10080;p76"/>
            <p:cNvGrpSpPr/>
            <p:nvPr/>
          </p:nvGrpSpPr>
          <p:grpSpPr>
            <a:xfrm>
              <a:off x="3398134" y="2290183"/>
              <a:ext cx="315300" cy="219900"/>
              <a:chOff x="3398134" y="2290183"/>
              <a:chExt cx="315300" cy="219900"/>
            </a:xfrm>
          </p:grpSpPr>
          <p:sp>
            <p:nvSpPr>
              <p:cNvPr id="10081" name="Google Shape;10081;p7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82" name="Google Shape;10082;p76"/>
              <p:cNvCxnSpPr>
                <a:stCxn id="1008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083" name="Google Shape;10083;p76"/>
            <p:cNvGrpSpPr/>
            <p:nvPr/>
          </p:nvGrpSpPr>
          <p:grpSpPr>
            <a:xfrm>
              <a:off x="3547823" y="2467358"/>
              <a:ext cx="219900" cy="333527"/>
              <a:chOff x="3547823" y="2467358"/>
              <a:chExt cx="219900" cy="333527"/>
            </a:xfrm>
          </p:grpSpPr>
          <p:sp>
            <p:nvSpPr>
              <p:cNvPr id="10084" name="Google Shape;10084;p7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85" name="Google Shape;10085;p7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086" name="Google Shape;10086;p76"/>
            <p:cNvGrpSpPr/>
            <p:nvPr/>
          </p:nvGrpSpPr>
          <p:grpSpPr>
            <a:xfrm>
              <a:off x="3734138" y="2467358"/>
              <a:ext cx="219900" cy="333527"/>
              <a:chOff x="3734138" y="2467358"/>
              <a:chExt cx="219900" cy="333527"/>
            </a:xfrm>
          </p:grpSpPr>
          <p:sp>
            <p:nvSpPr>
              <p:cNvPr id="10087" name="Google Shape;10087;p7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88" name="Google Shape;10088;p7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089" name="Google Shape;10089;p76"/>
            <p:cNvGrpSpPr/>
            <p:nvPr/>
          </p:nvGrpSpPr>
          <p:grpSpPr>
            <a:xfrm>
              <a:off x="3787560" y="2288011"/>
              <a:ext cx="314661" cy="219900"/>
              <a:chOff x="3787560" y="2288011"/>
              <a:chExt cx="314661" cy="219900"/>
            </a:xfrm>
          </p:grpSpPr>
          <p:sp>
            <p:nvSpPr>
              <p:cNvPr id="10090" name="Google Shape;10090;p7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91" name="Google Shape;10091;p7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092" name="Google Shape;10092;p76"/>
            <p:cNvGrpSpPr/>
            <p:nvPr/>
          </p:nvGrpSpPr>
          <p:grpSpPr>
            <a:xfrm>
              <a:off x="3637290" y="2057755"/>
              <a:ext cx="219900" cy="335499"/>
              <a:chOff x="3637290" y="2057755"/>
              <a:chExt cx="219900" cy="335499"/>
            </a:xfrm>
          </p:grpSpPr>
          <p:sp>
            <p:nvSpPr>
              <p:cNvPr id="10093" name="Google Shape;10093;p7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094" name="Google Shape;10094;p7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095" name="Google Shape;10095;p76"/>
          <p:cNvGrpSpPr/>
          <p:nvPr/>
        </p:nvGrpSpPr>
        <p:grpSpPr>
          <a:xfrm>
            <a:off x="4899249" y="1859288"/>
            <a:ext cx="710153" cy="710153"/>
            <a:chOff x="5007123" y="2079403"/>
            <a:chExt cx="687600" cy="687600"/>
          </a:xfrm>
        </p:grpSpPr>
        <p:sp>
          <p:nvSpPr>
            <p:cNvPr id="10096" name="Google Shape;10096;p7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6"/>
          <p:cNvGrpSpPr/>
          <p:nvPr/>
        </p:nvGrpSpPr>
        <p:grpSpPr>
          <a:xfrm>
            <a:off x="5708687" y="1853794"/>
            <a:ext cx="720998" cy="721183"/>
            <a:chOff x="5797446" y="2063053"/>
            <a:chExt cx="698100" cy="698280"/>
          </a:xfrm>
        </p:grpSpPr>
        <p:sp>
          <p:nvSpPr>
            <p:cNvPr id="10101" name="Google Shape;10101;p7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6"/>
          <p:cNvGrpSpPr/>
          <p:nvPr/>
        </p:nvGrpSpPr>
        <p:grpSpPr>
          <a:xfrm>
            <a:off x="8153834" y="3499399"/>
            <a:ext cx="280585" cy="673164"/>
            <a:chOff x="8075075" y="3754290"/>
            <a:chExt cx="255612" cy="613194"/>
          </a:xfrm>
        </p:grpSpPr>
        <p:grpSp>
          <p:nvGrpSpPr>
            <p:cNvPr id="10106" name="Google Shape;10106;p76"/>
            <p:cNvGrpSpPr/>
            <p:nvPr/>
          </p:nvGrpSpPr>
          <p:grpSpPr>
            <a:xfrm>
              <a:off x="8075075" y="3754290"/>
              <a:ext cx="255612" cy="613194"/>
              <a:chOff x="8075075" y="3754290"/>
              <a:chExt cx="255612" cy="613194"/>
            </a:xfrm>
          </p:grpSpPr>
          <p:sp>
            <p:nvSpPr>
              <p:cNvPr id="10107" name="Google Shape;10107;p7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9" name="Google Shape;10109;p7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6"/>
          <p:cNvGrpSpPr/>
          <p:nvPr/>
        </p:nvGrpSpPr>
        <p:grpSpPr>
          <a:xfrm>
            <a:off x="5270892" y="3488196"/>
            <a:ext cx="470352" cy="683745"/>
            <a:chOff x="1697726" y="3244179"/>
            <a:chExt cx="788124" cy="1146069"/>
          </a:xfrm>
        </p:grpSpPr>
        <p:sp>
          <p:nvSpPr>
            <p:cNvPr id="10111" name="Google Shape;10111;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3" name="Google Shape;10113;p76"/>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4" name="Google Shape;10114;p76"/>
          <p:cNvGrpSpPr/>
          <p:nvPr/>
        </p:nvGrpSpPr>
        <p:grpSpPr>
          <a:xfrm>
            <a:off x="5892043" y="3499398"/>
            <a:ext cx="293891" cy="293845"/>
            <a:chOff x="6134814" y="3754290"/>
            <a:chExt cx="293891" cy="293845"/>
          </a:xfrm>
        </p:grpSpPr>
        <p:sp>
          <p:nvSpPr>
            <p:cNvPr id="10115" name="Google Shape;10115;p7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76"/>
          <p:cNvGrpSpPr/>
          <p:nvPr/>
        </p:nvGrpSpPr>
        <p:grpSpPr>
          <a:xfrm>
            <a:off x="5892043" y="3878069"/>
            <a:ext cx="293891" cy="293891"/>
            <a:chOff x="6134814" y="4086186"/>
            <a:chExt cx="293891" cy="293891"/>
          </a:xfrm>
        </p:grpSpPr>
        <p:sp>
          <p:nvSpPr>
            <p:cNvPr id="10118" name="Google Shape;10118;p7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0" name="Google Shape;10120;p76"/>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2" name="Google Shape;10122;p76"/>
          <p:cNvGrpSpPr/>
          <p:nvPr/>
        </p:nvGrpSpPr>
        <p:grpSpPr>
          <a:xfrm>
            <a:off x="7817018" y="2706762"/>
            <a:ext cx="622883" cy="621944"/>
            <a:chOff x="1187048" y="238125"/>
            <a:chExt cx="5256397" cy="5248476"/>
          </a:xfrm>
        </p:grpSpPr>
        <p:sp>
          <p:nvSpPr>
            <p:cNvPr id="10123" name="Google Shape;10123;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76"/>
          <p:cNvGrpSpPr/>
          <p:nvPr/>
        </p:nvGrpSpPr>
        <p:grpSpPr>
          <a:xfrm>
            <a:off x="2274123" y="2716370"/>
            <a:ext cx="1310987" cy="612407"/>
            <a:chOff x="238125" y="1188750"/>
            <a:chExt cx="7140450" cy="3335550"/>
          </a:xfrm>
        </p:grpSpPr>
        <p:sp>
          <p:nvSpPr>
            <p:cNvPr id="10128" name="Google Shape;10128;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76"/>
          <p:cNvGrpSpPr/>
          <p:nvPr/>
        </p:nvGrpSpPr>
        <p:grpSpPr>
          <a:xfrm>
            <a:off x="6599995" y="2706925"/>
            <a:ext cx="1110299" cy="621702"/>
            <a:chOff x="238125" y="1335475"/>
            <a:chExt cx="5418735" cy="3034175"/>
          </a:xfrm>
        </p:grpSpPr>
        <p:sp>
          <p:nvSpPr>
            <p:cNvPr id="10134" name="Google Shape;10134;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76"/>
          <p:cNvGrpSpPr/>
          <p:nvPr/>
        </p:nvGrpSpPr>
        <p:grpSpPr>
          <a:xfrm>
            <a:off x="5417655" y="2703822"/>
            <a:ext cx="1074451" cy="627181"/>
            <a:chOff x="5359127" y="2910889"/>
            <a:chExt cx="1097723" cy="640831"/>
          </a:xfrm>
        </p:grpSpPr>
        <p:grpSp>
          <p:nvGrpSpPr>
            <p:cNvPr id="10138" name="Google Shape;10138;p76"/>
            <p:cNvGrpSpPr/>
            <p:nvPr/>
          </p:nvGrpSpPr>
          <p:grpSpPr>
            <a:xfrm>
              <a:off x="5929791" y="3263088"/>
              <a:ext cx="527060" cy="287097"/>
              <a:chOff x="5929791" y="3263088"/>
              <a:chExt cx="527060" cy="287097"/>
            </a:xfrm>
          </p:grpSpPr>
          <p:sp>
            <p:nvSpPr>
              <p:cNvPr id="10139" name="Google Shape;10139;p7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40" name="Google Shape;10140;p7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41" name="Google Shape;10141;p76"/>
            <p:cNvGrpSpPr/>
            <p:nvPr/>
          </p:nvGrpSpPr>
          <p:grpSpPr>
            <a:xfrm>
              <a:off x="5359127" y="3263089"/>
              <a:ext cx="526428" cy="288631"/>
              <a:chOff x="5359127" y="3263089"/>
              <a:chExt cx="526428" cy="288631"/>
            </a:xfrm>
          </p:grpSpPr>
          <p:sp>
            <p:nvSpPr>
              <p:cNvPr id="10142" name="Google Shape;10142;p7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43" name="Google Shape;10143;p7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44" name="Google Shape;10144;p76"/>
            <p:cNvGrpSpPr/>
            <p:nvPr/>
          </p:nvGrpSpPr>
          <p:grpSpPr>
            <a:xfrm>
              <a:off x="5551525" y="2910889"/>
              <a:ext cx="520901" cy="610283"/>
              <a:chOff x="5551525" y="2910889"/>
              <a:chExt cx="520901" cy="610283"/>
            </a:xfrm>
          </p:grpSpPr>
          <p:sp>
            <p:nvSpPr>
              <p:cNvPr id="10145" name="Google Shape;10145;p7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46" name="Google Shape;10146;p7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47" name="Google Shape;10147;p76"/>
            <p:cNvGrpSpPr/>
            <p:nvPr/>
          </p:nvGrpSpPr>
          <p:grpSpPr>
            <a:xfrm>
              <a:off x="5743962" y="2919100"/>
              <a:ext cx="623674" cy="284502"/>
              <a:chOff x="5743962" y="2919100"/>
              <a:chExt cx="623674" cy="284502"/>
            </a:xfrm>
          </p:grpSpPr>
          <p:sp>
            <p:nvSpPr>
              <p:cNvPr id="10148" name="Google Shape;10148;p7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49" name="Google Shape;10149;p7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150" name="Google Shape;10150;p76"/>
          <p:cNvGrpSpPr/>
          <p:nvPr/>
        </p:nvGrpSpPr>
        <p:grpSpPr>
          <a:xfrm>
            <a:off x="7568868" y="1854534"/>
            <a:ext cx="874976" cy="719600"/>
            <a:chOff x="7608988" y="2093194"/>
            <a:chExt cx="817276" cy="672147"/>
          </a:xfrm>
        </p:grpSpPr>
        <p:cxnSp>
          <p:nvCxnSpPr>
            <p:cNvPr id="10151" name="Google Shape;10151;p7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52" name="Google Shape;10152;p7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53" name="Google Shape;10153;p7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54" name="Google Shape;10154;p7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55" name="Google Shape;10155;p7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156" name="Google Shape;10156;p7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157" name="Google Shape;10157;p76"/>
            <p:cNvGrpSpPr/>
            <p:nvPr/>
          </p:nvGrpSpPr>
          <p:grpSpPr>
            <a:xfrm>
              <a:off x="7721175" y="2093194"/>
              <a:ext cx="599587" cy="623846"/>
              <a:chOff x="7721175" y="2093194"/>
              <a:chExt cx="599587" cy="623846"/>
            </a:xfrm>
          </p:grpSpPr>
          <p:grpSp>
            <p:nvGrpSpPr>
              <p:cNvPr id="10158" name="Google Shape;10158;p76"/>
              <p:cNvGrpSpPr/>
              <p:nvPr/>
            </p:nvGrpSpPr>
            <p:grpSpPr>
              <a:xfrm>
                <a:off x="7721175" y="2093194"/>
                <a:ext cx="291605" cy="623846"/>
                <a:chOff x="9405575" y="2061418"/>
                <a:chExt cx="291605" cy="623846"/>
              </a:xfrm>
            </p:grpSpPr>
            <p:sp>
              <p:nvSpPr>
                <p:cNvPr id="10159" name="Google Shape;10159;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6"/>
              <p:cNvGrpSpPr/>
              <p:nvPr/>
            </p:nvGrpSpPr>
            <p:grpSpPr>
              <a:xfrm flipH="1">
                <a:off x="8029157" y="2093194"/>
                <a:ext cx="291605" cy="623846"/>
                <a:chOff x="9405575" y="2061418"/>
                <a:chExt cx="291605" cy="623846"/>
              </a:xfrm>
            </p:grpSpPr>
            <p:sp>
              <p:nvSpPr>
                <p:cNvPr id="10167" name="Google Shape;10167;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74" name="Google Shape;10174;p76"/>
          <p:cNvGrpSpPr/>
          <p:nvPr/>
        </p:nvGrpSpPr>
        <p:grpSpPr>
          <a:xfrm>
            <a:off x="4013304" y="970936"/>
            <a:ext cx="712557" cy="785901"/>
            <a:chOff x="4206459" y="1191441"/>
            <a:chExt cx="712557" cy="785901"/>
          </a:xfrm>
        </p:grpSpPr>
        <p:sp>
          <p:nvSpPr>
            <p:cNvPr id="10175" name="Google Shape;10175;p7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9" name="Google Shape;10179;p76"/>
            <p:cNvGrpSpPr/>
            <p:nvPr/>
          </p:nvGrpSpPr>
          <p:grpSpPr>
            <a:xfrm>
              <a:off x="4644280" y="1290523"/>
              <a:ext cx="143716" cy="29463"/>
              <a:chOff x="4644280" y="1290523"/>
              <a:chExt cx="143716" cy="29463"/>
            </a:xfrm>
          </p:grpSpPr>
          <p:sp>
            <p:nvSpPr>
              <p:cNvPr id="10180" name="Google Shape;10180;p7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6"/>
            <p:cNvGrpSpPr/>
            <p:nvPr/>
          </p:nvGrpSpPr>
          <p:grpSpPr>
            <a:xfrm>
              <a:off x="4356567" y="1191441"/>
              <a:ext cx="143690" cy="29488"/>
              <a:chOff x="4356567" y="1191441"/>
              <a:chExt cx="143690" cy="29488"/>
            </a:xfrm>
          </p:grpSpPr>
          <p:sp>
            <p:nvSpPr>
              <p:cNvPr id="10185" name="Google Shape;10185;p7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6"/>
            <p:cNvGrpSpPr/>
            <p:nvPr/>
          </p:nvGrpSpPr>
          <p:grpSpPr>
            <a:xfrm>
              <a:off x="4339009" y="1863727"/>
              <a:ext cx="143703" cy="29476"/>
              <a:chOff x="4339009" y="1863727"/>
              <a:chExt cx="143703" cy="29476"/>
            </a:xfrm>
          </p:grpSpPr>
          <p:sp>
            <p:nvSpPr>
              <p:cNvPr id="10190" name="Google Shape;10190;p7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6"/>
            <p:cNvGrpSpPr/>
            <p:nvPr/>
          </p:nvGrpSpPr>
          <p:grpSpPr>
            <a:xfrm>
              <a:off x="4206459" y="1607315"/>
              <a:ext cx="29539" cy="142899"/>
              <a:chOff x="4206459" y="1607315"/>
              <a:chExt cx="29539" cy="142899"/>
            </a:xfrm>
          </p:grpSpPr>
          <p:sp>
            <p:nvSpPr>
              <p:cNvPr id="10195" name="Google Shape;10195;p7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9" name="Google Shape;10199;p7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6"/>
            <p:cNvGrpSpPr/>
            <p:nvPr/>
          </p:nvGrpSpPr>
          <p:grpSpPr>
            <a:xfrm>
              <a:off x="4889463" y="1423737"/>
              <a:ext cx="29552" cy="142899"/>
              <a:chOff x="4889463" y="1423737"/>
              <a:chExt cx="29552" cy="142899"/>
            </a:xfrm>
          </p:grpSpPr>
          <p:sp>
            <p:nvSpPr>
              <p:cNvPr id="10204" name="Google Shape;10204;p7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6"/>
            <p:cNvGrpSpPr/>
            <p:nvPr/>
          </p:nvGrpSpPr>
          <p:grpSpPr>
            <a:xfrm>
              <a:off x="4771663" y="1876896"/>
              <a:ext cx="108651" cy="100447"/>
              <a:chOff x="4771663" y="1876896"/>
              <a:chExt cx="108651" cy="100447"/>
            </a:xfrm>
          </p:grpSpPr>
          <p:sp>
            <p:nvSpPr>
              <p:cNvPr id="10209" name="Google Shape;10209;p7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13" name="Google Shape;10213;p76"/>
          <p:cNvGrpSpPr/>
          <p:nvPr/>
        </p:nvGrpSpPr>
        <p:grpSpPr>
          <a:xfrm>
            <a:off x="4008780" y="1854159"/>
            <a:ext cx="791287" cy="720350"/>
            <a:chOff x="267375" y="1071875"/>
            <a:chExt cx="470500" cy="428550"/>
          </a:xfrm>
        </p:grpSpPr>
        <p:sp>
          <p:nvSpPr>
            <p:cNvPr id="10214" name="Google Shape;10214;p7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76"/>
          <p:cNvGrpSpPr/>
          <p:nvPr/>
        </p:nvGrpSpPr>
        <p:grpSpPr>
          <a:xfrm>
            <a:off x="709275" y="3498789"/>
            <a:ext cx="1408444" cy="673166"/>
            <a:chOff x="712664" y="3693287"/>
            <a:chExt cx="1460738" cy="698160"/>
          </a:xfrm>
        </p:grpSpPr>
        <p:grpSp>
          <p:nvGrpSpPr>
            <p:cNvPr id="10223" name="Google Shape;10223;p76"/>
            <p:cNvGrpSpPr/>
            <p:nvPr/>
          </p:nvGrpSpPr>
          <p:grpSpPr>
            <a:xfrm>
              <a:off x="1380079" y="4133090"/>
              <a:ext cx="234048" cy="258099"/>
              <a:chOff x="1380079" y="4133090"/>
              <a:chExt cx="234048" cy="258099"/>
            </a:xfrm>
          </p:grpSpPr>
          <p:sp>
            <p:nvSpPr>
              <p:cNvPr id="10224" name="Google Shape;10224;p7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6"/>
            <p:cNvGrpSpPr/>
            <p:nvPr/>
          </p:nvGrpSpPr>
          <p:grpSpPr>
            <a:xfrm>
              <a:off x="884610" y="3864082"/>
              <a:ext cx="1118566" cy="527275"/>
              <a:chOff x="890961" y="3865463"/>
              <a:chExt cx="1115221" cy="525698"/>
            </a:xfrm>
          </p:grpSpPr>
          <p:sp>
            <p:nvSpPr>
              <p:cNvPr id="10228" name="Google Shape;10228;p7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6"/>
            <p:cNvGrpSpPr/>
            <p:nvPr/>
          </p:nvGrpSpPr>
          <p:grpSpPr>
            <a:xfrm>
              <a:off x="712664" y="3693287"/>
              <a:ext cx="1460738" cy="698160"/>
              <a:chOff x="712664" y="3693025"/>
              <a:chExt cx="1460738" cy="698160"/>
            </a:xfrm>
          </p:grpSpPr>
          <p:sp>
            <p:nvSpPr>
              <p:cNvPr id="10232" name="Google Shape;10232;p7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8" name="Google Shape;10238;p76"/>
          <p:cNvGrpSpPr/>
          <p:nvPr/>
        </p:nvGrpSpPr>
        <p:grpSpPr>
          <a:xfrm>
            <a:off x="3146990" y="970936"/>
            <a:ext cx="795485" cy="738831"/>
            <a:chOff x="3348603" y="1236445"/>
            <a:chExt cx="749256" cy="695894"/>
          </a:xfrm>
        </p:grpSpPr>
        <p:grpSp>
          <p:nvGrpSpPr>
            <p:cNvPr id="10239" name="Google Shape;10239;p76"/>
            <p:cNvGrpSpPr/>
            <p:nvPr/>
          </p:nvGrpSpPr>
          <p:grpSpPr>
            <a:xfrm>
              <a:off x="3583779" y="1236445"/>
              <a:ext cx="293795" cy="285811"/>
              <a:chOff x="3750225" y="1774000"/>
              <a:chExt cx="149575" cy="145525"/>
            </a:xfrm>
          </p:grpSpPr>
          <p:sp>
            <p:nvSpPr>
              <p:cNvPr id="10240" name="Google Shape;10240;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2" name="Google Shape;10242;p76"/>
            <p:cNvGrpSpPr/>
            <p:nvPr/>
          </p:nvGrpSpPr>
          <p:grpSpPr>
            <a:xfrm>
              <a:off x="3775534" y="1462599"/>
              <a:ext cx="322325" cy="285958"/>
              <a:chOff x="3847850" y="1889150"/>
              <a:chExt cx="164100" cy="145600"/>
            </a:xfrm>
          </p:grpSpPr>
          <p:sp>
            <p:nvSpPr>
              <p:cNvPr id="10243" name="Google Shape;10243;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6"/>
            <p:cNvGrpSpPr/>
            <p:nvPr/>
          </p:nvGrpSpPr>
          <p:grpSpPr>
            <a:xfrm>
              <a:off x="3545329" y="1646528"/>
              <a:ext cx="293746" cy="285811"/>
              <a:chOff x="3730650" y="1982800"/>
              <a:chExt cx="149550" cy="145525"/>
            </a:xfrm>
          </p:grpSpPr>
          <p:sp>
            <p:nvSpPr>
              <p:cNvPr id="10246" name="Google Shape;10246;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76"/>
            <p:cNvGrpSpPr/>
            <p:nvPr/>
          </p:nvGrpSpPr>
          <p:grpSpPr>
            <a:xfrm>
              <a:off x="3348603" y="1415046"/>
              <a:ext cx="294384" cy="284387"/>
              <a:chOff x="3630494" y="1864938"/>
              <a:chExt cx="149875" cy="144800"/>
            </a:xfrm>
          </p:grpSpPr>
          <p:sp>
            <p:nvSpPr>
              <p:cNvPr id="10249" name="Google Shape;10249;p7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1" name="Google Shape;10251;p76"/>
          <p:cNvGrpSpPr/>
          <p:nvPr/>
        </p:nvGrpSpPr>
        <p:grpSpPr>
          <a:xfrm>
            <a:off x="2268517" y="3493832"/>
            <a:ext cx="1324924" cy="678083"/>
            <a:chOff x="2413923" y="3711366"/>
            <a:chExt cx="1374117" cy="703260"/>
          </a:xfrm>
        </p:grpSpPr>
        <p:grpSp>
          <p:nvGrpSpPr>
            <p:cNvPr id="10252" name="Google Shape;10252;p76"/>
            <p:cNvGrpSpPr/>
            <p:nvPr/>
          </p:nvGrpSpPr>
          <p:grpSpPr>
            <a:xfrm>
              <a:off x="2413923" y="3711366"/>
              <a:ext cx="1374117" cy="703260"/>
              <a:chOff x="2413923" y="3711366"/>
              <a:chExt cx="1374117" cy="703260"/>
            </a:xfrm>
          </p:grpSpPr>
          <p:sp>
            <p:nvSpPr>
              <p:cNvPr id="10253" name="Google Shape;10253;p7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4" name="Google Shape;10254;p76"/>
              <p:cNvGrpSpPr/>
              <p:nvPr/>
            </p:nvGrpSpPr>
            <p:grpSpPr>
              <a:xfrm>
                <a:off x="2600284" y="3808654"/>
                <a:ext cx="234506" cy="138009"/>
                <a:chOff x="2600284" y="3808654"/>
                <a:chExt cx="234506" cy="138009"/>
              </a:xfrm>
            </p:grpSpPr>
            <p:sp>
              <p:nvSpPr>
                <p:cNvPr id="10255" name="Google Shape;10255;p7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56" name="Google Shape;10256;p7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57" name="Google Shape;10257;p76"/>
              <p:cNvGrpSpPr/>
              <p:nvPr/>
            </p:nvGrpSpPr>
            <p:grpSpPr>
              <a:xfrm>
                <a:off x="3359659" y="3805664"/>
                <a:ext cx="232294" cy="141000"/>
                <a:chOff x="3359659" y="3805664"/>
                <a:chExt cx="232294" cy="141000"/>
              </a:xfrm>
            </p:grpSpPr>
            <p:sp>
              <p:nvSpPr>
                <p:cNvPr id="10258" name="Google Shape;10258;p7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59" name="Google Shape;10259;p7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60" name="Google Shape;10260;p76"/>
              <p:cNvGrpSpPr/>
              <p:nvPr/>
            </p:nvGrpSpPr>
            <p:grpSpPr>
              <a:xfrm>
                <a:off x="3067316" y="3711366"/>
                <a:ext cx="66900" cy="166809"/>
                <a:chOff x="3067316" y="3711366"/>
                <a:chExt cx="66900" cy="166809"/>
              </a:xfrm>
            </p:grpSpPr>
            <p:sp>
              <p:nvSpPr>
                <p:cNvPr id="10261" name="Google Shape;10261;p7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62" name="Google Shape;10262;p7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63" name="Google Shape;10263;p76"/>
              <p:cNvGrpSpPr/>
              <p:nvPr/>
            </p:nvGrpSpPr>
            <p:grpSpPr>
              <a:xfrm>
                <a:off x="2413923" y="4058666"/>
                <a:ext cx="224119" cy="66900"/>
                <a:chOff x="2413923" y="4058666"/>
                <a:chExt cx="224119" cy="66900"/>
              </a:xfrm>
            </p:grpSpPr>
            <p:sp>
              <p:nvSpPr>
                <p:cNvPr id="10264" name="Google Shape;10264;p7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65" name="Google Shape;10265;p7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66" name="Google Shape;10266;p76"/>
              <p:cNvGrpSpPr/>
              <p:nvPr/>
            </p:nvGrpSpPr>
            <p:grpSpPr>
              <a:xfrm>
                <a:off x="3564643" y="4058666"/>
                <a:ext cx="223397" cy="66900"/>
                <a:chOff x="3564643" y="4058666"/>
                <a:chExt cx="223397" cy="66900"/>
              </a:xfrm>
            </p:grpSpPr>
            <p:sp>
              <p:nvSpPr>
                <p:cNvPr id="10267" name="Google Shape;10267;p7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68" name="Google Shape;10268;p7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269" name="Google Shape;10269;p76"/>
            <p:cNvGrpSpPr/>
            <p:nvPr/>
          </p:nvGrpSpPr>
          <p:grpSpPr>
            <a:xfrm>
              <a:off x="2633353" y="3965763"/>
              <a:ext cx="933975" cy="445687"/>
              <a:chOff x="2633353" y="3965763"/>
              <a:chExt cx="933975" cy="445687"/>
            </a:xfrm>
          </p:grpSpPr>
          <p:sp>
            <p:nvSpPr>
              <p:cNvPr id="10270" name="Google Shape;10270;p7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72" name="Google Shape;10272;p76"/>
          <p:cNvGrpSpPr/>
          <p:nvPr/>
        </p:nvGrpSpPr>
        <p:grpSpPr>
          <a:xfrm>
            <a:off x="6392789" y="1044380"/>
            <a:ext cx="1131087" cy="587383"/>
            <a:chOff x="238125" y="999450"/>
            <a:chExt cx="7140700" cy="3708225"/>
          </a:xfrm>
        </p:grpSpPr>
        <p:sp>
          <p:nvSpPr>
            <p:cNvPr id="10273" name="Google Shape;10273;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76"/>
          <p:cNvGrpSpPr/>
          <p:nvPr/>
        </p:nvGrpSpPr>
        <p:grpSpPr>
          <a:xfrm>
            <a:off x="3744240" y="3493874"/>
            <a:ext cx="1375854" cy="678131"/>
            <a:chOff x="3913765" y="3641905"/>
            <a:chExt cx="1522805" cy="750560"/>
          </a:xfrm>
        </p:grpSpPr>
        <p:grpSp>
          <p:nvGrpSpPr>
            <p:cNvPr id="10283" name="Google Shape;10283;p76"/>
            <p:cNvGrpSpPr/>
            <p:nvPr/>
          </p:nvGrpSpPr>
          <p:grpSpPr>
            <a:xfrm>
              <a:off x="3913765" y="3997002"/>
              <a:ext cx="1522805" cy="395463"/>
              <a:chOff x="3913765" y="3997002"/>
              <a:chExt cx="1522805" cy="395463"/>
            </a:xfrm>
          </p:grpSpPr>
          <p:grpSp>
            <p:nvGrpSpPr>
              <p:cNvPr id="10284" name="Google Shape;10284;p76"/>
              <p:cNvGrpSpPr/>
              <p:nvPr/>
            </p:nvGrpSpPr>
            <p:grpSpPr>
              <a:xfrm>
                <a:off x="3913765" y="4138659"/>
                <a:ext cx="507602" cy="253806"/>
                <a:chOff x="3913765" y="4138659"/>
                <a:chExt cx="507602" cy="253806"/>
              </a:xfrm>
            </p:grpSpPr>
            <p:sp>
              <p:nvSpPr>
                <p:cNvPr id="10285" name="Google Shape;10285;p7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287" name="Google Shape;10287;p76"/>
              <p:cNvGrpSpPr/>
              <p:nvPr/>
            </p:nvGrpSpPr>
            <p:grpSpPr>
              <a:xfrm>
                <a:off x="4421361" y="3997002"/>
                <a:ext cx="507618" cy="395463"/>
                <a:chOff x="4421361" y="3997002"/>
                <a:chExt cx="507618" cy="395463"/>
              </a:xfrm>
            </p:grpSpPr>
            <p:sp>
              <p:nvSpPr>
                <p:cNvPr id="10288" name="Google Shape;10288;p7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6"/>
              <p:cNvGrpSpPr/>
              <p:nvPr/>
            </p:nvGrpSpPr>
            <p:grpSpPr>
              <a:xfrm>
                <a:off x="4928973" y="4189418"/>
                <a:ext cx="507596" cy="203047"/>
                <a:chOff x="4928973" y="4189418"/>
                <a:chExt cx="507596" cy="203047"/>
              </a:xfrm>
            </p:grpSpPr>
            <p:sp>
              <p:nvSpPr>
                <p:cNvPr id="10291" name="Google Shape;10291;p7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3" name="Google Shape;10293;p76"/>
            <p:cNvGrpSpPr/>
            <p:nvPr/>
          </p:nvGrpSpPr>
          <p:grpSpPr>
            <a:xfrm>
              <a:off x="4482186" y="3641905"/>
              <a:ext cx="397605" cy="349784"/>
              <a:chOff x="2906375" y="1159725"/>
              <a:chExt cx="1860575" cy="1636800"/>
            </a:xfrm>
          </p:grpSpPr>
          <p:sp>
            <p:nvSpPr>
              <p:cNvPr id="10294" name="Google Shape;10294;p7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8" name="Google Shape;10298;p76"/>
          <p:cNvGrpSpPr/>
          <p:nvPr/>
        </p:nvGrpSpPr>
        <p:grpSpPr>
          <a:xfrm>
            <a:off x="6528949" y="1853801"/>
            <a:ext cx="940737" cy="721067"/>
            <a:chOff x="6599718" y="2068734"/>
            <a:chExt cx="940737" cy="721067"/>
          </a:xfrm>
        </p:grpSpPr>
        <p:sp>
          <p:nvSpPr>
            <p:cNvPr id="10299" name="Google Shape;10299;p7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6"/>
            <p:cNvGrpSpPr/>
            <p:nvPr/>
          </p:nvGrpSpPr>
          <p:grpSpPr>
            <a:xfrm>
              <a:off x="6836957" y="2068734"/>
              <a:ext cx="461892" cy="721067"/>
              <a:chOff x="6836957" y="2068734"/>
              <a:chExt cx="461892" cy="721067"/>
            </a:xfrm>
          </p:grpSpPr>
          <p:sp>
            <p:nvSpPr>
              <p:cNvPr id="10306" name="Google Shape;10306;p7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2" name="Google Shape;10312;p76"/>
              <p:cNvGrpSpPr/>
              <p:nvPr/>
            </p:nvGrpSpPr>
            <p:grpSpPr>
              <a:xfrm>
                <a:off x="6836957" y="2068734"/>
                <a:ext cx="461892" cy="721067"/>
                <a:chOff x="6836957" y="2068734"/>
                <a:chExt cx="461892" cy="721067"/>
              </a:xfrm>
            </p:grpSpPr>
            <p:sp>
              <p:nvSpPr>
                <p:cNvPr id="10313" name="Google Shape;10313;p7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320" name="Google Shape;10320;p76"/>
          <p:cNvGrpSpPr/>
          <p:nvPr/>
        </p:nvGrpSpPr>
        <p:grpSpPr>
          <a:xfrm>
            <a:off x="2412267" y="1858147"/>
            <a:ext cx="712577" cy="712374"/>
            <a:chOff x="2559249" y="2069323"/>
            <a:chExt cx="685566" cy="685634"/>
          </a:xfrm>
        </p:grpSpPr>
        <p:sp>
          <p:nvSpPr>
            <p:cNvPr id="10321" name="Google Shape;10321;p7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76"/>
          <p:cNvGrpSpPr/>
          <p:nvPr/>
        </p:nvGrpSpPr>
        <p:grpSpPr>
          <a:xfrm>
            <a:off x="7594705" y="970936"/>
            <a:ext cx="845645" cy="711911"/>
            <a:chOff x="951975" y="315800"/>
            <a:chExt cx="5860325" cy="4933550"/>
          </a:xfrm>
        </p:grpSpPr>
        <p:sp>
          <p:nvSpPr>
            <p:cNvPr id="10335" name="Google Shape;10335;p7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76"/>
          <p:cNvGrpSpPr/>
          <p:nvPr/>
        </p:nvGrpSpPr>
        <p:grpSpPr>
          <a:xfrm>
            <a:off x="3691834" y="2707045"/>
            <a:ext cx="1617932" cy="621724"/>
            <a:chOff x="3862800" y="3038525"/>
            <a:chExt cx="1329006" cy="510698"/>
          </a:xfrm>
        </p:grpSpPr>
        <p:sp>
          <p:nvSpPr>
            <p:cNvPr id="10344" name="Google Shape;10344;p7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6" name="Google Shape;10346;p76"/>
            <p:cNvGrpSpPr/>
            <p:nvPr/>
          </p:nvGrpSpPr>
          <p:grpSpPr>
            <a:xfrm>
              <a:off x="3967075" y="3040337"/>
              <a:ext cx="1019927" cy="402126"/>
              <a:chOff x="3967075" y="3040337"/>
              <a:chExt cx="1019927" cy="402126"/>
            </a:xfrm>
          </p:grpSpPr>
          <p:sp>
            <p:nvSpPr>
              <p:cNvPr id="10347" name="Google Shape;10347;p7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9" name="Google Shape;10349;p76"/>
            <p:cNvGrpSpPr/>
            <p:nvPr/>
          </p:nvGrpSpPr>
          <p:grpSpPr>
            <a:xfrm>
              <a:off x="4186700" y="3040337"/>
              <a:ext cx="390475" cy="183289"/>
              <a:chOff x="4186700" y="3040337"/>
              <a:chExt cx="390475" cy="183289"/>
            </a:xfrm>
          </p:grpSpPr>
          <p:sp>
            <p:nvSpPr>
              <p:cNvPr id="10350" name="Google Shape;10350;p7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6"/>
            <p:cNvGrpSpPr/>
            <p:nvPr/>
          </p:nvGrpSpPr>
          <p:grpSpPr>
            <a:xfrm>
              <a:off x="4073727" y="3040337"/>
              <a:ext cx="697794" cy="296263"/>
              <a:chOff x="4073727" y="3040337"/>
              <a:chExt cx="697794" cy="296263"/>
            </a:xfrm>
          </p:grpSpPr>
          <p:sp>
            <p:nvSpPr>
              <p:cNvPr id="10353" name="Google Shape;10353;p7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6"/>
            <p:cNvGrpSpPr/>
            <p:nvPr/>
          </p:nvGrpSpPr>
          <p:grpSpPr>
            <a:xfrm>
              <a:off x="3862800" y="3038525"/>
              <a:ext cx="1329006" cy="510698"/>
              <a:chOff x="3862800" y="3038525"/>
              <a:chExt cx="1329006" cy="510698"/>
            </a:xfrm>
          </p:grpSpPr>
          <p:sp>
            <p:nvSpPr>
              <p:cNvPr id="10356" name="Google Shape;10356;p7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58" name="Google Shape;10358;p76"/>
          <p:cNvGrpSpPr/>
          <p:nvPr/>
        </p:nvGrpSpPr>
        <p:grpSpPr>
          <a:xfrm>
            <a:off x="700156" y="970936"/>
            <a:ext cx="883205" cy="775176"/>
            <a:chOff x="649648" y="271400"/>
            <a:chExt cx="6215377" cy="5455143"/>
          </a:xfrm>
        </p:grpSpPr>
        <p:sp>
          <p:nvSpPr>
            <p:cNvPr id="10359" name="Google Shape;10359;p7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76"/>
          <p:cNvGrpSpPr/>
          <p:nvPr/>
        </p:nvGrpSpPr>
        <p:grpSpPr>
          <a:xfrm>
            <a:off x="2308457" y="970936"/>
            <a:ext cx="767704" cy="815489"/>
            <a:chOff x="2499700" y="1135950"/>
            <a:chExt cx="732402" cy="777990"/>
          </a:xfrm>
        </p:grpSpPr>
        <p:grpSp>
          <p:nvGrpSpPr>
            <p:cNvPr id="10372" name="Google Shape;10372;p76"/>
            <p:cNvGrpSpPr/>
            <p:nvPr/>
          </p:nvGrpSpPr>
          <p:grpSpPr>
            <a:xfrm>
              <a:off x="2499700" y="1135950"/>
              <a:ext cx="732402" cy="694705"/>
              <a:chOff x="2499700" y="1135950"/>
              <a:chExt cx="732402" cy="694705"/>
            </a:xfrm>
          </p:grpSpPr>
          <p:sp>
            <p:nvSpPr>
              <p:cNvPr id="10373" name="Google Shape;10373;p7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76"/>
            <p:cNvGrpSpPr/>
            <p:nvPr/>
          </p:nvGrpSpPr>
          <p:grpSpPr>
            <a:xfrm>
              <a:off x="2517909" y="1188726"/>
              <a:ext cx="702702" cy="725214"/>
              <a:chOff x="2517909" y="1188726"/>
              <a:chExt cx="702702" cy="725214"/>
            </a:xfrm>
          </p:grpSpPr>
          <p:sp>
            <p:nvSpPr>
              <p:cNvPr id="10401" name="Google Shape;10401;p7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06" name="Google Shape;10406;p76"/>
          <p:cNvGrpSpPr/>
          <p:nvPr/>
        </p:nvGrpSpPr>
        <p:grpSpPr>
          <a:xfrm>
            <a:off x="1654189" y="970936"/>
            <a:ext cx="583439" cy="870229"/>
            <a:chOff x="1716825" y="1121550"/>
            <a:chExt cx="622800" cy="928938"/>
          </a:xfrm>
        </p:grpSpPr>
        <p:grpSp>
          <p:nvGrpSpPr>
            <p:cNvPr id="10407" name="Google Shape;10407;p76"/>
            <p:cNvGrpSpPr/>
            <p:nvPr/>
          </p:nvGrpSpPr>
          <p:grpSpPr>
            <a:xfrm>
              <a:off x="1716825" y="1121550"/>
              <a:ext cx="622800" cy="928938"/>
              <a:chOff x="1716825" y="1121550"/>
              <a:chExt cx="622800" cy="928938"/>
            </a:xfrm>
          </p:grpSpPr>
          <p:cxnSp>
            <p:nvCxnSpPr>
              <p:cNvPr id="10408" name="Google Shape;10408;p7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409" name="Google Shape;10409;p7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76"/>
            <p:cNvGrpSpPr/>
            <p:nvPr/>
          </p:nvGrpSpPr>
          <p:grpSpPr>
            <a:xfrm>
              <a:off x="1768050" y="1172775"/>
              <a:ext cx="520200" cy="832000"/>
              <a:chOff x="1768050" y="1172775"/>
              <a:chExt cx="520200" cy="832000"/>
            </a:xfrm>
          </p:grpSpPr>
          <p:cxnSp>
            <p:nvCxnSpPr>
              <p:cNvPr id="10411" name="Google Shape;10411;p7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412" name="Google Shape;10412;p7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76"/>
            <p:cNvGrpSpPr/>
            <p:nvPr/>
          </p:nvGrpSpPr>
          <p:grpSpPr>
            <a:xfrm>
              <a:off x="1820100" y="1225475"/>
              <a:ext cx="416400" cy="729575"/>
              <a:chOff x="1820100" y="1225475"/>
              <a:chExt cx="416400" cy="729575"/>
            </a:xfrm>
          </p:grpSpPr>
          <p:cxnSp>
            <p:nvCxnSpPr>
              <p:cNvPr id="10414" name="Google Shape;10414;p7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415" name="Google Shape;10415;p7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6"/>
            <p:cNvGrpSpPr/>
            <p:nvPr/>
          </p:nvGrpSpPr>
          <p:grpSpPr>
            <a:xfrm>
              <a:off x="1874250" y="1278825"/>
              <a:ext cx="308100" cy="605275"/>
              <a:chOff x="1874250" y="1278825"/>
              <a:chExt cx="308100" cy="605275"/>
            </a:xfrm>
          </p:grpSpPr>
          <p:cxnSp>
            <p:nvCxnSpPr>
              <p:cNvPr id="10417" name="Google Shape;10417;p7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418" name="Google Shape;10418;p7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7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6"/>
          <p:cNvGrpSpPr/>
          <p:nvPr/>
        </p:nvGrpSpPr>
        <p:grpSpPr>
          <a:xfrm>
            <a:off x="1574012" y="1857258"/>
            <a:ext cx="739072" cy="714152"/>
            <a:chOff x="4334725" y="1355875"/>
            <a:chExt cx="3106650" cy="3001900"/>
          </a:xfrm>
        </p:grpSpPr>
        <p:grpSp>
          <p:nvGrpSpPr>
            <p:cNvPr id="10421" name="Google Shape;10421;p76"/>
            <p:cNvGrpSpPr/>
            <p:nvPr/>
          </p:nvGrpSpPr>
          <p:grpSpPr>
            <a:xfrm>
              <a:off x="4516050" y="1724875"/>
              <a:ext cx="2693725" cy="2632900"/>
              <a:chOff x="4516050" y="1724875"/>
              <a:chExt cx="2693725" cy="2632900"/>
            </a:xfrm>
          </p:grpSpPr>
          <p:sp>
            <p:nvSpPr>
              <p:cNvPr id="10422" name="Google Shape;10422;p7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6"/>
            <p:cNvGrpSpPr/>
            <p:nvPr/>
          </p:nvGrpSpPr>
          <p:grpSpPr>
            <a:xfrm>
              <a:off x="4334725" y="1355875"/>
              <a:ext cx="3106650" cy="2709650"/>
              <a:chOff x="4334725" y="1355875"/>
              <a:chExt cx="3106650" cy="2709650"/>
            </a:xfrm>
          </p:grpSpPr>
          <p:sp>
            <p:nvSpPr>
              <p:cNvPr id="10426" name="Google Shape;10426;p7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29" name="Google Shape;10429;p76"/>
          <p:cNvGrpSpPr/>
          <p:nvPr/>
        </p:nvGrpSpPr>
        <p:grpSpPr>
          <a:xfrm>
            <a:off x="7690961" y="3488029"/>
            <a:ext cx="312074" cy="684173"/>
            <a:chOff x="7645573" y="3754300"/>
            <a:chExt cx="293855" cy="644170"/>
          </a:xfrm>
        </p:grpSpPr>
        <p:sp>
          <p:nvSpPr>
            <p:cNvPr id="10430" name="Google Shape;10430;p7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6"/>
          <p:cNvGrpSpPr/>
          <p:nvPr/>
        </p:nvGrpSpPr>
        <p:grpSpPr>
          <a:xfrm>
            <a:off x="5612949" y="970936"/>
            <a:ext cx="709011" cy="739359"/>
            <a:chOff x="5830645" y="1256617"/>
            <a:chExt cx="530340" cy="553040"/>
          </a:xfrm>
        </p:grpSpPr>
        <p:grpSp>
          <p:nvGrpSpPr>
            <p:cNvPr id="10433" name="Google Shape;10433;p76"/>
            <p:cNvGrpSpPr/>
            <p:nvPr/>
          </p:nvGrpSpPr>
          <p:grpSpPr>
            <a:xfrm>
              <a:off x="5830645" y="1256617"/>
              <a:ext cx="259743" cy="269909"/>
              <a:chOff x="5830645" y="1256617"/>
              <a:chExt cx="259743" cy="269909"/>
            </a:xfrm>
          </p:grpSpPr>
          <p:sp>
            <p:nvSpPr>
              <p:cNvPr id="10434" name="Google Shape;10434;p7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76"/>
            <p:cNvGrpSpPr/>
            <p:nvPr/>
          </p:nvGrpSpPr>
          <p:grpSpPr>
            <a:xfrm>
              <a:off x="6101293" y="1256617"/>
              <a:ext cx="259692" cy="269909"/>
              <a:chOff x="6101293" y="1256617"/>
              <a:chExt cx="259692" cy="269909"/>
            </a:xfrm>
          </p:grpSpPr>
          <p:sp>
            <p:nvSpPr>
              <p:cNvPr id="10437" name="Google Shape;10437;p7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76"/>
            <p:cNvGrpSpPr/>
            <p:nvPr/>
          </p:nvGrpSpPr>
          <p:grpSpPr>
            <a:xfrm>
              <a:off x="5830645" y="1539749"/>
              <a:ext cx="259692" cy="269909"/>
              <a:chOff x="5830645" y="1539749"/>
              <a:chExt cx="259692" cy="269909"/>
            </a:xfrm>
          </p:grpSpPr>
          <p:sp>
            <p:nvSpPr>
              <p:cNvPr id="10440" name="Google Shape;10440;p7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76"/>
            <p:cNvGrpSpPr/>
            <p:nvPr/>
          </p:nvGrpSpPr>
          <p:grpSpPr>
            <a:xfrm>
              <a:off x="6101293" y="1539749"/>
              <a:ext cx="259692" cy="269909"/>
              <a:chOff x="6101293" y="1539749"/>
              <a:chExt cx="259692" cy="269909"/>
            </a:xfrm>
          </p:grpSpPr>
          <p:sp>
            <p:nvSpPr>
              <p:cNvPr id="10443" name="Google Shape;10443;p7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5" name="Google Shape;10445;p7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6"/>
          <p:cNvGrpSpPr/>
          <p:nvPr/>
        </p:nvGrpSpPr>
        <p:grpSpPr>
          <a:xfrm>
            <a:off x="714444" y="2707052"/>
            <a:ext cx="1452955" cy="621360"/>
            <a:chOff x="732422" y="2990152"/>
            <a:chExt cx="1337773" cy="572102"/>
          </a:xfrm>
        </p:grpSpPr>
        <p:sp>
          <p:nvSpPr>
            <p:cNvPr id="10447" name="Google Shape;10447;p7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456"/>
        <p:cNvGrpSpPr/>
        <p:nvPr/>
      </p:nvGrpSpPr>
      <p:grpSpPr>
        <a:xfrm>
          <a:off x="0" y="0"/>
          <a:ext cx="0" cy="0"/>
          <a:chOff x="0" y="0"/>
          <a:chExt cx="0" cy="0"/>
        </a:xfrm>
      </p:grpSpPr>
      <p:grpSp>
        <p:nvGrpSpPr>
          <p:cNvPr id="10457" name="Google Shape;10457;p77"/>
          <p:cNvGrpSpPr/>
          <p:nvPr/>
        </p:nvGrpSpPr>
        <p:grpSpPr>
          <a:xfrm>
            <a:off x="708579" y="965872"/>
            <a:ext cx="1636117" cy="1526144"/>
            <a:chOff x="729238" y="1179665"/>
            <a:chExt cx="1636117" cy="1526144"/>
          </a:xfrm>
        </p:grpSpPr>
        <p:grpSp>
          <p:nvGrpSpPr>
            <p:cNvPr id="10458" name="Google Shape;10458;p77"/>
            <p:cNvGrpSpPr/>
            <p:nvPr/>
          </p:nvGrpSpPr>
          <p:grpSpPr>
            <a:xfrm>
              <a:off x="729238" y="1179665"/>
              <a:ext cx="80700" cy="1526144"/>
              <a:chOff x="729238" y="1179665"/>
              <a:chExt cx="80700" cy="1526144"/>
            </a:xfrm>
          </p:grpSpPr>
          <p:sp>
            <p:nvSpPr>
              <p:cNvPr id="10459" name="Google Shape;10459;p7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7"/>
            <p:cNvGrpSpPr/>
            <p:nvPr/>
          </p:nvGrpSpPr>
          <p:grpSpPr>
            <a:xfrm>
              <a:off x="903098" y="1179665"/>
              <a:ext cx="80700" cy="1526144"/>
              <a:chOff x="903098" y="1179665"/>
              <a:chExt cx="80700" cy="1526144"/>
            </a:xfrm>
          </p:grpSpPr>
          <p:sp>
            <p:nvSpPr>
              <p:cNvPr id="10470" name="Google Shape;10470;p7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7"/>
            <p:cNvGrpSpPr/>
            <p:nvPr/>
          </p:nvGrpSpPr>
          <p:grpSpPr>
            <a:xfrm>
              <a:off x="1076958" y="1179665"/>
              <a:ext cx="80700" cy="1526144"/>
              <a:chOff x="1076958" y="1179665"/>
              <a:chExt cx="80700" cy="1526144"/>
            </a:xfrm>
          </p:grpSpPr>
          <p:sp>
            <p:nvSpPr>
              <p:cNvPr id="10481" name="Google Shape;10481;p7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7"/>
            <p:cNvGrpSpPr/>
            <p:nvPr/>
          </p:nvGrpSpPr>
          <p:grpSpPr>
            <a:xfrm>
              <a:off x="1247707" y="1179665"/>
              <a:ext cx="80700" cy="1526144"/>
              <a:chOff x="1247707" y="1179665"/>
              <a:chExt cx="80700" cy="1526144"/>
            </a:xfrm>
          </p:grpSpPr>
          <p:sp>
            <p:nvSpPr>
              <p:cNvPr id="10492" name="Google Shape;10492;p7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7"/>
            <p:cNvGrpSpPr/>
            <p:nvPr/>
          </p:nvGrpSpPr>
          <p:grpSpPr>
            <a:xfrm>
              <a:off x="1421567" y="1179665"/>
              <a:ext cx="80700" cy="1526144"/>
              <a:chOff x="1421567" y="1179665"/>
              <a:chExt cx="80700" cy="1526144"/>
            </a:xfrm>
          </p:grpSpPr>
          <p:sp>
            <p:nvSpPr>
              <p:cNvPr id="10503" name="Google Shape;10503;p7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77"/>
            <p:cNvGrpSpPr/>
            <p:nvPr/>
          </p:nvGrpSpPr>
          <p:grpSpPr>
            <a:xfrm>
              <a:off x="1592327" y="1179665"/>
              <a:ext cx="80700" cy="1526144"/>
              <a:chOff x="1592327" y="1179665"/>
              <a:chExt cx="80700" cy="1526144"/>
            </a:xfrm>
          </p:grpSpPr>
          <p:sp>
            <p:nvSpPr>
              <p:cNvPr id="10514" name="Google Shape;10514;p7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77"/>
            <p:cNvGrpSpPr/>
            <p:nvPr/>
          </p:nvGrpSpPr>
          <p:grpSpPr>
            <a:xfrm>
              <a:off x="1766187" y="1179665"/>
              <a:ext cx="80700" cy="1526144"/>
              <a:chOff x="1766187" y="1179665"/>
              <a:chExt cx="80700" cy="1526144"/>
            </a:xfrm>
          </p:grpSpPr>
          <p:sp>
            <p:nvSpPr>
              <p:cNvPr id="10525" name="Google Shape;10525;p7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77"/>
            <p:cNvGrpSpPr/>
            <p:nvPr/>
          </p:nvGrpSpPr>
          <p:grpSpPr>
            <a:xfrm>
              <a:off x="1936935" y="1179665"/>
              <a:ext cx="80700" cy="1526144"/>
              <a:chOff x="1936935" y="1179665"/>
              <a:chExt cx="80700" cy="1526144"/>
            </a:xfrm>
          </p:grpSpPr>
          <p:sp>
            <p:nvSpPr>
              <p:cNvPr id="10536" name="Google Shape;10536;p7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77"/>
            <p:cNvGrpSpPr/>
            <p:nvPr/>
          </p:nvGrpSpPr>
          <p:grpSpPr>
            <a:xfrm>
              <a:off x="2110795" y="1179665"/>
              <a:ext cx="80700" cy="1526144"/>
              <a:chOff x="2110795" y="1179665"/>
              <a:chExt cx="80700" cy="1526144"/>
            </a:xfrm>
          </p:grpSpPr>
          <p:sp>
            <p:nvSpPr>
              <p:cNvPr id="10547" name="Google Shape;10547;p7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77"/>
            <p:cNvGrpSpPr/>
            <p:nvPr/>
          </p:nvGrpSpPr>
          <p:grpSpPr>
            <a:xfrm>
              <a:off x="2284655" y="1179665"/>
              <a:ext cx="80700" cy="1526144"/>
              <a:chOff x="2284655" y="1179665"/>
              <a:chExt cx="80700" cy="1526144"/>
            </a:xfrm>
          </p:grpSpPr>
          <p:sp>
            <p:nvSpPr>
              <p:cNvPr id="10558" name="Google Shape;10558;p7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68" name="Google Shape;10568;p77"/>
          <p:cNvGrpSpPr/>
          <p:nvPr/>
        </p:nvGrpSpPr>
        <p:grpSpPr>
          <a:xfrm>
            <a:off x="2603245" y="985011"/>
            <a:ext cx="1364248" cy="1102133"/>
            <a:chOff x="2623904" y="1198803"/>
            <a:chExt cx="1364248" cy="1102133"/>
          </a:xfrm>
        </p:grpSpPr>
        <p:grpSp>
          <p:nvGrpSpPr>
            <p:cNvPr id="10569" name="Google Shape;10569;p77"/>
            <p:cNvGrpSpPr/>
            <p:nvPr/>
          </p:nvGrpSpPr>
          <p:grpSpPr>
            <a:xfrm>
              <a:off x="2623907" y="1198803"/>
              <a:ext cx="1364245" cy="273000"/>
              <a:chOff x="2623907" y="1198803"/>
              <a:chExt cx="1364245" cy="273000"/>
            </a:xfrm>
          </p:grpSpPr>
          <p:sp>
            <p:nvSpPr>
              <p:cNvPr id="10570" name="Google Shape;10570;p7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77"/>
            <p:cNvGrpSpPr/>
            <p:nvPr/>
          </p:nvGrpSpPr>
          <p:grpSpPr>
            <a:xfrm>
              <a:off x="2623904" y="1476964"/>
              <a:ext cx="1364245" cy="273000"/>
              <a:chOff x="2623904" y="1476964"/>
              <a:chExt cx="1364245" cy="273000"/>
            </a:xfrm>
          </p:grpSpPr>
          <p:sp>
            <p:nvSpPr>
              <p:cNvPr id="10576" name="Google Shape;10576;p7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77"/>
            <p:cNvGrpSpPr/>
            <p:nvPr/>
          </p:nvGrpSpPr>
          <p:grpSpPr>
            <a:xfrm>
              <a:off x="2623907" y="1749775"/>
              <a:ext cx="1364245" cy="273000"/>
              <a:chOff x="2623907" y="1749775"/>
              <a:chExt cx="1364245" cy="273000"/>
            </a:xfrm>
          </p:grpSpPr>
          <p:sp>
            <p:nvSpPr>
              <p:cNvPr id="10582" name="Google Shape;10582;p7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77"/>
            <p:cNvGrpSpPr/>
            <p:nvPr/>
          </p:nvGrpSpPr>
          <p:grpSpPr>
            <a:xfrm>
              <a:off x="2623904" y="2027936"/>
              <a:ext cx="1364245" cy="273000"/>
              <a:chOff x="2623904" y="2027936"/>
              <a:chExt cx="1364245" cy="273000"/>
            </a:xfrm>
          </p:grpSpPr>
          <p:sp>
            <p:nvSpPr>
              <p:cNvPr id="10588" name="Google Shape;10588;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93" name="Google Shape;10593;p77"/>
          <p:cNvGrpSpPr/>
          <p:nvPr/>
        </p:nvGrpSpPr>
        <p:grpSpPr>
          <a:xfrm>
            <a:off x="2592706" y="2444193"/>
            <a:ext cx="1387541" cy="159124"/>
            <a:chOff x="3200660" y="2180272"/>
            <a:chExt cx="2563824" cy="378237"/>
          </a:xfrm>
        </p:grpSpPr>
        <p:sp>
          <p:nvSpPr>
            <p:cNvPr id="10594" name="Google Shape;10594;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77"/>
          <p:cNvGrpSpPr/>
          <p:nvPr/>
        </p:nvGrpSpPr>
        <p:grpSpPr>
          <a:xfrm>
            <a:off x="2589231" y="2722018"/>
            <a:ext cx="1390502" cy="159625"/>
            <a:chOff x="3530150" y="2790075"/>
            <a:chExt cx="1962600" cy="225300"/>
          </a:xfrm>
        </p:grpSpPr>
        <p:sp>
          <p:nvSpPr>
            <p:cNvPr id="10613" name="Google Shape;10613;p7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77"/>
          <p:cNvGrpSpPr/>
          <p:nvPr/>
        </p:nvGrpSpPr>
        <p:grpSpPr>
          <a:xfrm>
            <a:off x="2589884" y="3000344"/>
            <a:ext cx="1411629" cy="153761"/>
            <a:chOff x="3558802" y="4011427"/>
            <a:chExt cx="1866000" cy="111300"/>
          </a:xfrm>
        </p:grpSpPr>
        <p:sp>
          <p:nvSpPr>
            <p:cNvPr id="10616" name="Google Shape;10616;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77"/>
          <p:cNvGrpSpPr/>
          <p:nvPr/>
        </p:nvGrpSpPr>
        <p:grpSpPr>
          <a:xfrm>
            <a:off x="2589576" y="2205744"/>
            <a:ext cx="1383503" cy="119749"/>
            <a:chOff x="3465975" y="2270276"/>
            <a:chExt cx="1986364" cy="171929"/>
          </a:xfrm>
        </p:grpSpPr>
        <p:sp>
          <p:nvSpPr>
            <p:cNvPr id="10619" name="Google Shape;10619;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7"/>
          <p:cNvGrpSpPr/>
          <p:nvPr/>
        </p:nvGrpSpPr>
        <p:grpSpPr>
          <a:xfrm>
            <a:off x="2600584" y="3569394"/>
            <a:ext cx="1369531" cy="195460"/>
            <a:chOff x="723300" y="4253549"/>
            <a:chExt cx="2276482" cy="324900"/>
          </a:xfrm>
        </p:grpSpPr>
        <p:sp>
          <p:nvSpPr>
            <p:cNvPr id="10628" name="Google Shape;10628;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7"/>
          <p:cNvGrpSpPr/>
          <p:nvPr/>
        </p:nvGrpSpPr>
        <p:grpSpPr>
          <a:xfrm>
            <a:off x="2590145" y="3270574"/>
            <a:ext cx="1389066" cy="180119"/>
            <a:chOff x="705948" y="3788465"/>
            <a:chExt cx="2308953" cy="299400"/>
          </a:xfrm>
        </p:grpSpPr>
        <p:sp>
          <p:nvSpPr>
            <p:cNvPr id="10634" name="Google Shape;10634;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7"/>
          <p:cNvGrpSpPr/>
          <p:nvPr/>
        </p:nvGrpSpPr>
        <p:grpSpPr>
          <a:xfrm>
            <a:off x="2638082" y="3883554"/>
            <a:ext cx="1304609" cy="294074"/>
            <a:chOff x="2658741" y="4097347"/>
            <a:chExt cx="1304609" cy="294074"/>
          </a:xfrm>
        </p:grpSpPr>
        <p:grpSp>
          <p:nvGrpSpPr>
            <p:cNvPr id="10640" name="Google Shape;10640;p77"/>
            <p:cNvGrpSpPr/>
            <p:nvPr/>
          </p:nvGrpSpPr>
          <p:grpSpPr>
            <a:xfrm>
              <a:off x="2658741" y="4097347"/>
              <a:ext cx="118572" cy="294074"/>
              <a:chOff x="3343310" y="4475555"/>
              <a:chExt cx="127717" cy="316753"/>
            </a:xfrm>
          </p:grpSpPr>
          <p:sp>
            <p:nvSpPr>
              <p:cNvPr id="10641" name="Google Shape;10641;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77"/>
            <p:cNvGrpSpPr/>
            <p:nvPr/>
          </p:nvGrpSpPr>
          <p:grpSpPr>
            <a:xfrm>
              <a:off x="3815519" y="4098388"/>
              <a:ext cx="147831" cy="291991"/>
              <a:chOff x="3527539" y="4476677"/>
              <a:chExt cx="159232" cy="314510"/>
            </a:xfrm>
          </p:grpSpPr>
          <p:sp>
            <p:nvSpPr>
              <p:cNvPr id="10644" name="Google Shape;10644;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77"/>
            <p:cNvGrpSpPr/>
            <p:nvPr/>
          </p:nvGrpSpPr>
          <p:grpSpPr>
            <a:xfrm>
              <a:off x="3511696" y="4098388"/>
              <a:ext cx="147831" cy="291991"/>
              <a:chOff x="3527539" y="4476677"/>
              <a:chExt cx="159232" cy="314510"/>
            </a:xfrm>
          </p:grpSpPr>
          <p:sp>
            <p:nvSpPr>
              <p:cNvPr id="10647" name="Google Shape;10647;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77"/>
            <p:cNvGrpSpPr/>
            <p:nvPr/>
          </p:nvGrpSpPr>
          <p:grpSpPr>
            <a:xfrm>
              <a:off x="3207874" y="4098388"/>
              <a:ext cx="147831" cy="291991"/>
              <a:chOff x="3527539" y="4476677"/>
              <a:chExt cx="159232" cy="314510"/>
            </a:xfrm>
          </p:grpSpPr>
          <p:sp>
            <p:nvSpPr>
              <p:cNvPr id="10650" name="Google Shape;10650;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77"/>
            <p:cNvGrpSpPr/>
            <p:nvPr/>
          </p:nvGrpSpPr>
          <p:grpSpPr>
            <a:xfrm>
              <a:off x="2933305" y="4097347"/>
              <a:ext cx="118572" cy="294074"/>
              <a:chOff x="3343310" y="4475555"/>
              <a:chExt cx="127717" cy="316753"/>
            </a:xfrm>
          </p:grpSpPr>
          <p:sp>
            <p:nvSpPr>
              <p:cNvPr id="10653" name="Google Shape;10653;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55" name="Google Shape;10655;p77"/>
          <p:cNvGrpSpPr/>
          <p:nvPr/>
        </p:nvGrpSpPr>
        <p:grpSpPr>
          <a:xfrm>
            <a:off x="4256912" y="1866676"/>
            <a:ext cx="1433821" cy="191501"/>
            <a:chOff x="4273350" y="2080469"/>
            <a:chExt cx="1433821" cy="191501"/>
          </a:xfrm>
        </p:grpSpPr>
        <p:grpSp>
          <p:nvGrpSpPr>
            <p:cNvPr id="10656" name="Google Shape;10656;p77"/>
            <p:cNvGrpSpPr/>
            <p:nvPr/>
          </p:nvGrpSpPr>
          <p:grpSpPr>
            <a:xfrm>
              <a:off x="4273350" y="2080469"/>
              <a:ext cx="1433821" cy="0"/>
              <a:chOff x="5224975" y="2962250"/>
              <a:chExt cx="1544400" cy="0"/>
            </a:xfrm>
          </p:grpSpPr>
          <p:cxnSp>
            <p:nvCxnSpPr>
              <p:cNvPr id="10657" name="Google Shape;10657;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58" name="Google Shape;10658;p7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659" name="Google Shape;10659;p77"/>
            <p:cNvGrpSpPr/>
            <p:nvPr/>
          </p:nvGrpSpPr>
          <p:grpSpPr>
            <a:xfrm>
              <a:off x="4273350" y="2271969"/>
              <a:ext cx="1433821" cy="0"/>
              <a:chOff x="5224975" y="2962250"/>
              <a:chExt cx="1544400" cy="0"/>
            </a:xfrm>
          </p:grpSpPr>
          <p:cxnSp>
            <p:nvCxnSpPr>
              <p:cNvPr id="10660" name="Google Shape;10660;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61" name="Google Shape;10661;p7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662" name="Google Shape;10662;p77"/>
          <p:cNvGrpSpPr/>
          <p:nvPr/>
        </p:nvGrpSpPr>
        <p:grpSpPr>
          <a:xfrm>
            <a:off x="4258467" y="969244"/>
            <a:ext cx="1430711" cy="743389"/>
            <a:chOff x="5159450" y="1919950"/>
            <a:chExt cx="1541050" cy="862500"/>
          </a:xfrm>
        </p:grpSpPr>
        <p:sp>
          <p:nvSpPr>
            <p:cNvPr id="10663" name="Google Shape;10663;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664" name="Google Shape;10664;p77"/>
            <p:cNvGrpSpPr/>
            <p:nvPr/>
          </p:nvGrpSpPr>
          <p:grpSpPr>
            <a:xfrm>
              <a:off x="5159450" y="1919950"/>
              <a:ext cx="1541050" cy="862500"/>
              <a:chOff x="5159450" y="1919950"/>
              <a:chExt cx="1541050" cy="862500"/>
            </a:xfrm>
          </p:grpSpPr>
          <p:cxnSp>
            <p:nvCxnSpPr>
              <p:cNvPr id="10665" name="Google Shape;10665;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666" name="Google Shape;10666;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667" name="Google Shape;10667;p77"/>
          <p:cNvGrpSpPr/>
          <p:nvPr/>
        </p:nvGrpSpPr>
        <p:grpSpPr>
          <a:xfrm>
            <a:off x="4248581" y="2192571"/>
            <a:ext cx="1450484" cy="1052087"/>
            <a:chOff x="5230575" y="1554475"/>
            <a:chExt cx="2137150" cy="1550150"/>
          </a:xfrm>
        </p:grpSpPr>
        <p:sp>
          <p:nvSpPr>
            <p:cNvPr id="10668" name="Google Shape;10668;p7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7"/>
          <p:cNvGrpSpPr/>
          <p:nvPr/>
        </p:nvGrpSpPr>
        <p:grpSpPr>
          <a:xfrm rot="10800000">
            <a:off x="4265131" y="3284761"/>
            <a:ext cx="1417383" cy="887946"/>
            <a:chOff x="5645403" y="2920021"/>
            <a:chExt cx="2650800" cy="2180614"/>
          </a:xfrm>
        </p:grpSpPr>
        <p:sp>
          <p:nvSpPr>
            <p:cNvPr id="10682" name="Google Shape;10682;p7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83" name="Google Shape;10683;p77"/>
            <p:cNvCxnSpPr>
              <a:stCxn id="1068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684" name="Google Shape;10684;p7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85" name="Google Shape;10685;p77"/>
            <p:cNvCxnSpPr>
              <a:endCxn id="10684"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686" name="Google Shape;10686;p7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87" name="Google Shape;10687;p77"/>
            <p:cNvCxnSpPr>
              <a:stCxn id="10686"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688" name="Google Shape;10688;p7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89" name="Google Shape;10689;p77"/>
            <p:cNvCxnSpPr>
              <a:endCxn id="1068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690" name="Google Shape;10690;p77"/>
          <p:cNvGrpSpPr/>
          <p:nvPr/>
        </p:nvGrpSpPr>
        <p:grpSpPr>
          <a:xfrm>
            <a:off x="7365491" y="2188116"/>
            <a:ext cx="1071743" cy="1021579"/>
            <a:chOff x="7189833" y="2022667"/>
            <a:chExt cx="1251159" cy="1192597"/>
          </a:xfrm>
        </p:grpSpPr>
        <p:sp>
          <p:nvSpPr>
            <p:cNvPr id="10691" name="Google Shape;10691;p7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7"/>
          <p:cNvGrpSpPr/>
          <p:nvPr/>
        </p:nvGrpSpPr>
        <p:grpSpPr>
          <a:xfrm>
            <a:off x="706762" y="2614523"/>
            <a:ext cx="1695374" cy="1560837"/>
            <a:chOff x="727421" y="2828315"/>
            <a:chExt cx="1695374" cy="1560837"/>
          </a:xfrm>
        </p:grpSpPr>
        <p:grpSp>
          <p:nvGrpSpPr>
            <p:cNvPr id="10696" name="Google Shape;10696;p77"/>
            <p:cNvGrpSpPr/>
            <p:nvPr/>
          </p:nvGrpSpPr>
          <p:grpSpPr>
            <a:xfrm>
              <a:off x="819108" y="2882501"/>
              <a:ext cx="103104" cy="1426186"/>
              <a:chOff x="4674013" y="3100904"/>
              <a:chExt cx="122758" cy="1698043"/>
            </a:xfrm>
          </p:grpSpPr>
          <p:sp>
            <p:nvSpPr>
              <p:cNvPr id="10697" name="Google Shape;10697;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77"/>
            <p:cNvGrpSpPr/>
            <p:nvPr/>
          </p:nvGrpSpPr>
          <p:grpSpPr>
            <a:xfrm>
              <a:off x="1062475" y="2882501"/>
              <a:ext cx="103104" cy="1426186"/>
              <a:chOff x="4940438" y="3100904"/>
              <a:chExt cx="122758" cy="1698043"/>
            </a:xfrm>
          </p:grpSpPr>
          <p:sp>
            <p:nvSpPr>
              <p:cNvPr id="10705" name="Google Shape;10705;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77"/>
            <p:cNvGrpSpPr/>
            <p:nvPr/>
          </p:nvGrpSpPr>
          <p:grpSpPr>
            <a:xfrm>
              <a:off x="1299324" y="2882501"/>
              <a:ext cx="103104" cy="1426186"/>
              <a:chOff x="5206863" y="3100904"/>
              <a:chExt cx="122758" cy="1698043"/>
            </a:xfrm>
          </p:grpSpPr>
          <p:sp>
            <p:nvSpPr>
              <p:cNvPr id="10713" name="Google Shape;10713;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77"/>
            <p:cNvGrpSpPr/>
            <p:nvPr/>
          </p:nvGrpSpPr>
          <p:grpSpPr>
            <a:xfrm>
              <a:off x="1786057" y="2882501"/>
              <a:ext cx="103104" cy="1426186"/>
              <a:chOff x="6006138" y="3143629"/>
              <a:chExt cx="122758" cy="1698043"/>
            </a:xfrm>
          </p:grpSpPr>
          <p:sp>
            <p:nvSpPr>
              <p:cNvPr id="10721" name="Google Shape;10721;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7"/>
            <p:cNvGrpSpPr/>
            <p:nvPr/>
          </p:nvGrpSpPr>
          <p:grpSpPr>
            <a:xfrm>
              <a:off x="2029422" y="2882501"/>
              <a:ext cx="103104" cy="1426186"/>
              <a:chOff x="6805413" y="3100904"/>
              <a:chExt cx="122758" cy="1698043"/>
            </a:xfrm>
          </p:grpSpPr>
          <p:sp>
            <p:nvSpPr>
              <p:cNvPr id="10729" name="Google Shape;10729;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77"/>
            <p:cNvGrpSpPr/>
            <p:nvPr/>
          </p:nvGrpSpPr>
          <p:grpSpPr>
            <a:xfrm>
              <a:off x="727421" y="2828315"/>
              <a:ext cx="1695374" cy="1560837"/>
              <a:chOff x="734799" y="2782450"/>
              <a:chExt cx="1571100" cy="1577400"/>
            </a:xfrm>
          </p:grpSpPr>
          <p:cxnSp>
            <p:nvCxnSpPr>
              <p:cNvPr id="10737" name="Google Shape;10737;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738" name="Google Shape;10738;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739" name="Google Shape;10739;p77"/>
            <p:cNvGrpSpPr/>
            <p:nvPr/>
          </p:nvGrpSpPr>
          <p:grpSpPr>
            <a:xfrm>
              <a:off x="2272795" y="2882501"/>
              <a:ext cx="103104" cy="1426186"/>
              <a:chOff x="5206863" y="3100904"/>
              <a:chExt cx="122758" cy="1698043"/>
            </a:xfrm>
          </p:grpSpPr>
          <p:sp>
            <p:nvSpPr>
              <p:cNvPr id="10740" name="Google Shape;10740;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77"/>
            <p:cNvGrpSpPr/>
            <p:nvPr/>
          </p:nvGrpSpPr>
          <p:grpSpPr>
            <a:xfrm>
              <a:off x="1542694" y="2882501"/>
              <a:ext cx="103104" cy="1426186"/>
              <a:chOff x="6006138" y="3143629"/>
              <a:chExt cx="122758" cy="1698043"/>
            </a:xfrm>
          </p:grpSpPr>
          <p:sp>
            <p:nvSpPr>
              <p:cNvPr id="10748" name="Google Shape;10748;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5" name="Google Shape;10755;p77"/>
          <p:cNvGrpSpPr/>
          <p:nvPr/>
        </p:nvGrpSpPr>
        <p:grpSpPr>
          <a:xfrm>
            <a:off x="5915341" y="2192094"/>
            <a:ext cx="1248543" cy="1025319"/>
            <a:chOff x="5183758" y="1210600"/>
            <a:chExt cx="3605380" cy="2960783"/>
          </a:xfrm>
        </p:grpSpPr>
        <p:sp>
          <p:nvSpPr>
            <p:cNvPr id="10756" name="Google Shape;10756;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0" name="Google Shape;10760;p7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761" name="Google Shape;10761;p7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762" name="Google Shape;10762;p7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763" name="Google Shape;10763;p7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764" name="Google Shape;10764;p7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77"/>
          <p:cNvGrpSpPr/>
          <p:nvPr/>
        </p:nvGrpSpPr>
        <p:grpSpPr>
          <a:xfrm>
            <a:off x="5772403" y="3330411"/>
            <a:ext cx="2664831" cy="843440"/>
            <a:chOff x="5916567" y="1099697"/>
            <a:chExt cx="2556683" cy="809211"/>
          </a:xfrm>
        </p:grpSpPr>
        <p:sp>
          <p:nvSpPr>
            <p:cNvPr id="10766" name="Google Shape;10766;p7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77"/>
          <p:cNvGrpSpPr/>
          <p:nvPr/>
        </p:nvGrpSpPr>
        <p:grpSpPr>
          <a:xfrm>
            <a:off x="5879943" y="979270"/>
            <a:ext cx="1299851" cy="1023338"/>
            <a:chOff x="5900602" y="1193063"/>
            <a:chExt cx="1299851" cy="1023338"/>
          </a:xfrm>
        </p:grpSpPr>
        <p:grpSp>
          <p:nvGrpSpPr>
            <p:cNvPr id="10775" name="Google Shape;10775;p77"/>
            <p:cNvGrpSpPr/>
            <p:nvPr/>
          </p:nvGrpSpPr>
          <p:grpSpPr>
            <a:xfrm>
              <a:off x="6743564" y="1193063"/>
              <a:ext cx="456889" cy="700379"/>
              <a:chOff x="6743564" y="1193063"/>
              <a:chExt cx="456889" cy="700379"/>
            </a:xfrm>
          </p:grpSpPr>
          <p:grpSp>
            <p:nvGrpSpPr>
              <p:cNvPr id="10776" name="Google Shape;10776;p77"/>
              <p:cNvGrpSpPr/>
              <p:nvPr/>
            </p:nvGrpSpPr>
            <p:grpSpPr>
              <a:xfrm>
                <a:off x="6743564" y="1690731"/>
                <a:ext cx="214402" cy="202710"/>
                <a:chOff x="6743564" y="1690731"/>
                <a:chExt cx="214402" cy="202710"/>
              </a:xfrm>
            </p:grpSpPr>
            <p:sp>
              <p:nvSpPr>
                <p:cNvPr id="10777" name="Google Shape;10777;p7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77"/>
              <p:cNvGrpSpPr/>
              <p:nvPr/>
            </p:nvGrpSpPr>
            <p:grpSpPr>
              <a:xfrm>
                <a:off x="6915505" y="1193063"/>
                <a:ext cx="284947" cy="589637"/>
                <a:chOff x="6915505" y="1193063"/>
                <a:chExt cx="284947" cy="589637"/>
              </a:xfrm>
            </p:grpSpPr>
            <p:sp>
              <p:nvSpPr>
                <p:cNvPr id="10780" name="Google Shape;10780;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81" name="Google Shape;10781;p7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82" name="Google Shape;10782;p77"/>
            <p:cNvGrpSpPr/>
            <p:nvPr/>
          </p:nvGrpSpPr>
          <p:grpSpPr>
            <a:xfrm>
              <a:off x="6520337" y="1193063"/>
              <a:ext cx="341815" cy="801589"/>
              <a:chOff x="6520337" y="1193063"/>
              <a:chExt cx="341815" cy="801589"/>
            </a:xfrm>
          </p:grpSpPr>
          <p:grpSp>
            <p:nvGrpSpPr>
              <p:cNvPr id="10783" name="Google Shape;10783;p77"/>
              <p:cNvGrpSpPr/>
              <p:nvPr/>
            </p:nvGrpSpPr>
            <p:grpSpPr>
              <a:xfrm>
                <a:off x="6520337" y="1589527"/>
                <a:ext cx="213950" cy="405125"/>
                <a:chOff x="6520337" y="1589527"/>
                <a:chExt cx="213950" cy="405125"/>
              </a:xfrm>
            </p:grpSpPr>
            <p:sp>
              <p:nvSpPr>
                <p:cNvPr id="10784" name="Google Shape;10784;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77"/>
              <p:cNvGrpSpPr/>
              <p:nvPr/>
            </p:nvGrpSpPr>
            <p:grpSpPr>
              <a:xfrm>
                <a:off x="6577204" y="1193063"/>
                <a:ext cx="284947" cy="453562"/>
                <a:chOff x="6577204" y="1193063"/>
                <a:chExt cx="284947" cy="453562"/>
              </a:xfrm>
            </p:grpSpPr>
            <p:sp>
              <p:nvSpPr>
                <p:cNvPr id="10787" name="Google Shape;10787;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88" name="Google Shape;10788;p7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89" name="Google Shape;10789;p77"/>
            <p:cNvGrpSpPr/>
            <p:nvPr/>
          </p:nvGrpSpPr>
          <p:grpSpPr>
            <a:xfrm>
              <a:off x="6238903" y="1193063"/>
              <a:ext cx="300475" cy="901782"/>
              <a:chOff x="6238903" y="1193063"/>
              <a:chExt cx="300475" cy="901782"/>
            </a:xfrm>
          </p:grpSpPr>
          <p:grpSp>
            <p:nvGrpSpPr>
              <p:cNvPr id="10790" name="Google Shape;10790;p77"/>
              <p:cNvGrpSpPr/>
              <p:nvPr/>
            </p:nvGrpSpPr>
            <p:grpSpPr>
              <a:xfrm>
                <a:off x="6290865" y="1489315"/>
                <a:ext cx="248514" cy="605530"/>
                <a:chOff x="6290865" y="1489315"/>
                <a:chExt cx="248514" cy="605530"/>
              </a:xfrm>
            </p:grpSpPr>
            <p:sp>
              <p:nvSpPr>
                <p:cNvPr id="10791" name="Google Shape;10791;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7"/>
              <p:cNvGrpSpPr/>
              <p:nvPr/>
            </p:nvGrpSpPr>
            <p:grpSpPr>
              <a:xfrm>
                <a:off x="6238903" y="1193063"/>
                <a:ext cx="284947" cy="327512"/>
                <a:chOff x="6238903" y="1193063"/>
                <a:chExt cx="284947" cy="327512"/>
              </a:xfrm>
            </p:grpSpPr>
            <p:sp>
              <p:nvSpPr>
                <p:cNvPr id="10794" name="Google Shape;10794;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95" name="Google Shape;10795;p7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96" name="Google Shape;10796;p77"/>
            <p:cNvGrpSpPr/>
            <p:nvPr/>
          </p:nvGrpSpPr>
          <p:grpSpPr>
            <a:xfrm>
              <a:off x="5900602" y="1193063"/>
              <a:ext cx="444345" cy="1023338"/>
              <a:chOff x="5900602" y="1193063"/>
              <a:chExt cx="444345" cy="1023338"/>
            </a:xfrm>
          </p:grpSpPr>
          <p:grpSp>
            <p:nvGrpSpPr>
              <p:cNvPr id="10797" name="Google Shape;10797;p77"/>
              <p:cNvGrpSpPr/>
              <p:nvPr/>
            </p:nvGrpSpPr>
            <p:grpSpPr>
              <a:xfrm>
                <a:off x="6046501" y="1367785"/>
                <a:ext cx="298446" cy="848616"/>
                <a:chOff x="6046501" y="1367785"/>
                <a:chExt cx="298446" cy="848616"/>
              </a:xfrm>
            </p:grpSpPr>
            <p:sp>
              <p:nvSpPr>
                <p:cNvPr id="10798" name="Google Shape;10798;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77"/>
              <p:cNvGrpSpPr/>
              <p:nvPr/>
            </p:nvGrpSpPr>
            <p:grpSpPr>
              <a:xfrm>
                <a:off x="5900602" y="1193063"/>
                <a:ext cx="284947" cy="182312"/>
                <a:chOff x="5900602" y="1193063"/>
                <a:chExt cx="284947" cy="182312"/>
              </a:xfrm>
            </p:grpSpPr>
            <p:sp>
              <p:nvSpPr>
                <p:cNvPr id="10801" name="Google Shape;10801;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02" name="Google Shape;10802;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803" name="Google Shape;10803;p77"/>
          <p:cNvGrpSpPr/>
          <p:nvPr/>
        </p:nvGrpSpPr>
        <p:grpSpPr>
          <a:xfrm>
            <a:off x="7217825" y="979415"/>
            <a:ext cx="1219413" cy="1051365"/>
            <a:chOff x="7287122" y="1165658"/>
            <a:chExt cx="1219413" cy="1051365"/>
          </a:xfrm>
        </p:grpSpPr>
        <p:grpSp>
          <p:nvGrpSpPr>
            <p:cNvPr id="10804" name="Google Shape;10804;p77"/>
            <p:cNvGrpSpPr/>
            <p:nvPr/>
          </p:nvGrpSpPr>
          <p:grpSpPr>
            <a:xfrm>
              <a:off x="7287122" y="1969723"/>
              <a:ext cx="1219413" cy="247300"/>
              <a:chOff x="7287122" y="1969723"/>
              <a:chExt cx="1219413" cy="247300"/>
            </a:xfrm>
          </p:grpSpPr>
          <p:sp>
            <p:nvSpPr>
              <p:cNvPr id="10805" name="Google Shape;10805;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6" name="Google Shape;10806;p77"/>
              <p:cNvGrpSpPr/>
              <p:nvPr/>
            </p:nvGrpSpPr>
            <p:grpSpPr>
              <a:xfrm>
                <a:off x="7287122" y="2063892"/>
                <a:ext cx="1151753" cy="73428"/>
                <a:chOff x="7287122" y="2063892"/>
                <a:chExt cx="1151753" cy="73428"/>
              </a:xfrm>
            </p:grpSpPr>
            <p:sp>
              <p:nvSpPr>
                <p:cNvPr id="10807" name="Google Shape;10807;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08" name="Google Shape;10808;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809" name="Google Shape;10809;p77"/>
            <p:cNvGrpSpPr/>
            <p:nvPr/>
          </p:nvGrpSpPr>
          <p:grpSpPr>
            <a:xfrm>
              <a:off x="7287122" y="1712201"/>
              <a:ext cx="1219403" cy="246767"/>
              <a:chOff x="7287122" y="1712201"/>
              <a:chExt cx="1219403" cy="246767"/>
            </a:xfrm>
          </p:grpSpPr>
          <p:sp>
            <p:nvSpPr>
              <p:cNvPr id="10810" name="Google Shape;10810;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1" name="Google Shape;10811;p77"/>
              <p:cNvGrpSpPr/>
              <p:nvPr/>
            </p:nvGrpSpPr>
            <p:grpSpPr>
              <a:xfrm>
                <a:off x="7287122" y="1842861"/>
                <a:ext cx="1005303" cy="73419"/>
                <a:chOff x="7287122" y="1842861"/>
                <a:chExt cx="1005303" cy="73419"/>
              </a:xfrm>
            </p:grpSpPr>
            <p:sp>
              <p:nvSpPr>
                <p:cNvPr id="10812" name="Google Shape;10812;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13" name="Google Shape;10813;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814" name="Google Shape;10814;p77"/>
            <p:cNvGrpSpPr/>
            <p:nvPr/>
          </p:nvGrpSpPr>
          <p:grpSpPr>
            <a:xfrm>
              <a:off x="7287122" y="1447520"/>
              <a:ext cx="1219403" cy="286667"/>
              <a:chOff x="7287122" y="1447520"/>
              <a:chExt cx="1219403" cy="286667"/>
            </a:xfrm>
          </p:grpSpPr>
          <p:sp>
            <p:nvSpPr>
              <p:cNvPr id="10815" name="Google Shape;10815;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6" name="Google Shape;10816;p77"/>
              <p:cNvGrpSpPr/>
              <p:nvPr/>
            </p:nvGrpSpPr>
            <p:grpSpPr>
              <a:xfrm>
                <a:off x="7287122" y="1581977"/>
                <a:ext cx="852803" cy="73428"/>
                <a:chOff x="7287122" y="1581977"/>
                <a:chExt cx="852803" cy="73428"/>
              </a:xfrm>
            </p:grpSpPr>
            <p:sp>
              <p:nvSpPr>
                <p:cNvPr id="10817" name="Google Shape;10817;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18" name="Google Shape;10818;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819" name="Google Shape;10819;p77"/>
            <p:cNvGrpSpPr/>
            <p:nvPr/>
          </p:nvGrpSpPr>
          <p:grpSpPr>
            <a:xfrm>
              <a:off x="7287122" y="1165658"/>
              <a:ext cx="1219403" cy="344253"/>
              <a:chOff x="7287122" y="1165658"/>
              <a:chExt cx="1219403" cy="344253"/>
            </a:xfrm>
          </p:grpSpPr>
          <p:sp>
            <p:nvSpPr>
              <p:cNvPr id="10820" name="Google Shape;10820;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1" name="Google Shape;10821;p77"/>
              <p:cNvGrpSpPr/>
              <p:nvPr/>
            </p:nvGrpSpPr>
            <p:grpSpPr>
              <a:xfrm>
                <a:off x="7287122" y="1341025"/>
                <a:ext cx="695703" cy="73419"/>
                <a:chOff x="7287122" y="1341025"/>
                <a:chExt cx="695703" cy="73419"/>
              </a:xfrm>
            </p:grpSpPr>
            <p:sp>
              <p:nvSpPr>
                <p:cNvPr id="10822" name="Google Shape;10822;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23" name="Google Shape;10823;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7"/>
        <p:cNvGrpSpPr/>
        <p:nvPr/>
      </p:nvGrpSpPr>
      <p:grpSpPr>
        <a:xfrm>
          <a:off x="0" y="0"/>
          <a:ext cx="0" cy="0"/>
          <a:chOff x="0" y="0"/>
          <a:chExt cx="0" cy="0"/>
        </a:xfrm>
      </p:grpSpPr>
      <p:grpSp>
        <p:nvGrpSpPr>
          <p:cNvPr id="10828" name="Google Shape;10828;p78"/>
          <p:cNvGrpSpPr/>
          <p:nvPr/>
        </p:nvGrpSpPr>
        <p:grpSpPr>
          <a:xfrm>
            <a:off x="846551" y="2273217"/>
            <a:ext cx="415546" cy="355053"/>
            <a:chOff x="866243" y="2291587"/>
            <a:chExt cx="415546" cy="355053"/>
          </a:xfrm>
        </p:grpSpPr>
        <p:sp>
          <p:nvSpPr>
            <p:cNvPr id="10829" name="Google Shape;10829;p7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4" name="Google Shape;10834;p78"/>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5" name="Google Shape;10835;p78"/>
          <p:cNvGrpSpPr/>
          <p:nvPr/>
        </p:nvGrpSpPr>
        <p:grpSpPr>
          <a:xfrm>
            <a:off x="1938828" y="2284205"/>
            <a:ext cx="359213" cy="327807"/>
            <a:chOff x="1958520" y="2302574"/>
            <a:chExt cx="359213" cy="327807"/>
          </a:xfrm>
        </p:grpSpPr>
        <p:sp>
          <p:nvSpPr>
            <p:cNvPr id="10836" name="Google Shape;10836;p7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78"/>
          <p:cNvGrpSpPr/>
          <p:nvPr/>
        </p:nvGrpSpPr>
        <p:grpSpPr>
          <a:xfrm>
            <a:off x="2560190" y="2269057"/>
            <a:ext cx="207582" cy="359594"/>
            <a:chOff x="2656082" y="2287427"/>
            <a:chExt cx="207582" cy="359594"/>
          </a:xfrm>
        </p:grpSpPr>
        <p:sp>
          <p:nvSpPr>
            <p:cNvPr id="10840" name="Google Shape;10840;p7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8"/>
          <p:cNvGrpSpPr/>
          <p:nvPr/>
        </p:nvGrpSpPr>
        <p:grpSpPr>
          <a:xfrm>
            <a:off x="3029961" y="2303099"/>
            <a:ext cx="362991" cy="290018"/>
            <a:chOff x="3049653" y="2321468"/>
            <a:chExt cx="362991" cy="290018"/>
          </a:xfrm>
        </p:grpSpPr>
        <p:sp>
          <p:nvSpPr>
            <p:cNvPr id="10845" name="Google Shape;10845;p7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8"/>
          <p:cNvGrpSpPr/>
          <p:nvPr/>
        </p:nvGrpSpPr>
        <p:grpSpPr>
          <a:xfrm>
            <a:off x="3544551" y="2271534"/>
            <a:ext cx="422342" cy="355243"/>
            <a:chOff x="3564243" y="2289904"/>
            <a:chExt cx="422342" cy="355243"/>
          </a:xfrm>
        </p:grpSpPr>
        <p:sp>
          <p:nvSpPr>
            <p:cNvPr id="10850" name="Google Shape;10850;p7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5" name="Google Shape;10855;p78"/>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6" name="Google Shape;10856;p78"/>
          <p:cNvGrpSpPr/>
          <p:nvPr/>
        </p:nvGrpSpPr>
        <p:grpSpPr>
          <a:xfrm>
            <a:off x="4668202" y="2271344"/>
            <a:ext cx="359594" cy="353909"/>
            <a:chOff x="4687894" y="2289713"/>
            <a:chExt cx="359594" cy="353909"/>
          </a:xfrm>
        </p:grpSpPr>
        <p:sp>
          <p:nvSpPr>
            <p:cNvPr id="10857" name="Google Shape;10857;p7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0" name="Google Shape;10860;p78"/>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1" name="Google Shape;10861;p78"/>
          <p:cNvGrpSpPr/>
          <p:nvPr/>
        </p:nvGrpSpPr>
        <p:grpSpPr>
          <a:xfrm>
            <a:off x="6352932" y="2289857"/>
            <a:ext cx="263567" cy="317614"/>
            <a:chOff x="6421399" y="2308227"/>
            <a:chExt cx="263567" cy="317614"/>
          </a:xfrm>
        </p:grpSpPr>
        <p:sp>
          <p:nvSpPr>
            <p:cNvPr id="10862" name="Google Shape;10862;p7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8"/>
          <p:cNvGrpSpPr/>
          <p:nvPr/>
        </p:nvGrpSpPr>
        <p:grpSpPr>
          <a:xfrm>
            <a:off x="6850501" y="2277250"/>
            <a:ext cx="360356" cy="343462"/>
            <a:chOff x="6870193" y="2295620"/>
            <a:chExt cx="360356" cy="343462"/>
          </a:xfrm>
        </p:grpSpPr>
        <p:sp>
          <p:nvSpPr>
            <p:cNvPr id="10867" name="Google Shape;10867;p7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8"/>
          <p:cNvGrpSpPr/>
          <p:nvPr/>
        </p:nvGrpSpPr>
        <p:grpSpPr>
          <a:xfrm>
            <a:off x="7421773" y="2284490"/>
            <a:ext cx="342192" cy="327140"/>
            <a:chOff x="7441465" y="2302860"/>
            <a:chExt cx="342192" cy="327140"/>
          </a:xfrm>
        </p:grpSpPr>
        <p:sp>
          <p:nvSpPr>
            <p:cNvPr id="10870" name="Google Shape;10870;p7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78"/>
          <p:cNvGrpSpPr/>
          <p:nvPr/>
        </p:nvGrpSpPr>
        <p:grpSpPr>
          <a:xfrm>
            <a:off x="7969991" y="2331837"/>
            <a:ext cx="332761" cy="234066"/>
            <a:chOff x="7989683" y="2350207"/>
            <a:chExt cx="332761" cy="234066"/>
          </a:xfrm>
        </p:grpSpPr>
        <p:sp>
          <p:nvSpPr>
            <p:cNvPr id="10873" name="Google Shape;10873;p7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78"/>
          <p:cNvGrpSpPr/>
          <p:nvPr/>
        </p:nvGrpSpPr>
        <p:grpSpPr>
          <a:xfrm>
            <a:off x="5803602" y="2291381"/>
            <a:ext cx="315327" cy="314978"/>
            <a:chOff x="5823294" y="2309751"/>
            <a:chExt cx="315327" cy="314978"/>
          </a:xfrm>
        </p:grpSpPr>
        <p:sp>
          <p:nvSpPr>
            <p:cNvPr id="10880" name="Google Shape;10880;p7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8"/>
          <p:cNvGrpSpPr/>
          <p:nvPr/>
        </p:nvGrpSpPr>
        <p:grpSpPr>
          <a:xfrm>
            <a:off x="2477583" y="2725790"/>
            <a:ext cx="370930" cy="370549"/>
            <a:chOff x="2497275" y="2744159"/>
            <a:chExt cx="370930" cy="370549"/>
          </a:xfrm>
        </p:grpSpPr>
        <p:sp>
          <p:nvSpPr>
            <p:cNvPr id="10898" name="Google Shape;10898;p7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8"/>
          <p:cNvGrpSpPr/>
          <p:nvPr/>
        </p:nvGrpSpPr>
        <p:grpSpPr>
          <a:xfrm>
            <a:off x="841248" y="2728108"/>
            <a:ext cx="371883" cy="365691"/>
            <a:chOff x="860940" y="2746477"/>
            <a:chExt cx="371883" cy="365691"/>
          </a:xfrm>
        </p:grpSpPr>
        <p:sp>
          <p:nvSpPr>
            <p:cNvPr id="10905" name="Google Shape;10905;p7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78"/>
          <p:cNvGrpSpPr/>
          <p:nvPr/>
        </p:nvGrpSpPr>
        <p:grpSpPr>
          <a:xfrm>
            <a:off x="1431144" y="2747889"/>
            <a:ext cx="283985" cy="341080"/>
            <a:chOff x="1493849" y="2775533"/>
            <a:chExt cx="283985" cy="341080"/>
          </a:xfrm>
        </p:grpSpPr>
        <p:sp>
          <p:nvSpPr>
            <p:cNvPr id="10911" name="Google Shape;10911;p7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78"/>
          <p:cNvGrpSpPr/>
          <p:nvPr/>
        </p:nvGrpSpPr>
        <p:grpSpPr>
          <a:xfrm>
            <a:off x="1933144" y="2756052"/>
            <a:ext cx="372835" cy="342573"/>
            <a:chOff x="1952836" y="2774422"/>
            <a:chExt cx="372835" cy="342573"/>
          </a:xfrm>
        </p:grpSpPr>
        <p:sp>
          <p:nvSpPr>
            <p:cNvPr id="10914" name="Google Shape;10914;p7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78"/>
          <p:cNvGrpSpPr/>
          <p:nvPr/>
        </p:nvGrpSpPr>
        <p:grpSpPr>
          <a:xfrm>
            <a:off x="3060224" y="2726107"/>
            <a:ext cx="332729" cy="372518"/>
            <a:chOff x="3079916" y="2744477"/>
            <a:chExt cx="332729" cy="372518"/>
          </a:xfrm>
        </p:grpSpPr>
        <p:sp>
          <p:nvSpPr>
            <p:cNvPr id="10918" name="Google Shape;10918;p7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78"/>
          <p:cNvGrpSpPr/>
          <p:nvPr/>
        </p:nvGrpSpPr>
        <p:grpSpPr>
          <a:xfrm>
            <a:off x="3600884" y="2727155"/>
            <a:ext cx="336889" cy="355592"/>
            <a:chOff x="3620576" y="2745525"/>
            <a:chExt cx="336889" cy="355592"/>
          </a:xfrm>
        </p:grpSpPr>
        <p:sp>
          <p:nvSpPr>
            <p:cNvPr id="10922" name="Google Shape;10922;p7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78"/>
          <p:cNvGrpSpPr/>
          <p:nvPr/>
        </p:nvGrpSpPr>
        <p:grpSpPr>
          <a:xfrm>
            <a:off x="4107123" y="2742334"/>
            <a:ext cx="380393" cy="363118"/>
            <a:chOff x="4126815" y="2760704"/>
            <a:chExt cx="380393" cy="363118"/>
          </a:xfrm>
        </p:grpSpPr>
        <p:sp>
          <p:nvSpPr>
            <p:cNvPr id="10925" name="Google Shape;10925;p7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8"/>
          <p:cNvGrpSpPr/>
          <p:nvPr/>
        </p:nvGrpSpPr>
        <p:grpSpPr>
          <a:xfrm>
            <a:off x="4656294" y="2727314"/>
            <a:ext cx="381346" cy="368644"/>
            <a:chOff x="4675986" y="2745684"/>
            <a:chExt cx="381346" cy="368644"/>
          </a:xfrm>
        </p:grpSpPr>
        <p:sp>
          <p:nvSpPr>
            <p:cNvPr id="10930" name="Google Shape;10930;p7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8"/>
          <p:cNvGrpSpPr/>
          <p:nvPr/>
        </p:nvGrpSpPr>
        <p:grpSpPr>
          <a:xfrm>
            <a:off x="5200924" y="2772692"/>
            <a:ext cx="373185" cy="302466"/>
            <a:chOff x="5220616" y="2791061"/>
            <a:chExt cx="373185" cy="302466"/>
          </a:xfrm>
        </p:grpSpPr>
        <p:sp>
          <p:nvSpPr>
            <p:cNvPr id="10933" name="Google Shape;10933;p7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78"/>
          <p:cNvGrpSpPr/>
          <p:nvPr/>
        </p:nvGrpSpPr>
        <p:grpSpPr>
          <a:xfrm>
            <a:off x="5768969" y="2754147"/>
            <a:ext cx="284366" cy="344097"/>
            <a:chOff x="5864861" y="2772517"/>
            <a:chExt cx="284366" cy="344097"/>
          </a:xfrm>
        </p:grpSpPr>
        <p:sp>
          <p:nvSpPr>
            <p:cNvPr id="10952" name="Google Shape;10952;p7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78"/>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78"/>
          <p:cNvGrpSpPr/>
          <p:nvPr/>
        </p:nvGrpSpPr>
        <p:grpSpPr>
          <a:xfrm>
            <a:off x="6954467" y="2771168"/>
            <a:ext cx="255247" cy="327458"/>
            <a:chOff x="6974158" y="2789537"/>
            <a:chExt cx="255247" cy="327458"/>
          </a:xfrm>
        </p:grpSpPr>
        <p:sp>
          <p:nvSpPr>
            <p:cNvPr id="10960" name="Google Shape;10960;p7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8"/>
          <p:cNvGrpSpPr/>
          <p:nvPr/>
        </p:nvGrpSpPr>
        <p:grpSpPr>
          <a:xfrm>
            <a:off x="7511005" y="2771930"/>
            <a:ext cx="244291" cy="326314"/>
            <a:chOff x="7530697" y="2790299"/>
            <a:chExt cx="244291" cy="326314"/>
          </a:xfrm>
        </p:grpSpPr>
        <p:sp>
          <p:nvSpPr>
            <p:cNvPr id="10967" name="Google Shape;10967;p7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78"/>
          <p:cNvGrpSpPr/>
          <p:nvPr/>
        </p:nvGrpSpPr>
        <p:grpSpPr>
          <a:xfrm>
            <a:off x="7968499" y="2813878"/>
            <a:ext cx="332348" cy="283985"/>
            <a:chOff x="7988191" y="2832248"/>
            <a:chExt cx="332348" cy="283985"/>
          </a:xfrm>
        </p:grpSpPr>
        <p:sp>
          <p:nvSpPr>
            <p:cNvPr id="10974" name="Google Shape;10974;p7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7" name="Google Shape;10977;p78"/>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8" name="Google Shape;10978;p78"/>
          <p:cNvGrpSpPr/>
          <p:nvPr/>
        </p:nvGrpSpPr>
        <p:grpSpPr>
          <a:xfrm>
            <a:off x="3568748" y="3239998"/>
            <a:ext cx="364484" cy="262423"/>
            <a:chOff x="3588440" y="3258368"/>
            <a:chExt cx="364484" cy="262423"/>
          </a:xfrm>
        </p:grpSpPr>
        <p:sp>
          <p:nvSpPr>
            <p:cNvPr id="10979" name="Google Shape;10979;p7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5" name="Google Shape;10985;p78"/>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6" name="Google Shape;10986;p78"/>
          <p:cNvGrpSpPr/>
          <p:nvPr/>
        </p:nvGrpSpPr>
        <p:grpSpPr>
          <a:xfrm>
            <a:off x="5746125" y="3209355"/>
            <a:ext cx="364865" cy="324822"/>
            <a:chOff x="5765817" y="3227724"/>
            <a:chExt cx="364865" cy="324822"/>
          </a:xfrm>
        </p:grpSpPr>
        <p:sp>
          <p:nvSpPr>
            <p:cNvPr id="10987" name="Google Shape;10987;p7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78"/>
          <p:cNvGrpSpPr/>
          <p:nvPr/>
        </p:nvGrpSpPr>
        <p:grpSpPr>
          <a:xfrm>
            <a:off x="6208891" y="3219294"/>
            <a:ext cx="446539" cy="303895"/>
            <a:chOff x="6228583" y="3237664"/>
            <a:chExt cx="446539" cy="303895"/>
          </a:xfrm>
        </p:grpSpPr>
        <p:sp>
          <p:nvSpPr>
            <p:cNvPr id="10991" name="Google Shape;10991;p7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78"/>
          <p:cNvGrpSpPr/>
          <p:nvPr/>
        </p:nvGrpSpPr>
        <p:grpSpPr>
          <a:xfrm>
            <a:off x="846170" y="3188936"/>
            <a:ext cx="364484" cy="364897"/>
            <a:chOff x="865862" y="3207306"/>
            <a:chExt cx="364484" cy="364897"/>
          </a:xfrm>
        </p:grpSpPr>
        <p:sp>
          <p:nvSpPr>
            <p:cNvPr id="11009" name="Google Shape;11009;p7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8"/>
          <p:cNvGrpSpPr/>
          <p:nvPr/>
        </p:nvGrpSpPr>
        <p:grpSpPr>
          <a:xfrm>
            <a:off x="1384925" y="3208593"/>
            <a:ext cx="370168" cy="325965"/>
            <a:chOff x="1404617" y="3226962"/>
            <a:chExt cx="370168" cy="325965"/>
          </a:xfrm>
        </p:grpSpPr>
        <p:sp>
          <p:nvSpPr>
            <p:cNvPr id="11024" name="Google Shape;11024;p7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8"/>
          <p:cNvGrpSpPr/>
          <p:nvPr/>
        </p:nvGrpSpPr>
        <p:grpSpPr>
          <a:xfrm>
            <a:off x="1933711" y="3197724"/>
            <a:ext cx="366389" cy="354481"/>
            <a:chOff x="1954741" y="3212419"/>
            <a:chExt cx="366389" cy="354481"/>
          </a:xfrm>
        </p:grpSpPr>
        <p:sp>
          <p:nvSpPr>
            <p:cNvPr id="11034" name="Google Shape;11034;p7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8"/>
          <p:cNvGrpSpPr/>
          <p:nvPr/>
        </p:nvGrpSpPr>
        <p:grpSpPr>
          <a:xfrm>
            <a:off x="3023547" y="3197256"/>
            <a:ext cx="366008" cy="348670"/>
            <a:chOff x="3043239" y="3215626"/>
            <a:chExt cx="366008" cy="348670"/>
          </a:xfrm>
        </p:grpSpPr>
        <p:sp>
          <p:nvSpPr>
            <p:cNvPr id="11042" name="Google Shape;11042;p7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8"/>
          <p:cNvGrpSpPr/>
          <p:nvPr/>
        </p:nvGrpSpPr>
        <p:grpSpPr>
          <a:xfrm>
            <a:off x="4198641" y="3166613"/>
            <a:ext cx="209107" cy="383442"/>
            <a:chOff x="4218333" y="3184982"/>
            <a:chExt cx="209107" cy="383442"/>
          </a:xfrm>
        </p:grpSpPr>
        <p:sp>
          <p:nvSpPr>
            <p:cNvPr id="11045" name="Google Shape;11045;p7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7" name="Google Shape;11047;p78"/>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8" name="Google Shape;11048;p78"/>
          <p:cNvGrpSpPr/>
          <p:nvPr/>
        </p:nvGrpSpPr>
        <p:grpSpPr>
          <a:xfrm>
            <a:off x="6876953" y="3197637"/>
            <a:ext cx="322917" cy="347876"/>
            <a:chOff x="6896644" y="3216007"/>
            <a:chExt cx="322917" cy="347876"/>
          </a:xfrm>
        </p:grpSpPr>
        <p:sp>
          <p:nvSpPr>
            <p:cNvPr id="11049" name="Google Shape;11049;p7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8"/>
          <p:cNvGrpSpPr/>
          <p:nvPr/>
        </p:nvGrpSpPr>
        <p:grpSpPr>
          <a:xfrm>
            <a:off x="7409674" y="3204814"/>
            <a:ext cx="334634" cy="333904"/>
            <a:chOff x="7429366" y="3223183"/>
            <a:chExt cx="334634" cy="333904"/>
          </a:xfrm>
        </p:grpSpPr>
        <p:sp>
          <p:nvSpPr>
            <p:cNvPr id="11057" name="Google Shape;11057;p7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9" name="Google Shape;11059;p78"/>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0" name="Google Shape;11060;p78"/>
          <p:cNvGrpSpPr/>
          <p:nvPr/>
        </p:nvGrpSpPr>
        <p:grpSpPr>
          <a:xfrm>
            <a:off x="5196764" y="3707114"/>
            <a:ext cx="356196" cy="265631"/>
            <a:chOff x="5216456" y="3725484"/>
            <a:chExt cx="356196" cy="265631"/>
          </a:xfrm>
        </p:grpSpPr>
        <p:sp>
          <p:nvSpPr>
            <p:cNvPr id="11061" name="Google Shape;11061;p7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78"/>
          <p:cNvGrpSpPr/>
          <p:nvPr/>
        </p:nvGrpSpPr>
        <p:grpSpPr>
          <a:xfrm>
            <a:off x="6829701" y="3715625"/>
            <a:ext cx="355053" cy="248038"/>
            <a:chOff x="6849393" y="3733994"/>
            <a:chExt cx="355053" cy="248038"/>
          </a:xfrm>
        </p:grpSpPr>
        <p:sp>
          <p:nvSpPr>
            <p:cNvPr id="11064" name="Google Shape;11064;p7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78"/>
          <p:cNvGrpSpPr/>
          <p:nvPr/>
        </p:nvGrpSpPr>
        <p:grpSpPr>
          <a:xfrm>
            <a:off x="7899305" y="3696318"/>
            <a:ext cx="392111" cy="280206"/>
            <a:chOff x="7918997" y="3714687"/>
            <a:chExt cx="392111" cy="280206"/>
          </a:xfrm>
        </p:grpSpPr>
        <p:sp>
          <p:nvSpPr>
            <p:cNvPr id="11070" name="Google Shape;11070;p7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5" name="Google Shape;11075;p78"/>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6" name="Google Shape;11076;p78"/>
          <p:cNvGrpSpPr/>
          <p:nvPr/>
        </p:nvGrpSpPr>
        <p:grpSpPr>
          <a:xfrm>
            <a:off x="1389085" y="3662594"/>
            <a:ext cx="357720" cy="355148"/>
            <a:chOff x="1408777" y="3680964"/>
            <a:chExt cx="357720" cy="355148"/>
          </a:xfrm>
        </p:grpSpPr>
        <p:sp>
          <p:nvSpPr>
            <p:cNvPr id="11077" name="Google Shape;11077;p7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8"/>
          <p:cNvGrpSpPr/>
          <p:nvPr/>
        </p:nvGrpSpPr>
        <p:grpSpPr>
          <a:xfrm>
            <a:off x="1933144" y="3662594"/>
            <a:ext cx="357720" cy="355148"/>
            <a:chOff x="1952836" y="3680964"/>
            <a:chExt cx="357720" cy="355148"/>
          </a:xfrm>
        </p:grpSpPr>
        <p:sp>
          <p:nvSpPr>
            <p:cNvPr id="11083" name="Google Shape;11083;p7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78"/>
          <p:cNvGrpSpPr/>
          <p:nvPr/>
        </p:nvGrpSpPr>
        <p:grpSpPr>
          <a:xfrm>
            <a:off x="2477202" y="3662594"/>
            <a:ext cx="357720" cy="355148"/>
            <a:chOff x="2496894" y="3680964"/>
            <a:chExt cx="357720" cy="355148"/>
          </a:xfrm>
        </p:grpSpPr>
        <p:sp>
          <p:nvSpPr>
            <p:cNvPr id="11089" name="Google Shape;11089;p7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8"/>
          <p:cNvGrpSpPr/>
          <p:nvPr/>
        </p:nvGrpSpPr>
        <p:grpSpPr>
          <a:xfrm>
            <a:off x="3021292" y="3662689"/>
            <a:ext cx="356164" cy="355815"/>
            <a:chOff x="3040984" y="3681059"/>
            <a:chExt cx="356164" cy="355815"/>
          </a:xfrm>
        </p:grpSpPr>
        <p:sp>
          <p:nvSpPr>
            <p:cNvPr id="11095" name="Google Shape;11095;p7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78"/>
          <p:cNvGrpSpPr/>
          <p:nvPr/>
        </p:nvGrpSpPr>
        <p:grpSpPr>
          <a:xfrm>
            <a:off x="3564589" y="3680821"/>
            <a:ext cx="358069" cy="317995"/>
            <a:chOff x="3584280" y="3699191"/>
            <a:chExt cx="358069" cy="317995"/>
          </a:xfrm>
        </p:grpSpPr>
        <p:sp>
          <p:nvSpPr>
            <p:cNvPr id="11099" name="Google Shape;11099;p7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8"/>
          <p:cNvGrpSpPr/>
          <p:nvPr/>
        </p:nvGrpSpPr>
        <p:grpSpPr>
          <a:xfrm>
            <a:off x="4109790" y="3662689"/>
            <a:ext cx="355402" cy="354291"/>
            <a:chOff x="4129482" y="3681059"/>
            <a:chExt cx="355402" cy="354291"/>
          </a:xfrm>
        </p:grpSpPr>
        <p:sp>
          <p:nvSpPr>
            <p:cNvPr id="11104" name="Google Shape;11104;p7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78"/>
          <p:cNvGrpSpPr/>
          <p:nvPr/>
        </p:nvGrpSpPr>
        <p:grpSpPr>
          <a:xfrm>
            <a:off x="4653849" y="3661927"/>
            <a:ext cx="355434" cy="355815"/>
            <a:chOff x="4673540" y="3680297"/>
            <a:chExt cx="355434" cy="355815"/>
          </a:xfrm>
        </p:grpSpPr>
        <p:sp>
          <p:nvSpPr>
            <p:cNvPr id="11109" name="Google Shape;11109;p7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78"/>
          <p:cNvGrpSpPr/>
          <p:nvPr/>
        </p:nvGrpSpPr>
        <p:grpSpPr>
          <a:xfrm>
            <a:off x="5759716" y="3680821"/>
            <a:ext cx="317645" cy="318757"/>
            <a:chOff x="5779408" y="3699191"/>
            <a:chExt cx="317645" cy="318757"/>
          </a:xfrm>
        </p:grpSpPr>
        <p:sp>
          <p:nvSpPr>
            <p:cNvPr id="11113" name="Google Shape;11113;p7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5" name="Google Shape;11115;p78"/>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6" name="Google Shape;11116;p78"/>
          <p:cNvGrpSpPr/>
          <p:nvPr/>
        </p:nvGrpSpPr>
        <p:grpSpPr>
          <a:xfrm>
            <a:off x="7370743" y="3662499"/>
            <a:ext cx="372073" cy="355243"/>
            <a:chOff x="7390435" y="3680868"/>
            <a:chExt cx="372073" cy="355243"/>
          </a:xfrm>
        </p:grpSpPr>
        <p:sp>
          <p:nvSpPr>
            <p:cNvPr id="11117" name="Google Shape;11117;p7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78"/>
          <p:cNvGrpSpPr/>
          <p:nvPr/>
        </p:nvGrpSpPr>
        <p:grpSpPr>
          <a:xfrm>
            <a:off x="1392301" y="4119346"/>
            <a:ext cx="374709" cy="374010"/>
            <a:chOff x="1421638" y="4125629"/>
            <a:chExt cx="374709" cy="374010"/>
          </a:xfrm>
        </p:grpSpPr>
        <p:sp>
          <p:nvSpPr>
            <p:cNvPr id="11124" name="Google Shape;11124;p7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8"/>
          <p:cNvGrpSpPr/>
          <p:nvPr/>
        </p:nvGrpSpPr>
        <p:grpSpPr>
          <a:xfrm>
            <a:off x="1943917" y="4135255"/>
            <a:ext cx="357720" cy="342192"/>
            <a:chOff x="1973254" y="4156304"/>
            <a:chExt cx="357720" cy="342192"/>
          </a:xfrm>
        </p:grpSpPr>
        <p:sp>
          <p:nvSpPr>
            <p:cNvPr id="11127" name="Google Shape;11127;p7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78"/>
          <p:cNvGrpSpPr/>
          <p:nvPr/>
        </p:nvGrpSpPr>
        <p:grpSpPr>
          <a:xfrm>
            <a:off x="2494422" y="4136192"/>
            <a:ext cx="341049" cy="340318"/>
            <a:chOff x="2523759" y="4135505"/>
            <a:chExt cx="341049" cy="340318"/>
          </a:xfrm>
        </p:grpSpPr>
        <p:sp>
          <p:nvSpPr>
            <p:cNvPr id="11134" name="Google Shape;11134;p7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78"/>
          <p:cNvGrpSpPr/>
          <p:nvPr/>
        </p:nvGrpSpPr>
        <p:grpSpPr>
          <a:xfrm>
            <a:off x="3011266" y="4131175"/>
            <a:ext cx="392079" cy="350353"/>
            <a:chOff x="3040603" y="4130360"/>
            <a:chExt cx="392079" cy="350353"/>
          </a:xfrm>
        </p:grpSpPr>
        <p:sp>
          <p:nvSpPr>
            <p:cNvPr id="11137" name="Google Shape;11137;p7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8"/>
          <p:cNvGrpSpPr/>
          <p:nvPr/>
        </p:nvGrpSpPr>
        <p:grpSpPr>
          <a:xfrm>
            <a:off x="3632807" y="4136192"/>
            <a:ext cx="232955" cy="340318"/>
            <a:chOff x="3662144" y="4135505"/>
            <a:chExt cx="232955" cy="340318"/>
          </a:xfrm>
        </p:grpSpPr>
        <p:sp>
          <p:nvSpPr>
            <p:cNvPr id="11148" name="Google Shape;11148;p7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8"/>
          <p:cNvGrpSpPr/>
          <p:nvPr/>
        </p:nvGrpSpPr>
        <p:grpSpPr>
          <a:xfrm>
            <a:off x="4119801" y="4122029"/>
            <a:ext cx="344065" cy="368644"/>
            <a:chOff x="4149138" y="4121151"/>
            <a:chExt cx="344065" cy="368644"/>
          </a:xfrm>
        </p:grpSpPr>
        <p:sp>
          <p:nvSpPr>
            <p:cNvPr id="11153" name="Google Shape;11153;p7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5" name="Google Shape;11165;p78"/>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6" name="Google Shape;11166;p78"/>
          <p:cNvGrpSpPr/>
          <p:nvPr/>
        </p:nvGrpSpPr>
        <p:grpSpPr>
          <a:xfrm>
            <a:off x="5176925" y="4174949"/>
            <a:ext cx="397763" cy="262804"/>
            <a:chOff x="5206262" y="4174817"/>
            <a:chExt cx="397763" cy="262804"/>
          </a:xfrm>
        </p:grpSpPr>
        <p:sp>
          <p:nvSpPr>
            <p:cNvPr id="11167" name="Google Shape;11167;p7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8"/>
          <p:cNvGrpSpPr/>
          <p:nvPr/>
        </p:nvGrpSpPr>
        <p:grpSpPr>
          <a:xfrm>
            <a:off x="5698279" y="4161342"/>
            <a:ext cx="440505" cy="290018"/>
            <a:chOff x="5727616" y="4204699"/>
            <a:chExt cx="440505" cy="290018"/>
          </a:xfrm>
        </p:grpSpPr>
        <p:sp>
          <p:nvSpPr>
            <p:cNvPr id="11175" name="Google Shape;11175;p7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8"/>
          <p:cNvGrpSpPr/>
          <p:nvPr/>
        </p:nvGrpSpPr>
        <p:grpSpPr>
          <a:xfrm>
            <a:off x="6380726" y="4124093"/>
            <a:ext cx="159950" cy="364516"/>
            <a:chOff x="6410063" y="4135124"/>
            <a:chExt cx="159950" cy="364516"/>
          </a:xfrm>
        </p:grpSpPr>
        <p:sp>
          <p:nvSpPr>
            <p:cNvPr id="11184" name="Google Shape;11184;p7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78"/>
          <p:cNvGrpSpPr/>
          <p:nvPr/>
        </p:nvGrpSpPr>
        <p:grpSpPr>
          <a:xfrm>
            <a:off x="6641065" y="4124284"/>
            <a:ext cx="214378" cy="364135"/>
            <a:chOff x="6924652" y="4135505"/>
            <a:chExt cx="214378" cy="364135"/>
          </a:xfrm>
        </p:grpSpPr>
        <p:sp>
          <p:nvSpPr>
            <p:cNvPr id="11189" name="Google Shape;11189;p7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3" name="Google Shape;11193;p78"/>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r>
              <a:rPr lang="en" sz="1100">
                <a:solidFill>
                  <a:srgbClr val="435D74"/>
                </a:solidFill>
              </a:rPr>
              <a:t/>
            </a:r>
            <a:br>
              <a:rPr lang="en" sz="1100">
                <a:solidFill>
                  <a:srgbClr val="435D74"/>
                </a:solidFill>
              </a:rPr>
            </a:br>
            <a:endParaRPr sz="1100">
              <a:solidFill>
                <a:srgbClr val="435D74"/>
              </a:solidFill>
            </a:endParaRPr>
          </a:p>
        </p:txBody>
      </p:sp>
      <p:sp>
        <p:nvSpPr>
          <p:cNvPr id="11194" name="Google Shape;11194;p7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195" name="Google Shape;11195;p78"/>
          <p:cNvGrpSpPr/>
          <p:nvPr/>
        </p:nvGrpSpPr>
        <p:grpSpPr>
          <a:xfrm>
            <a:off x="841240" y="4119220"/>
            <a:ext cx="374177" cy="374263"/>
            <a:chOff x="775325" y="4143525"/>
            <a:chExt cx="468776" cy="468884"/>
          </a:xfrm>
        </p:grpSpPr>
        <p:sp>
          <p:nvSpPr>
            <p:cNvPr id="11196" name="Google Shape;11196;p78"/>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8"/>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8"/>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8"/>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8"/>
          <p:cNvGrpSpPr/>
          <p:nvPr/>
        </p:nvGrpSpPr>
        <p:grpSpPr>
          <a:xfrm>
            <a:off x="7015917" y="4114633"/>
            <a:ext cx="219464" cy="383437"/>
            <a:chOff x="1426400" y="1814750"/>
            <a:chExt cx="407850" cy="712575"/>
          </a:xfrm>
        </p:grpSpPr>
        <p:sp>
          <p:nvSpPr>
            <p:cNvPr id="11201" name="Google Shape;11201;p7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8"/>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8"/>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8"/>
          <p:cNvGrpSpPr/>
          <p:nvPr/>
        </p:nvGrpSpPr>
        <p:grpSpPr>
          <a:xfrm>
            <a:off x="7391519" y="4149408"/>
            <a:ext cx="313833" cy="313887"/>
            <a:chOff x="1910075" y="2021700"/>
            <a:chExt cx="583225" cy="583325"/>
          </a:xfrm>
        </p:grpSpPr>
        <p:sp>
          <p:nvSpPr>
            <p:cNvPr id="11205" name="Google Shape;11205;p7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78"/>
          <p:cNvGrpSpPr/>
          <p:nvPr/>
        </p:nvGrpSpPr>
        <p:grpSpPr>
          <a:xfrm>
            <a:off x="7861486" y="4189187"/>
            <a:ext cx="441255" cy="234329"/>
            <a:chOff x="2749275" y="2099575"/>
            <a:chExt cx="820025" cy="435475"/>
          </a:xfrm>
        </p:grpSpPr>
        <p:sp>
          <p:nvSpPr>
            <p:cNvPr id="11209" name="Google Shape;11209;p78"/>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216"/>
        <p:cNvGrpSpPr/>
        <p:nvPr/>
      </p:nvGrpSpPr>
      <p:grpSpPr>
        <a:xfrm>
          <a:off x="0" y="0"/>
          <a:ext cx="0" cy="0"/>
          <a:chOff x="0" y="0"/>
          <a:chExt cx="0" cy="0"/>
        </a:xfrm>
      </p:grpSpPr>
      <p:grpSp>
        <p:nvGrpSpPr>
          <p:cNvPr id="11217" name="Google Shape;11217;p79"/>
          <p:cNvGrpSpPr/>
          <p:nvPr/>
        </p:nvGrpSpPr>
        <p:grpSpPr>
          <a:xfrm>
            <a:off x="1989449" y="4101269"/>
            <a:ext cx="374774" cy="346073"/>
            <a:chOff x="1989449" y="4282269"/>
            <a:chExt cx="374774" cy="346073"/>
          </a:xfrm>
        </p:grpSpPr>
        <p:sp>
          <p:nvSpPr>
            <p:cNvPr id="11218" name="Google Shape;11218;p7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9"/>
          <p:cNvGrpSpPr/>
          <p:nvPr/>
        </p:nvGrpSpPr>
        <p:grpSpPr>
          <a:xfrm>
            <a:off x="2487439" y="4099740"/>
            <a:ext cx="198775" cy="348972"/>
            <a:chOff x="2487439" y="4280740"/>
            <a:chExt cx="198775" cy="348972"/>
          </a:xfrm>
        </p:grpSpPr>
        <p:sp>
          <p:nvSpPr>
            <p:cNvPr id="11224" name="Google Shape;11224;p7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79"/>
          <p:cNvGrpSpPr/>
          <p:nvPr/>
        </p:nvGrpSpPr>
        <p:grpSpPr>
          <a:xfrm>
            <a:off x="2810958" y="4092923"/>
            <a:ext cx="353145" cy="361873"/>
            <a:chOff x="2810958" y="4273923"/>
            <a:chExt cx="353145" cy="361873"/>
          </a:xfrm>
        </p:grpSpPr>
        <p:sp>
          <p:nvSpPr>
            <p:cNvPr id="11229" name="Google Shape;11229;p7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79"/>
          <p:cNvGrpSpPr/>
          <p:nvPr/>
        </p:nvGrpSpPr>
        <p:grpSpPr>
          <a:xfrm>
            <a:off x="6275635" y="4101651"/>
            <a:ext cx="209383" cy="366778"/>
            <a:chOff x="6275635" y="4282651"/>
            <a:chExt cx="209383" cy="366778"/>
          </a:xfrm>
        </p:grpSpPr>
        <p:sp>
          <p:nvSpPr>
            <p:cNvPr id="11237" name="Google Shape;11237;p7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79"/>
          <p:cNvGrpSpPr/>
          <p:nvPr/>
        </p:nvGrpSpPr>
        <p:grpSpPr>
          <a:xfrm>
            <a:off x="6701186" y="4102033"/>
            <a:ext cx="280292" cy="366396"/>
            <a:chOff x="6701186" y="4283033"/>
            <a:chExt cx="280292" cy="366396"/>
          </a:xfrm>
        </p:grpSpPr>
        <p:sp>
          <p:nvSpPr>
            <p:cNvPr id="11240" name="Google Shape;11240;p7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79"/>
          <p:cNvGrpSpPr/>
          <p:nvPr/>
        </p:nvGrpSpPr>
        <p:grpSpPr>
          <a:xfrm>
            <a:off x="2609571" y="3643958"/>
            <a:ext cx="373627" cy="347347"/>
            <a:chOff x="2609571" y="3824958"/>
            <a:chExt cx="373627" cy="347347"/>
          </a:xfrm>
        </p:grpSpPr>
        <p:sp>
          <p:nvSpPr>
            <p:cNvPr id="11243" name="Google Shape;11243;p7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5" name="Google Shape;11245;p79"/>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6" name="Google Shape;11246;p79"/>
          <p:cNvGrpSpPr/>
          <p:nvPr/>
        </p:nvGrpSpPr>
        <p:grpSpPr>
          <a:xfrm>
            <a:off x="916127" y="3626056"/>
            <a:ext cx="221902" cy="380795"/>
            <a:chOff x="916127" y="3807056"/>
            <a:chExt cx="221902" cy="380795"/>
          </a:xfrm>
        </p:grpSpPr>
        <p:sp>
          <p:nvSpPr>
            <p:cNvPr id="11247" name="Google Shape;11247;p7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1" name="Google Shape;11251;p79"/>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9"/>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3" name="Google Shape;11253;p79"/>
          <p:cNvGrpSpPr/>
          <p:nvPr/>
        </p:nvGrpSpPr>
        <p:grpSpPr>
          <a:xfrm>
            <a:off x="3513010" y="3635134"/>
            <a:ext cx="362223" cy="361108"/>
            <a:chOff x="3513010" y="3816134"/>
            <a:chExt cx="362223" cy="361108"/>
          </a:xfrm>
        </p:grpSpPr>
        <p:sp>
          <p:nvSpPr>
            <p:cNvPr id="11254" name="Google Shape;11254;p7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9"/>
          <p:cNvGrpSpPr/>
          <p:nvPr/>
        </p:nvGrpSpPr>
        <p:grpSpPr>
          <a:xfrm>
            <a:off x="3950316" y="3639307"/>
            <a:ext cx="369805" cy="353782"/>
            <a:chOff x="3950316" y="3820307"/>
            <a:chExt cx="369805" cy="353782"/>
          </a:xfrm>
        </p:grpSpPr>
        <p:sp>
          <p:nvSpPr>
            <p:cNvPr id="11259" name="Google Shape;11259;p7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79"/>
          <p:cNvGrpSpPr/>
          <p:nvPr/>
        </p:nvGrpSpPr>
        <p:grpSpPr>
          <a:xfrm>
            <a:off x="1761909" y="3630961"/>
            <a:ext cx="307974" cy="371716"/>
            <a:chOff x="1761909" y="3811961"/>
            <a:chExt cx="307974" cy="371716"/>
          </a:xfrm>
        </p:grpSpPr>
        <p:sp>
          <p:nvSpPr>
            <p:cNvPr id="11264" name="Google Shape;11264;p7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79"/>
          <p:cNvGrpSpPr/>
          <p:nvPr/>
        </p:nvGrpSpPr>
        <p:grpSpPr>
          <a:xfrm>
            <a:off x="5373342" y="3627935"/>
            <a:ext cx="231395" cy="353145"/>
            <a:chOff x="5373342" y="3808935"/>
            <a:chExt cx="231395" cy="353145"/>
          </a:xfrm>
        </p:grpSpPr>
        <p:sp>
          <p:nvSpPr>
            <p:cNvPr id="11275" name="Google Shape;11275;p7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4" name="Google Shape;11284;p79"/>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5" name="Google Shape;11285;p79"/>
          <p:cNvGrpSpPr/>
          <p:nvPr/>
        </p:nvGrpSpPr>
        <p:grpSpPr>
          <a:xfrm>
            <a:off x="5833775" y="3628445"/>
            <a:ext cx="235185" cy="352253"/>
            <a:chOff x="5833775" y="3809445"/>
            <a:chExt cx="235185" cy="352253"/>
          </a:xfrm>
        </p:grpSpPr>
        <p:sp>
          <p:nvSpPr>
            <p:cNvPr id="11286" name="Google Shape;11286;p7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79"/>
          <p:cNvGrpSpPr/>
          <p:nvPr/>
        </p:nvGrpSpPr>
        <p:grpSpPr>
          <a:xfrm>
            <a:off x="4942472" y="3628318"/>
            <a:ext cx="238976" cy="352762"/>
            <a:chOff x="4942472" y="3809318"/>
            <a:chExt cx="238976" cy="352762"/>
          </a:xfrm>
        </p:grpSpPr>
        <p:sp>
          <p:nvSpPr>
            <p:cNvPr id="11290" name="Google Shape;11290;p7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79"/>
          <p:cNvGrpSpPr/>
          <p:nvPr/>
        </p:nvGrpSpPr>
        <p:grpSpPr>
          <a:xfrm>
            <a:off x="6266525" y="3626788"/>
            <a:ext cx="260223" cy="353527"/>
            <a:chOff x="6266525" y="3807788"/>
            <a:chExt cx="260223" cy="353527"/>
          </a:xfrm>
        </p:grpSpPr>
        <p:sp>
          <p:nvSpPr>
            <p:cNvPr id="11298" name="Google Shape;11298;p7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2" name="Google Shape;11302;p79"/>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3" name="Google Shape;11303;p79"/>
          <p:cNvGrpSpPr/>
          <p:nvPr/>
        </p:nvGrpSpPr>
        <p:grpSpPr>
          <a:xfrm>
            <a:off x="7184363" y="3628604"/>
            <a:ext cx="202184" cy="352762"/>
            <a:chOff x="7184363" y="3809604"/>
            <a:chExt cx="202184" cy="352762"/>
          </a:xfrm>
        </p:grpSpPr>
        <p:sp>
          <p:nvSpPr>
            <p:cNvPr id="11304" name="Google Shape;11304;p7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79"/>
          <p:cNvGrpSpPr/>
          <p:nvPr/>
        </p:nvGrpSpPr>
        <p:grpSpPr>
          <a:xfrm>
            <a:off x="7571624" y="3627935"/>
            <a:ext cx="292047" cy="352762"/>
            <a:chOff x="7571624" y="3808935"/>
            <a:chExt cx="292047" cy="352762"/>
          </a:xfrm>
        </p:grpSpPr>
        <p:sp>
          <p:nvSpPr>
            <p:cNvPr id="11307" name="Google Shape;11307;p7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9"/>
          <p:cNvGrpSpPr/>
          <p:nvPr/>
        </p:nvGrpSpPr>
        <p:grpSpPr>
          <a:xfrm>
            <a:off x="2174559" y="3175116"/>
            <a:ext cx="364135" cy="359930"/>
            <a:chOff x="2174559" y="3356116"/>
            <a:chExt cx="364135" cy="359930"/>
          </a:xfrm>
        </p:grpSpPr>
        <p:sp>
          <p:nvSpPr>
            <p:cNvPr id="11314" name="Google Shape;11314;p7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79"/>
          <p:cNvGrpSpPr/>
          <p:nvPr/>
        </p:nvGrpSpPr>
        <p:grpSpPr>
          <a:xfrm>
            <a:off x="1731934" y="3174639"/>
            <a:ext cx="368371" cy="361554"/>
            <a:chOff x="1731934" y="3355639"/>
            <a:chExt cx="368371" cy="361554"/>
          </a:xfrm>
        </p:grpSpPr>
        <p:sp>
          <p:nvSpPr>
            <p:cNvPr id="11317" name="Google Shape;11317;p7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9"/>
          <p:cNvGrpSpPr/>
          <p:nvPr/>
        </p:nvGrpSpPr>
        <p:grpSpPr>
          <a:xfrm>
            <a:off x="3990517" y="3173173"/>
            <a:ext cx="279559" cy="363402"/>
            <a:chOff x="3990517" y="3354173"/>
            <a:chExt cx="279559" cy="363402"/>
          </a:xfrm>
        </p:grpSpPr>
        <p:sp>
          <p:nvSpPr>
            <p:cNvPr id="11320" name="Google Shape;11320;p7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9"/>
          <p:cNvGrpSpPr/>
          <p:nvPr/>
        </p:nvGrpSpPr>
        <p:grpSpPr>
          <a:xfrm>
            <a:off x="3497847" y="3236374"/>
            <a:ext cx="379680" cy="237606"/>
            <a:chOff x="3497847" y="3417374"/>
            <a:chExt cx="379680" cy="237606"/>
          </a:xfrm>
        </p:grpSpPr>
        <p:sp>
          <p:nvSpPr>
            <p:cNvPr id="11324" name="Google Shape;11324;p7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79"/>
          <p:cNvGrpSpPr/>
          <p:nvPr/>
        </p:nvGrpSpPr>
        <p:grpSpPr>
          <a:xfrm>
            <a:off x="2612597" y="3186075"/>
            <a:ext cx="376271" cy="337982"/>
            <a:chOff x="2612597" y="3367075"/>
            <a:chExt cx="376271" cy="337982"/>
          </a:xfrm>
        </p:grpSpPr>
        <p:sp>
          <p:nvSpPr>
            <p:cNvPr id="11329" name="Google Shape;11329;p7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9"/>
          <p:cNvGrpSpPr/>
          <p:nvPr/>
        </p:nvGrpSpPr>
        <p:grpSpPr>
          <a:xfrm>
            <a:off x="3071914" y="3183431"/>
            <a:ext cx="343652" cy="342505"/>
            <a:chOff x="3071914" y="3364431"/>
            <a:chExt cx="343652" cy="342505"/>
          </a:xfrm>
        </p:grpSpPr>
        <p:sp>
          <p:nvSpPr>
            <p:cNvPr id="11332" name="Google Shape;11332;p7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79"/>
          <p:cNvGrpSpPr/>
          <p:nvPr/>
        </p:nvGrpSpPr>
        <p:grpSpPr>
          <a:xfrm>
            <a:off x="897141" y="3178875"/>
            <a:ext cx="257962" cy="352762"/>
            <a:chOff x="897141" y="3359875"/>
            <a:chExt cx="257962" cy="352762"/>
          </a:xfrm>
        </p:grpSpPr>
        <p:sp>
          <p:nvSpPr>
            <p:cNvPr id="11338" name="Google Shape;11338;p7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79"/>
          <p:cNvGrpSpPr/>
          <p:nvPr/>
        </p:nvGrpSpPr>
        <p:grpSpPr>
          <a:xfrm>
            <a:off x="1333682" y="3163330"/>
            <a:ext cx="271213" cy="383088"/>
            <a:chOff x="1333682" y="3344330"/>
            <a:chExt cx="271213" cy="383088"/>
          </a:xfrm>
        </p:grpSpPr>
        <p:sp>
          <p:nvSpPr>
            <p:cNvPr id="11347" name="Google Shape;11347;p7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79"/>
          <p:cNvGrpSpPr/>
          <p:nvPr/>
        </p:nvGrpSpPr>
        <p:grpSpPr>
          <a:xfrm>
            <a:off x="6664394" y="3165974"/>
            <a:ext cx="353113" cy="351998"/>
            <a:chOff x="6664394" y="3346974"/>
            <a:chExt cx="353113" cy="351998"/>
          </a:xfrm>
        </p:grpSpPr>
        <p:sp>
          <p:nvSpPr>
            <p:cNvPr id="11359" name="Google Shape;11359;p7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79"/>
          <p:cNvGrpSpPr/>
          <p:nvPr/>
        </p:nvGrpSpPr>
        <p:grpSpPr>
          <a:xfrm>
            <a:off x="849741" y="1778307"/>
            <a:ext cx="399398" cy="375443"/>
            <a:chOff x="849741" y="1959307"/>
            <a:chExt cx="399398" cy="375443"/>
          </a:xfrm>
        </p:grpSpPr>
        <p:sp>
          <p:nvSpPr>
            <p:cNvPr id="11365" name="Google Shape;11365;p7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79"/>
          <p:cNvGrpSpPr/>
          <p:nvPr/>
        </p:nvGrpSpPr>
        <p:grpSpPr>
          <a:xfrm>
            <a:off x="1284212" y="1782766"/>
            <a:ext cx="379489" cy="366046"/>
            <a:chOff x="1284212" y="1963766"/>
            <a:chExt cx="379489" cy="366046"/>
          </a:xfrm>
        </p:grpSpPr>
        <p:sp>
          <p:nvSpPr>
            <p:cNvPr id="11368" name="Google Shape;11368;p7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79"/>
          <p:cNvGrpSpPr/>
          <p:nvPr/>
        </p:nvGrpSpPr>
        <p:grpSpPr>
          <a:xfrm>
            <a:off x="3037766" y="1788564"/>
            <a:ext cx="370219" cy="354928"/>
            <a:chOff x="3037766" y="1969564"/>
            <a:chExt cx="370219" cy="354928"/>
          </a:xfrm>
        </p:grpSpPr>
        <p:sp>
          <p:nvSpPr>
            <p:cNvPr id="11371" name="Google Shape;11371;p7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9"/>
          <p:cNvGrpSpPr/>
          <p:nvPr/>
        </p:nvGrpSpPr>
        <p:grpSpPr>
          <a:xfrm>
            <a:off x="3982553" y="1790730"/>
            <a:ext cx="304566" cy="350501"/>
            <a:chOff x="3982553" y="1971730"/>
            <a:chExt cx="304566" cy="350501"/>
          </a:xfrm>
        </p:grpSpPr>
        <p:sp>
          <p:nvSpPr>
            <p:cNvPr id="11376" name="Google Shape;11376;p7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79"/>
          <p:cNvGrpSpPr/>
          <p:nvPr/>
        </p:nvGrpSpPr>
        <p:grpSpPr>
          <a:xfrm>
            <a:off x="2567841" y="1813124"/>
            <a:ext cx="399812" cy="306477"/>
            <a:chOff x="2567841" y="1994124"/>
            <a:chExt cx="399812" cy="306477"/>
          </a:xfrm>
        </p:grpSpPr>
        <p:sp>
          <p:nvSpPr>
            <p:cNvPr id="11379" name="Google Shape;11379;p7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9"/>
          <p:cNvGrpSpPr/>
          <p:nvPr/>
        </p:nvGrpSpPr>
        <p:grpSpPr>
          <a:xfrm>
            <a:off x="2212084" y="1779358"/>
            <a:ext cx="324698" cy="372863"/>
            <a:chOff x="2212084" y="1960358"/>
            <a:chExt cx="324698" cy="372863"/>
          </a:xfrm>
        </p:grpSpPr>
        <p:sp>
          <p:nvSpPr>
            <p:cNvPr id="11383" name="Google Shape;11383;p7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9"/>
          <p:cNvGrpSpPr/>
          <p:nvPr/>
        </p:nvGrpSpPr>
        <p:grpSpPr>
          <a:xfrm>
            <a:off x="1805901" y="1779358"/>
            <a:ext cx="284847" cy="373627"/>
            <a:chOff x="1805901" y="1960358"/>
            <a:chExt cx="284847" cy="373627"/>
          </a:xfrm>
        </p:grpSpPr>
        <p:sp>
          <p:nvSpPr>
            <p:cNvPr id="11387" name="Google Shape;11387;p7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9" name="Google Shape;11389;p79"/>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9"/>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9"/>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2" name="Google Shape;11392;p79"/>
          <p:cNvGrpSpPr/>
          <p:nvPr/>
        </p:nvGrpSpPr>
        <p:grpSpPr>
          <a:xfrm>
            <a:off x="6656812" y="1848388"/>
            <a:ext cx="368690" cy="245793"/>
            <a:chOff x="6656812" y="2029388"/>
            <a:chExt cx="368690" cy="245793"/>
          </a:xfrm>
        </p:grpSpPr>
        <p:sp>
          <p:nvSpPr>
            <p:cNvPr id="11393" name="Google Shape;11393;p7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79"/>
          <p:cNvGrpSpPr/>
          <p:nvPr/>
        </p:nvGrpSpPr>
        <p:grpSpPr>
          <a:xfrm>
            <a:off x="4869651" y="1831218"/>
            <a:ext cx="376654" cy="281566"/>
            <a:chOff x="4869651" y="2012218"/>
            <a:chExt cx="376654" cy="281566"/>
          </a:xfrm>
        </p:grpSpPr>
        <p:sp>
          <p:nvSpPr>
            <p:cNvPr id="11404" name="Google Shape;11404;p7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79"/>
          <p:cNvGrpSpPr/>
          <p:nvPr/>
        </p:nvGrpSpPr>
        <p:grpSpPr>
          <a:xfrm>
            <a:off x="5306224" y="1831313"/>
            <a:ext cx="367925" cy="281694"/>
            <a:chOff x="5306224" y="2012313"/>
            <a:chExt cx="367925" cy="281694"/>
          </a:xfrm>
        </p:grpSpPr>
        <p:sp>
          <p:nvSpPr>
            <p:cNvPr id="11409" name="Google Shape;11409;p7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1" name="Google Shape;11411;p79"/>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2" name="Google Shape;11412;p79"/>
          <p:cNvGrpSpPr/>
          <p:nvPr/>
        </p:nvGrpSpPr>
        <p:grpSpPr>
          <a:xfrm>
            <a:off x="6195998" y="1802102"/>
            <a:ext cx="368308" cy="338746"/>
            <a:chOff x="6195998" y="1983102"/>
            <a:chExt cx="368308" cy="338746"/>
          </a:xfrm>
        </p:grpSpPr>
        <p:sp>
          <p:nvSpPr>
            <p:cNvPr id="11413" name="Google Shape;11413;p7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9"/>
          <p:cNvGrpSpPr/>
          <p:nvPr/>
        </p:nvGrpSpPr>
        <p:grpSpPr>
          <a:xfrm>
            <a:off x="7542031" y="1830835"/>
            <a:ext cx="369072" cy="280037"/>
            <a:chOff x="7542031" y="2011835"/>
            <a:chExt cx="369072" cy="280037"/>
          </a:xfrm>
        </p:grpSpPr>
        <p:sp>
          <p:nvSpPr>
            <p:cNvPr id="11417" name="Google Shape;11417;p7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79"/>
          <p:cNvGrpSpPr/>
          <p:nvPr/>
        </p:nvGrpSpPr>
        <p:grpSpPr>
          <a:xfrm>
            <a:off x="8010427" y="3167503"/>
            <a:ext cx="278795" cy="351615"/>
            <a:chOff x="8010427" y="3348503"/>
            <a:chExt cx="278795" cy="351615"/>
          </a:xfrm>
        </p:grpSpPr>
        <p:sp>
          <p:nvSpPr>
            <p:cNvPr id="11427" name="Google Shape;11427;p7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1" name="Google Shape;11431;p79"/>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2" name="Google Shape;11432;p79"/>
          <p:cNvGrpSpPr/>
          <p:nvPr/>
        </p:nvGrpSpPr>
        <p:grpSpPr>
          <a:xfrm>
            <a:off x="7141900" y="3168204"/>
            <a:ext cx="281057" cy="351010"/>
            <a:chOff x="7141900" y="3349204"/>
            <a:chExt cx="281057" cy="351010"/>
          </a:xfrm>
        </p:grpSpPr>
        <p:sp>
          <p:nvSpPr>
            <p:cNvPr id="11433" name="Google Shape;11433;p7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79"/>
          <p:cNvGrpSpPr/>
          <p:nvPr/>
        </p:nvGrpSpPr>
        <p:grpSpPr>
          <a:xfrm>
            <a:off x="5314188" y="3169032"/>
            <a:ext cx="363752" cy="353113"/>
            <a:chOff x="5314188" y="3350032"/>
            <a:chExt cx="363752" cy="353113"/>
          </a:xfrm>
        </p:grpSpPr>
        <p:sp>
          <p:nvSpPr>
            <p:cNvPr id="11437" name="Google Shape;11437;p7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79"/>
          <p:cNvGrpSpPr/>
          <p:nvPr/>
        </p:nvGrpSpPr>
        <p:grpSpPr>
          <a:xfrm>
            <a:off x="5829984" y="3169032"/>
            <a:ext cx="220755" cy="352348"/>
            <a:chOff x="5829984" y="3350032"/>
            <a:chExt cx="220755" cy="352348"/>
          </a:xfrm>
        </p:grpSpPr>
        <p:sp>
          <p:nvSpPr>
            <p:cNvPr id="11440" name="Google Shape;11440;p7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79"/>
          <p:cNvGrpSpPr/>
          <p:nvPr/>
        </p:nvGrpSpPr>
        <p:grpSpPr>
          <a:xfrm>
            <a:off x="4882170" y="3168841"/>
            <a:ext cx="358464" cy="352316"/>
            <a:chOff x="4882170" y="3349841"/>
            <a:chExt cx="358464" cy="352316"/>
          </a:xfrm>
        </p:grpSpPr>
        <p:sp>
          <p:nvSpPr>
            <p:cNvPr id="11445" name="Google Shape;11445;p7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7" name="Google Shape;11447;p79"/>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9"/>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9" name="Google Shape;11449;p79"/>
          <p:cNvGrpSpPr/>
          <p:nvPr/>
        </p:nvGrpSpPr>
        <p:grpSpPr>
          <a:xfrm>
            <a:off x="3044965" y="2254220"/>
            <a:ext cx="400194" cy="324316"/>
            <a:chOff x="3044965" y="2435220"/>
            <a:chExt cx="400194" cy="324316"/>
          </a:xfrm>
        </p:grpSpPr>
        <p:sp>
          <p:nvSpPr>
            <p:cNvPr id="11450" name="Google Shape;11450;p7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79"/>
          <p:cNvGrpSpPr/>
          <p:nvPr/>
        </p:nvGrpSpPr>
        <p:grpSpPr>
          <a:xfrm>
            <a:off x="6203579" y="3167981"/>
            <a:ext cx="351615" cy="350373"/>
            <a:chOff x="6203579" y="3348981"/>
            <a:chExt cx="351615" cy="350373"/>
          </a:xfrm>
        </p:grpSpPr>
        <p:sp>
          <p:nvSpPr>
            <p:cNvPr id="11454" name="Google Shape;11454;p7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79"/>
          <p:cNvGrpSpPr/>
          <p:nvPr/>
        </p:nvGrpSpPr>
        <p:grpSpPr>
          <a:xfrm>
            <a:off x="4878379" y="2292892"/>
            <a:ext cx="367161" cy="287523"/>
            <a:chOff x="4878379" y="2473892"/>
            <a:chExt cx="367161" cy="287523"/>
          </a:xfrm>
        </p:grpSpPr>
        <p:sp>
          <p:nvSpPr>
            <p:cNvPr id="11460" name="Google Shape;11460;p7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79"/>
          <p:cNvGrpSpPr/>
          <p:nvPr/>
        </p:nvGrpSpPr>
        <p:grpSpPr>
          <a:xfrm>
            <a:off x="1325719" y="2706689"/>
            <a:ext cx="290581" cy="372481"/>
            <a:chOff x="1325719" y="2887689"/>
            <a:chExt cx="290581" cy="372481"/>
          </a:xfrm>
        </p:grpSpPr>
        <p:sp>
          <p:nvSpPr>
            <p:cNvPr id="11466" name="Google Shape;11466;p7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8" name="Google Shape;11468;p79"/>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9" name="Google Shape;11469;p79"/>
          <p:cNvGrpSpPr/>
          <p:nvPr/>
        </p:nvGrpSpPr>
        <p:grpSpPr>
          <a:xfrm>
            <a:off x="3510335" y="2711499"/>
            <a:ext cx="360726" cy="361204"/>
            <a:chOff x="3510335" y="2892499"/>
            <a:chExt cx="360726" cy="361204"/>
          </a:xfrm>
        </p:grpSpPr>
        <p:sp>
          <p:nvSpPr>
            <p:cNvPr id="11470" name="Google Shape;11470;p7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79"/>
          <p:cNvGrpSpPr/>
          <p:nvPr/>
        </p:nvGrpSpPr>
        <p:grpSpPr>
          <a:xfrm>
            <a:off x="3086313" y="2696049"/>
            <a:ext cx="320143" cy="392581"/>
            <a:chOff x="3086313" y="2877049"/>
            <a:chExt cx="320143" cy="392581"/>
          </a:xfrm>
        </p:grpSpPr>
        <p:sp>
          <p:nvSpPr>
            <p:cNvPr id="11476" name="Google Shape;11476;p7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8" name="Google Shape;11488;p79"/>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9" name="Google Shape;11489;p79"/>
          <p:cNvGrpSpPr/>
          <p:nvPr/>
        </p:nvGrpSpPr>
        <p:grpSpPr>
          <a:xfrm>
            <a:off x="861113" y="2704746"/>
            <a:ext cx="333809" cy="373277"/>
            <a:chOff x="861113" y="2885746"/>
            <a:chExt cx="333809" cy="373277"/>
          </a:xfrm>
        </p:grpSpPr>
        <p:sp>
          <p:nvSpPr>
            <p:cNvPr id="11490" name="Google Shape;11490;p7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3" name="Google Shape;11493;p79"/>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9"/>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5" name="Google Shape;11495;p79"/>
          <p:cNvGrpSpPr/>
          <p:nvPr/>
        </p:nvGrpSpPr>
        <p:grpSpPr>
          <a:xfrm>
            <a:off x="1297654" y="1323481"/>
            <a:ext cx="349354" cy="362223"/>
            <a:chOff x="1297654" y="1504481"/>
            <a:chExt cx="349354" cy="362223"/>
          </a:xfrm>
        </p:grpSpPr>
        <p:sp>
          <p:nvSpPr>
            <p:cNvPr id="11496" name="Google Shape;11496;p7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9" name="Google Shape;11499;p79"/>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0" name="Google Shape;11500;p79"/>
          <p:cNvGrpSpPr/>
          <p:nvPr/>
        </p:nvGrpSpPr>
        <p:grpSpPr>
          <a:xfrm>
            <a:off x="852385" y="1329916"/>
            <a:ext cx="353145" cy="351998"/>
            <a:chOff x="852385" y="1510916"/>
            <a:chExt cx="353145" cy="351998"/>
          </a:xfrm>
        </p:grpSpPr>
        <p:sp>
          <p:nvSpPr>
            <p:cNvPr id="11501" name="Google Shape;11501;p7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4" name="Google Shape;11504;p79"/>
          <p:cNvGrpSpPr/>
          <p:nvPr/>
        </p:nvGrpSpPr>
        <p:grpSpPr>
          <a:xfrm>
            <a:off x="1745217" y="1334471"/>
            <a:ext cx="343269" cy="342505"/>
            <a:chOff x="1745217" y="1515471"/>
            <a:chExt cx="343269" cy="342505"/>
          </a:xfrm>
        </p:grpSpPr>
        <p:sp>
          <p:nvSpPr>
            <p:cNvPr id="11505" name="Google Shape;11505;p7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9" name="Google Shape;11509;p79"/>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0" name="Google Shape;11510;p79"/>
          <p:cNvGrpSpPr/>
          <p:nvPr/>
        </p:nvGrpSpPr>
        <p:grpSpPr>
          <a:xfrm>
            <a:off x="3042703" y="1348137"/>
            <a:ext cx="411535" cy="315587"/>
            <a:chOff x="3042703" y="1529137"/>
            <a:chExt cx="411535" cy="315587"/>
          </a:xfrm>
        </p:grpSpPr>
        <p:sp>
          <p:nvSpPr>
            <p:cNvPr id="11511" name="Google Shape;11511;p7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79"/>
          <p:cNvGrpSpPr/>
          <p:nvPr/>
        </p:nvGrpSpPr>
        <p:grpSpPr>
          <a:xfrm>
            <a:off x="2629289" y="1363682"/>
            <a:ext cx="350501" cy="284497"/>
            <a:chOff x="2629289" y="1544682"/>
            <a:chExt cx="350501" cy="284497"/>
          </a:xfrm>
        </p:grpSpPr>
        <p:sp>
          <p:nvSpPr>
            <p:cNvPr id="11522" name="Google Shape;11522;p7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79"/>
          <p:cNvGrpSpPr/>
          <p:nvPr/>
        </p:nvGrpSpPr>
        <p:grpSpPr>
          <a:xfrm>
            <a:off x="5305077" y="1321633"/>
            <a:ext cx="367893" cy="365218"/>
            <a:chOff x="5305077" y="1502633"/>
            <a:chExt cx="367893" cy="365218"/>
          </a:xfrm>
        </p:grpSpPr>
        <p:sp>
          <p:nvSpPr>
            <p:cNvPr id="11528" name="Google Shape;11528;p7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79"/>
          <p:cNvGrpSpPr/>
          <p:nvPr/>
        </p:nvGrpSpPr>
        <p:grpSpPr>
          <a:xfrm>
            <a:off x="7100170" y="1319117"/>
            <a:ext cx="368308" cy="367033"/>
            <a:chOff x="7100170" y="1500117"/>
            <a:chExt cx="368308" cy="367033"/>
          </a:xfrm>
        </p:grpSpPr>
        <p:sp>
          <p:nvSpPr>
            <p:cNvPr id="11531" name="Google Shape;11531;p7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4" name="Google Shape;11544;p79"/>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5" name="Google Shape;11545;p79"/>
          <p:cNvGrpSpPr/>
          <p:nvPr/>
        </p:nvGrpSpPr>
        <p:grpSpPr>
          <a:xfrm>
            <a:off x="6649231" y="1319021"/>
            <a:ext cx="390287" cy="367065"/>
            <a:chOff x="6649231" y="1500021"/>
            <a:chExt cx="390287" cy="367065"/>
          </a:xfrm>
        </p:grpSpPr>
        <p:sp>
          <p:nvSpPr>
            <p:cNvPr id="11546" name="Google Shape;11546;p7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79"/>
          <p:cNvGrpSpPr/>
          <p:nvPr/>
        </p:nvGrpSpPr>
        <p:grpSpPr>
          <a:xfrm>
            <a:off x="5746938" y="1362503"/>
            <a:ext cx="387261" cy="280356"/>
            <a:chOff x="5746938" y="1543503"/>
            <a:chExt cx="387261" cy="280356"/>
          </a:xfrm>
        </p:grpSpPr>
        <p:sp>
          <p:nvSpPr>
            <p:cNvPr id="11559" name="Google Shape;11559;p7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79"/>
          <p:cNvGrpSpPr/>
          <p:nvPr/>
        </p:nvGrpSpPr>
        <p:grpSpPr>
          <a:xfrm>
            <a:off x="6196730" y="1344346"/>
            <a:ext cx="369072" cy="317467"/>
            <a:chOff x="6196730" y="1525346"/>
            <a:chExt cx="369072" cy="317467"/>
          </a:xfrm>
        </p:grpSpPr>
        <p:sp>
          <p:nvSpPr>
            <p:cNvPr id="11562" name="Google Shape;11562;p7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79"/>
          <p:cNvGrpSpPr/>
          <p:nvPr/>
        </p:nvGrpSpPr>
        <p:grpSpPr>
          <a:xfrm>
            <a:off x="4940592" y="1319690"/>
            <a:ext cx="246558" cy="367161"/>
            <a:chOff x="4940592" y="1500690"/>
            <a:chExt cx="246558" cy="367161"/>
          </a:xfrm>
        </p:grpSpPr>
        <p:sp>
          <p:nvSpPr>
            <p:cNvPr id="11566" name="Google Shape;11566;p7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79"/>
          <p:cNvGrpSpPr/>
          <p:nvPr/>
        </p:nvGrpSpPr>
        <p:grpSpPr>
          <a:xfrm>
            <a:off x="7964906" y="1318894"/>
            <a:ext cx="380858" cy="367575"/>
            <a:chOff x="7964906" y="1499894"/>
            <a:chExt cx="380858" cy="367575"/>
          </a:xfrm>
        </p:grpSpPr>
        <p:sp>
          <p:nvSpPr>
            <p:cNvPr id="11571" name="Google Shape;11571;p7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4" name="Google Shape;11574;p79"/>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5" name="Google Shape;11575;p79"/>
          <p:cNvGrpSpPr/>
          <p:nvPr/>
        </p:nvGrpSpPr>
        <p:grpSpPr>
          <a:xfrm>
            <a:off x="8007400" y="2721278"/>
            <a:ext cx="285230" cy="355597"/>
            <a:chOff x="8007400" y="2902278"/>
            <a:chExt cx="285230" cy="355597"/>
          </a:xfrm>
        </p:grpSpPr>
        <p:sp>
          <p:nvSpPr>
            <p:cNvPr id="11576" name="Google Shape;11576;p7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9"/>
          <p:cNvGrpSpPr/>
          <p:nvPr/>
        </p:nvGrpSpPr>
        <p:grpSpPr>
          <a:xfrm>
            <a:off x="6219124" y="2721788"/>
            <a:ext cx="318231" cy="355470"/>
            <a:chOff x="6219124" y="2902788"/>
            <a:chExt cx="318231" cy="355470"/>
          </a:xfrm>
        </p:grpSpPr>
        <p:sp>
          <p:nvSpPr>
            <p:cNvPr id="11579" name="Google Shape;11579;p7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79"/>
          <p:cNvGrpSpPr/>
          <p:nvPr/>
        </p:nvGrpSpPr>
        <p:grpSpPr>
          <a:xfrm>
            <a:off x="4969421" y="2721852"/>
            <a:ext cx="185109" cy="355406"/>
            <a:chOff x="4969421" y="2902852"/>
            <a:chExt cx="185109" cy="355406"/>
          </a:xfrm>
        </p:grpSpPr>
        <p:sp>
          <p:nvSpPr>
            <p:cNvPr id="11583" name="Google Shape;11583;p7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9" name="Google Shape;11589;p79"/>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9"/>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1" name="Google Shape;11591;p79"/>
          <p:cNvGrpSpPr/>
          <p:nvPr/>
        </p:nvGrpSpPr>
        <p:grpSpPr>
          <a:xfrm>
            <a:off x="6685259" y="2721852"/>
            <a:ext cx="311414" cy="355406"/>
            <a:chOff x="6685259" y="2902852"/>
            <a:chExt cx="311414" cy="355406"/>
          </a:xfrm>
        </p:grpSpPr>
        <p:sp>
          <p:nvSpPr>
            <p:cNvPr id="11592" name="Google Shape;11592;p7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79"/>
          <p:cNvGrpSpPr/>
          <p:nvPr/>
        </p:nvGrpSpPr>
        <p:grpSpPr>
          <a:xfrm>
            <a:off x="5309250" y="2722170"/>
            <a:ext cx="359579" cy="355852"/>
            <a:chOff x="5309250" y="2903170"/>
            <a:chExt cx="359579" cy="355852"/>
          </a:xfrm>
        </p:grpSpPr>
        <p:sp>
          <p:nvSpPr>
            <p:cNvPr id="11596" name="Google Shape;11596;p7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9"/>
          <p:cNvGrpSpPr/>
          <p:nvPr/>
        </p:nvGrpSpPr>
        <p:grpSpPr>
          <a:xfrm>
            <a:off x="2199565" y="2240172"/>
            <a:ext cx="312179" cy="353431"/>
            <a:chOff x="2199565" y="2421172"/>
            <a:chExt cx="312179" cy="353431"/>
          </a:xfrm>
        </p:grpSpPr>
        <p:sp>
          <p:nvSpPr>
            <p:cNvPr id="11600" name="Google Shape;11600;p7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9"/>
          <p:cNvGrpSpPr/>
          <p:nvPr/>
        </p:nvGrpSpPr>
        <p:grpSpPr>
          <a:xfrm>
            <a:off x="1750887" y="2244727"/>
            <a:ext cx="320143" cy="343269"/>
            <a:chOff x="1750887" y="2425727"/>
            <a:chExt cx="320143" cy="343269"/>
          </a:xfrm>
        </p:grpSpPr>
        <p:sp>
          <p:nvSpPr>
            <p:cNvPr id="11603" name="Google Shape;11603;p7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9"/>
          <p:cNvGrpSpPr/>
          <p:nvPr/>
        </p:nvGrpSpPr>
        <p:grpSpPr>
          <a:xfrm>
            <a:off x="1298037" y="2244727"/>
            <a:ext cx="338364" cy="342887"/>
            <a:chOff x="1298037" y="2425727"/>
            <a:chExt cx="338364" cy="342887"/>
          </a:xfrm>
        </p:grpSpPr>
        <p:sp>
          <p:nvSpPr>
            <p:cNvPr id="11606" name="Google Shape;11606;p7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0" name="Google Shape;11610;p79"/>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1" name="Google Shape;11611;p79"/>
          <p:cNvGrpSpPr/>
          <p:nvPr/>
        </p:nvGrpSpPr>
        <p:grpSpPr>
          <a:xfrm>
            <a:off x="3974207" y="2248009"/>
            <a:ext cx="320143" cy="338491"/>
            <a:chOff x="3974207" y="2429009"/>
            <a:chExt cx="320143" cy="338491"/>
          </a:xfrm>
        </p:grpSpPr>
        <p:sp>
          <p:nvSpPr>
            <p:cNvPr id="11612" name="Google Shape;11612;p7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9"/>
          <p:cNvGrpSpPr/>
          <p:nvPr/>
        </p:nvGrpSpPr>
        <p:grpSpPr>
          <a:xfrm>
            <a:off x="2623237" y="2250047"/>
            <a:ext cx="355024" cy="332630"/>
            <a:chOff x="2623237" y="2431047"/>
            <a:chExt cx="355024" cy="332630"/>
          </a:xfrm>
        </p:grpSpPr>
        <p:sp>
          <p:nvSpPr>
            <p:cNvPr id="11615" name="Google Shape;11615;p7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9" name="Google Shape;11619;p79"/>
          <p:cNvGrpSpPr/>
          <p:nvPr/>
        </p:nvGrpSpPr>
        <p:grpSpPr>
          <a:xfrm>
            <a:off x="6657194" y="2253073"/>
            <a:ext cx="375507" cy="367925"/>
            <a:chOff x="6657194" y="2434073"/>
            <a:chExt cx="375507" cy="367925"/>
          </a:xfrm>
        </p:grpSpPr>
        <p:sp>
          <p:nvSpPr>
            <p:cNvPr id="11620" name="Google Shape;11620;p7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79"/>
          <p:cNvGrpSpPr/>
          <p:nvPr/>
        </p:nvGrpSpPr>
        <p:grpSpPr>
          <a:xfrm>
            <a:off x="7101317" y="2260655"/>
            <a:ext cx="367925" cy="352380"/>
            <a:chOff x="7101317" y="2441655"/>
            <a:chExt cx="367925" cy="352380"/>
          </a:xfrm>
        </p:grpSpPr>
        <p:sp>
          <p:nvSpPr>
            <p:cNvPr id="11624" name="Google Shape;11624;p7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79"/>
          <p:cNvGrpSpPr/>
          <p:nvPr/>
        </p:nvGrpSpPr>
        <p:grpSpPr>
          <a:xfrm>
            <a:off x="5756399" y="2253456"/>
            <a:ext cx="367925" cy="367161"/>
            <a:chOff x="5756399" y="2434456"/>
            <a:chExt cx="367925" cy="367161"/>
          </a:xfrm>
        </p:grpSpPr>
        <p:sp>
          <p:nvSpPr>
            <p:cNvPr id="11627" name="Google Shape;11627;p7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4" name="Google Shape;11634;p79"/>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6" name="Google Shape;11636;p79"/>
          <p:cNvGrpSpPr/>
          <p:nvPr/>
        </p:nvGrpSpPr>
        <p:grpSpPr>
          <a:xfrm>
            <a:off x="7964906" y="2253073"/>
            <a:ext cx="373627" cy="367925"/>
            <a:chOff x="7964906" y="2434073"/>
            <a:chExt cx="373627" cy="367925"/>
          </a:xfrm>
        </p:grpSpPr>
        <p:sp>
          <p:nvSpPr>
            <p:cNvPr id="11637" name="Google Shape;11637;p7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79"/>
          <p:cNvGrpSpPr/>
          <p:nvPr/>
        </p:nvGrpSpPr>
        <p:grpSpPr>
          <a:xfrm>
            <a:off x="6194086" y="2256737"/>
            <a:ext cx="369837" cy="360471"/>
            <a:chOff x="6194086" y="2437737"/>
            <a:chExt cx="369837" cy="360471"/>
          </a:xfrm>
        </p:grpSpPr>
        <p:sp>
          <p:nvSpPr>
            <p:cNvPr id="11640" name="Google Shape;11640;p7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2" name="Google Shape;11642;p79"/>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643" name="Google Shape;11643;p79"/>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47"/>
        <p:cNvGrpSpPr/>
        <p:nvPr/>
      </p:nvGrpSpPr>
      <p:grpSpPr>
        <a:xfrm>
          <a:off x="0" y="0"/>
          <a:ext cx="0" cy="0"/>
          <a:chOff x="0" y="0"/>
          <a:chExt cx="0" cy="0"/>
        </a:xfrm>
      </p:grpSpPr>
      <p:grpSp>
        <p:nvGrpSpPr>
          <p:cNvPr id="11648" name="Google Shape;11648;p80"/>
          <p:cNvGrpSpPr/>
          <p:nvPr/>
        </p:nvGrpSpPr>
        <p:grpSpPr>
          <a:xfrm>
            <a:off x="3122257" y="1334344"/>
            <a:ext cx="294850" cy="349434"/>
            <a:chOff x="3122257" y="1508594"/>
            <a:chExt cx="294850" cy="349434"/>
          </a:xfrm>
        </p:grpSpPr>
        <p:sp>
          <p:nvSpPr>
            <p:cNvPr id="11649" name="Google Shape;11649;p8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80"/>
          <p:cNvGrpSpPr/>
          <p:nvPr/>
        </p:nvGrpSpPr>
        <p:grpSpPr>
          <a:xfrm>
            <a:off x="910723" y="1333962"/>
            <a:ext cx="251660" cy="350166"/>
            <a:chOff x="910723" y="1508212"/>
            <a:chExt cx="251660" cy="350166"/>
          </a:xfrm>
        </p:grpSpPr>
        <p:sp>
          <p:nvSpPr>
            <p:cNvPr id="11655" name="Google Shape;11655;p8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80"/>
          <p:cNvGrpSpPr/>
          <p:nvPr/>
        </p:nvGrpSpPr>
        <p:grpSpPr>
          <a:xfrm>
            <a:off x="1308631" y="1333580"/>
            <a:ext cx="350166" cy="350198"/>
            <a:chOff x="1308631" y="1507830"/>
            <a:chExt cx="350166" cy="350198"/>
          </a:xfrm>
        </p:grpSpPr>
        <p:sp>
          <p:nvSpPr>
            <p:cNvPr id="11673" name="Google Shape;11673;p8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80"/>
          <p:cNvGrpSpPr/>
          <p:nvPr/>
        </p:nvGrpSpPr>
        <p:grpSpPr>
          <a:xfrm>
            <a:off x="1756921" y="1335489"/>
            <a:ext cx="345997" cy="345997"/>
            <a:chOff x="1756921" y="1509739"/>
            <a:chExt cx="345997" cy="345997"/>
          </a:xfrm>
        </p:grpSpPr>
        <p:sp>
          <p:nvSpPr>
            <p:cNvPr id="11678" name="Google Shape;11678;p8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0"/>
          <p:cNvGrpSpPr/>
          <p:nvPr/>
        </p:nvGrpSpPr>
        <p:grpSpPr>
          <a:xfrm>
            <a:off x="2216956" y="1336253"/>
            <a:ext cx="318721" cy="345615"/>
            <a:chOff x="2216956" y="1510503"/>
            <a:chExt cx="318721" cy="345615"/>
          </a:xfrm>
        </p:grpSpPr>
        <p:sp>
          <p:nvSpPr>
            <p:cNvPr id="11696" name="Google Shape;11696;p8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80"/>
          <p:cNvGrpSpPr/>
          <p:nvPr/>
        </p:nvGrpSpPr>
        <p:grpSpPr>
          <a:xfrm>
            <a:off x="3988156" y="1394211"/>
            <a:ext cx="349052" cy="230049"/>
            <a:chOff x="3988156" y="1568461"/>
            <a:chExt cx="349052" cy="230049"/>
          </a:xfrm>
        </p:grpSpPr>
        <p:sp>
          <p:nvSpPr>
            <p:cNvPr id="11702" name="Google Shape;11702;p8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80"/>
          <p:cNvGrpSpPr/>
          <p:nvPr/>
        </p:nvGrpSpPr>
        <p:grpSpPr>
          <a:xfrm>
            <a:off x="2633037" y="1325623"/>
            <a:ext cx="379002" cy="366112"/>
            <a:chOff x="2633037" y="1499873"/>
            <a:chExt cx="379002" cy="366112"/>
          </a:xfrm>
        </p:grpSpPr>
        <p:sp>
          <p:nvSpPr>
            <p:cNvPr id="11710" name="Google Shape;11710;p8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80"/>
          <p:cNvGrpSpPr/>
          <p:nvPr/>
        </p:nvGrpSpPr>
        <p:grpSpPr>
          <a:xfrm>
            <a:off x="6675256" y="1341919"/>
            <a:ext cx="327823" cy="357009"/>
            <a:chOff x="6675256" y="1516169"/>
            <a:chExt cx="327823" cy="357009"/>
          </a:xfrm>
        </p:grpSpPr>
        <p:sp>
          <p:nvSpPr>
            <p:cNvPr id="11717" name="Google Shape;11717;p8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80"/>
          <p:cNvGrpSpPr/>
          <p:nvPr/>
        </p:nvGrpSpPr>
        <p:grpSpPr>
          <a:xfrm>
            <a:off x="8020159" y="1342301"/>
            <a:ext cx="300897" cy="356627"/>
            <a:chOff x="8020159" y="1516551"/>
            <a:chExt cx="300897" cy="356627"/>
          </a:xfrm>
        </p:grpSpPr>
        <p:sp>
          <p:nvSpPr>
            <p:cNvPr id="11727" name="Google Shape;11727;p8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80"/>
          <p:cNvGrpSpPr/>
          <p:nvPr/>
        </p:nvGrpSpPr>
        <p:grpSpPr>
          <a:xfrm>
            <a:off x="5377363" y="1341919"/>
            <a:ext cx="257357" cy="356627"/>
            <a:chOff x="5377363" y="1516169"/>
            <a:chExt cx="257357" cy="356627"/>
          </a:xfrm>
        </p:grpSpPr>
        <p:sp>
          <p:nvSpPr>
            <p:cNvPr id="11733" name="Google Shape;11733;p8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80"/>
          <p:cNvGrpSpPr/>
          <p:nvPr/>
        </p:nvGrpSpPr>
        <p:grpSpPr>
          <a:xfrm>
            <a:off x="4880567" y="1361620"/>
            <a:ext cx="356245" cy="317607"/>
            <a:chOff x="4880567" y="1535870"/>
            <a:chExt cx="356245" cy="317607"/>
          </a:xfrm>
        </p:grpSpPr>
        <p:sp>
          <p:nvSpPr>
            <p:cNvPr id="11751" name="Google Shape;11751;p8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80"/>
          <p:cNvGrpSpPr/>
          <p:nvPr/>
        </p:nvGrpSpPr>
        <p:grpSpPr>
          <a:xfrm>
            <a:off x="5771483" y="1341537"/>
            <a:ext cx="357359" cy="357391"/>
            <a:chOff x="5771483" y="1515787"/>
            <a:chExt cx="357359" cy="357391"/>
          </a:xfrm>
        </p:grpSpPr>
        <p:sp>
          <p:nvSpPr>
            <p:cNvPr id="11757" name="Google Shape;11757;p8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80"/>
          <p:cNvGrpSpPr/>
          <p:nvPr/>
        </p:nvGrpSpPr>
        <p:grpSpPr>
          <a:xfrm>
            <a:off x="7121669" y="1359360"/>
            <a:ext cx="321362" cy="321362"/>
            <a:chOff x="7121669" y="1533610"/>
            <a:chExt cx="321362" cy="321362"/>
          </a:xfrm>
        </p:grpSpPr>
        <p:sp>
          <p:nvSpPr>
            <p:cNvPr id="11762" name="Google Shape;11762;p8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80"/>
          <p:cNvGrpSpPr/>
          <p:nvPr/>
        </p:nvGrpSpPr>
        <p:grpSpPr>
          <a:xfrm>
            <a:off x="7562766" y="1340614"/>
            <a:ext cx="327059" cy="360192"/>
            <a:chOff x="7562766" y="1514864"/>
            <a:chExt cx="327059" cy="360192"/>
          </a:xfrm>
        </p:grpSpPr>
        <p:sp>
          <p:nvSpPr>
            <p:cNvPr id="11767" name="Google Shape;11767;p8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80"/>
          <p:cNvGrpSpPr/>
          <p:nvPr/>
        </p:nvGrpSpPr>
        <p:grpSpPr>
          <a:xfrm>
            <a:off x="6221229" y="1324423"/>
            <a:ext cx="361636" cy="362183"/>
            <a:chOff x="6259175" y="1559008"/>
            <a:chExt cx="271743" cy="272093"/>
          </a:xfrm>
        </p:grpSpPr>
        <p:sp>
          <p:nvSpPr>
            <p:cNvPr id="11772" name="Google Shape;11772;p8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80"/>
          <p:cNvGrpSpPr/>
          <p:nvPr/>
        </p:nvGrpSpPr>
        <p:grpSpPr>
          <a:xfrm>
            <a:off x="6671087" y="1835054"/>
            <a:ext cx="332757" cy="281833"/>
            <a:chOff x="6671087" y="2009304"/>
            <a:chExt cx="332757" cy="281833"/>
          </a:xfrm>
        </p:grpSpPr>
        <p:sp>
          <p:nvSpPr>
            <p:cNvPr id="11790" name="Google Shape;11790;p8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2" name="Google Shape;11792;p80"/>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3" name="Google Shape;11793;p80"/>
          <p:cNvGrpSpPr/>
          <p:nvPr/>
        </p:nvGrpSpPr>
        <p:grpSpPr>
          <a:xfrm>
            <a:off x="2201806" y="1802335"/>
            <a:ext cx="349784" cy="349434"/>
            <a:chOff x="2201806" y="1976585"/>
            <a:chExt cx="349784" cy="349434"/>
          </a:xfrm>
        </p:grpSpPr>
        <p:sp>
          <p:nvSpPr>
            <p:cNvPr id="11794" name="Google Shape;11794;p8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0"/>
          <p:cNvGrpSpPr/>
          <p:nvPr/>
        </p:nvGrpSpPr>
        <p:grpSpPr>
          <a:xfrm>
            <a:off x="3094217" y="1802335"/>
            <a:ext cx="350198" cy="350548"/>
            <a:chOff x="3094217" y="1976585"/>
            <a:chExt cx="350198" cy="350548"/>
          </a:xfrm>
        </p:grpSpPr>
        <p:sp>
          <p:nvSpPr>
            <p:cNvPr id="11799" name="Google Shape;11799;p8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2" name="Google Shape;11812;p80"/>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3" name="Google Shape;11813;p80"/>
          <p:cNvGrpSpPr/>
          <p:nvPr/>
        </p:nvGrpSpPr>
        <p:grpSpPr>
          <a:xfrm>
            <a:off x="3979435" y="1802335"/>
            <a:ext cx="345265" cy="349848"/>
            <a:chOff x="3979435" y="1976585"/>
            <a:chExt cx="345265" cy="349848"/>
          </a:xfrm>
        </p:grpSpPr>
        <p:sp>
          <p:nvSpPr>
            <p:cNvPr id="11814" name="Google Shape;11814;p8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0"/>
          <p:cNvGrpSpPr/>
          <p:nvPr/>
        </p:nvGrpSpPr>
        <p:grpSpPr>
          <a:xfrm>
            <a:off x="3541011" y="1334344"/>
            <a:ext cx="350166" cy="349434"/>
            <a:chOff x="3541011" y="1508594"/>
            <a:chExt cx="350166" cy="349434"/>
          </a:xfrm>
        </p:grpSpPr>
        <p:sp>
          <p:nvSpPr>
            <p:cNvPr id="11832" name="Google Shape;11832;p8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0"/>
          <p:cNvGrpSpPr/>
          <p:nvPr/>
        </p:nvGrpSpPr>
        <p:grpSpPr>
          <a:xfrm>
            <a:off x="3576626" y="1801571"/>
            <a:ext cx="284251" cy="351694"/>
            <a:chOff x="3576626" y="1975821"/>
            <a:chExt cx="284251" cy="351694"/>
          </a:xfrm>
        </p:grpSpPr>
        <p:sp>
          <p:nvSpPr>
            <p:cNvPr id="11846" name="Google Shape;11846;p8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0"/>
          <p:cNvGrpSpPr/>
          <p:nvPr/>
        </p:nvGrpSpPr>
        <p:grpSpPr>
          <a:xfrm>
            <a:off x="2722090" y="2715912"/>
            <a:ext cx="238770" cy="371841"/>
            <a:chOff x="2722090" y="2890162"/>
            <a:chExt cx="238770" cy="371841"/>
          </a:xfrm>
        </p:grpSpPr>
        <p:sp>
          <p:nvSpPr>
            <p:cNvPr id="11850" name="Google Shape;11850;p8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3" name="Google Shape;11853;p80"/>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4" name="Google Shape;11854;p80"/>
          <p:cNvGrpSpPr/>
          <p:nvPr/>
        </p:nvGrpSpPr>
        <p:grpSpPr>
          <a:xfrm>
            <a:off x="6216367" y="1795906"/>
            <a:ext cx="361147" cy="361147"/>
            <a:chOff x="6216367" y="1970156"/>
            <a:chExt cx="361147" cy="361147"/>
          </a:xfrm>
        </p:grpSpPr>
        <p:sp>
          <p:nvSpPr>
            <p:cNvPr id="11855" name="Google Shape;11855;p8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80"/>
          <p:cNvGrpSpPr/>
          <p:nvPr/>
        </p:nvGrpSpPr>
        <p:grpSpPr>
          <a:xfrm>
            <a:off x="1289311" y="2751972"/>
            <a:ext cx="408156" cy="299783"/>
            <a:chOff x="1289311" y="2926222"/>
            <a:chExt cx="408156" cy="299783"/>
          </a:xfrm>
        </p:grpSpPr>
        <p:sp>
          <p:nvSpPr>
            <p:cNvPr id="11860" name="Google Shape;11860;p8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80"/>
          <p:cNvGrpSpPr/>
          <p:nvPr/>
        </p:nvGrpSpPr>
        <p:grpSpPr>
          <a:xfrm>
            <a:off x="7978465" y="1795142"/>
            <a:ext cx="361147" cy="360797"/>
            <a:chOff x="7978465" y="1969392"/>
            <a:chExt cx="361147" cy="360797"/>
          </a:xfrm>
        </p:grpSpPr>
        <p:sp>
          <p:nvSpPr>
            <p:cNvPr id="11863" name="Google Shape;11863;p8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2" name="Google Shape;11872;p80"/>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3" name="Google Shape;11873;p80"/>
          <p:cNvGrpSpPr/>
          <p:nvPr/>
        </p:nvGrpSpPr>
        <p:grpSpPr>
          <a:xfrm>
            <a:off x="854261" y="2734563"/>
            <a:ext cx="377474" cy="335748"/>
            <a:chOff x="854261" y="2908813"/>
            <a:chExt cx="377474" cy="335748"/>
          </a:xfrm>
        </p:grpSpPr>
        <p:sp>
          <p:nvSpPr>
            <p:cNvPr id="11874" name="Google Shape;11874;p8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80"/>
          <p:cNvGrpSpPr/>
          <p:nvPr/>
        </p:nvGrpSpPr>
        <p:grpSpPr>
          <a:xfrm>
            <a:off x="1749728" y="2720527"/>
            <a:ext cx="386927" cy="363438"/>
            <a:chOff x="1749728" y="2894777"/>
            <a:chExt cx="386927" cy="363438"/>
          </a:xfrm>
        </p:grpSpPr>
        <p:sp>
          <p:nvSpPr>
            <p:cNvPr id="11880" name="Google Shape;11880;p8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80"/>
          <p:cNvGrpSpPr/>
          <p:nvPr/>
        </p:nvGrpSpPr>
        <p:grpSpPr>
          <a:xfrm>
            <a:off x="7098912" y="1795142"/>
            <a:ext cx="359651" cy="361560"/>
            <a:chOff x="7098912" y="1969392"/>
            <a:chExt cx="359651" cy="361560"/>
          </a:xfrm>
        </p:grpSpPr>
        <p:sp>
          <p:nvSpPr>
            <p:cNvPr id="11888" name="Google Shape;11888;p8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1" name="Google Shape;11901;p80"/>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2" name="Google Shape;11902;p80"/>
          <p:cNvGrpSpPr/>
          <p:nvPr/>
        </p:nvGrpSpPr>
        <p:grpSpPr>
          <a:xfrm>
            <a:off x="5352728" y="1815989"/>
            <a:ext cx="327091" cy="322508"/>
            <a:chOff x="5352728" y="1990239"/>
            <a:chExt cx="327091" cy="322508"/>
          </a:xfrm>
        </p:grpSpPr>
        <p:sp>
          <p:nvSpPr>
            <p:cNvPr id="11903" name="Google Shape;11903;p8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80"/>
          <p:cNvGrpSpPr/>
          <p:nvPr/>
        </p:nvGrpSpPr>
        <p:grpSpPr>
          <a:xfrm>
            <a:off x="7538896" y="1795906"/>
            <a:ext cx="361147" cy="361529"/>
            <a:chOff x="7538896" y="1970156"/>
            <a:chExt cx="361147" cy="361529"/>
          </a:xfrm>
        </p:grpSpPr>
        <p:sp>
          <p:nvSpPr>
            <p:cNvPr id="11907" name="Google Shape;11907;p8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80"/>
          <p:cNvGrpSpPr/>
          <p:nvPr/>
        </p:nvGrpSpPr>
        <p:grpSpPr>
          <a:xfrm>
            <a:off x="4896099" y="1796670"/>
            <a:ext cx="358155" cy="358123"/>
            <a:chOff x="4896099" y="1970920"/>
            <a:chExt cx="358155" cy="358123"/>
          </a:xfrm>
        </p:grpSpPr>
        <p:sp>
          <p:nvSpPr>
            <p:cNvPr id="11914" name="Google Shape;11914;p8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0"/>
          <p:cNvGrpSpPr/>
          <p:nvPr/>
        </p:nvGrpSpPr>
        <p:grpSpPr>
          <a:xfrm>
            <a:off x="4048787" y="2802769"/>
            <a:ext cx="283488" cy="198604"/>
            <a:chOff x="4048787" y="2977019"/>
            <a:chExt cx="283488" cy="198604"/>
          </a:xfrm>
        </p:grpSpPr>
        <p:sp>
          <p:nvSpPr>
            <p:cNvPr id="11918" name="Google Shape;11918;p8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80"/>
          <p:cNvGrpSpPr/>
          <p:nvPr/>
        </p:nvGrpSpPr>
        <p:grpSpPr>
          <a:xfrm>
            <a:off x="4054103" y="2255941"/>
            <a:ext cx="218687" cy="349052"/>
            <a:chOff x="4054103" y="2430191"/>
            <a:chExt cx="218687" cy="349052"/>
          </a:xfrm>
        </p:grpSpPr>
        <p:sp>
          <p:nvSpPr>
            <p:cNvPr id="11925" name="Google Shape;11925;p8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80"/>
          <p:cNvGrpSpPr/>
          <p:nvPr/>
        </p:nvGrpSpPr>
        <p:grpSpPr>
          <a:xfrm>
            <a:off x="2185128" y="2253299"/>
            <a:ext cx="382758" cy="356595"/>
            <a:chOff x="2185128" y="2427549"/>
            <a:chExt cx="382758" cy="356595"/>
          </a:xfrm>
        </p:grpSpPr>
        <p:sp>
          <p:nvSpPr>
            <p:cNvPr id="11928" name="Google Shape;11928;p8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80"/>
          <p:cNvGrpSpPr/>
          <p:nvPr/>
        </p:nvGrpSpPr>
        <p:grpSpPr>
          <a:xfrm>
            <a:off x="2656907" y="2265043"/>
            <a:ext cx="332757" cy="332343"/>
            <a:chOff x="2656907" y="2439293"/>
            <a:chExt cx="332757" cy="332343"/>
          </a:xfrm>
        </p:grpSpPr>
        <p:sp>
          <p:nvSpPr>
            <p:cNvPr id="11933" name="Google Shape;11933;p8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0"/>
          <p:cNvGrpSpPr/>
          <p:nvPr/>
        </p:nvGrpSpPr>
        <p:grpSpPr>
          <a:xfrm>
            <a:off x="1731523" y="2248366"/>
            <a:ext cx="399435" cy="365698"/>
            <a:chOff x="1731523" y="2422616"/>
            <a:chExt cx="399435" cy="365698"/>
          </a:xfrm>
        </p:grpSpPr>
        <p:sp>
          <p:nvSpPr>
            <p:cNvPr id="11941" name="Google Shape;11941;p8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80"/>
          <p:cNvGrpSpPr/>
          <p:nvPr/>
        </p:nvGrpSpPr>
        <p:grpSpPr>
          <a:xfrm>
            <a:off x="3097241" y="2259314"/>
            <a:ext cx="344883" cy="343387"/>
            <a:chOff x="3097241" y="2433564"/>
            <a:chExt cx="344883" cy="343387"/>
          </a:xfrm>
        </p:grpSpPr>
        <p:sp>
          <p:nvSpPr>
            <p:cNvPr id="11945" name="Google Shape;11945;p8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80"/>
          <p:cNvGrpSpPr/>
          <p:nvPr/>
        </p:nvGrpSpPr>
        <p:grpSpPr>
          <a:xfrm>
            <a:off x="1278299" y="2265043"/>
            <a:ext cx="410829" cy="332343"/>
            <a:chOff x="1278299" y="2439293"/>
            <a:chExt cx="410829" cy="332343"/>
          </a:xfrm>
        </p:grpSpPr>
        <p:sp>
          <p:nvSpPr>
            <p:cNvPr id="11955" name="Google Shape;11955;p8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80"/>
          <p:cNvGrpSpPr/>
          <p:nvPr/>
        </p:nvGrpSpPr>
        <p:grpSpPr>
          <a:xfrm>
            <a:off x="2661459" y="1840751"/>
            <a:ext cx="322508" cy="273494"/>
            <a:chOff x="2661459" y="2015001"/>
            <a:chExt cx="322508" cy="273494"/>
          </a:xfrm>
        </p:grpSpPr>
        <p:sp>
          <p:nvSpPr>
            <p:cNvPr id="11964" name="Google Shape;11964;p8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80"/>
          <p:cNvGrpSpPr/>
          <p:nvPr/>
        </p:nvGrpSpPr>
        <p:grpSpPr>
          <a:xfrm>
            <a:off x="870939" y="2265043"/>
            <a:ext cx="331993" cy="331993"/>
            <a:chOff x="870939" y="2439293"/>
            <a:chExt cx="331993" cy="331993"/>
          </a:xfrm>
        </p:grpSpPr>
        <p:sp>
          <p:nvSpPr>
            <p:cNvPr id="11967" name="Google Shape;11967;p8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80"/>
          <p:cNvGrpSpPr/>
          <p:nvPr/>
        </p:nvGrpSpPr>
        <p:grpSpPr>
          <a:xfrm>
            <a:off x="6644957" y="2282103"/>
            <a:ext cx="371395" cy="278904"/>
            <a:chOff x="6644957" y="2456353"/>
            <a:chExt cx="371395" cy="278904"/>
          </a:xfrm>
        </p:grpSpPr>
        <p:sp>
          <p:nvSpPr>
            <p:cNvPr id="11984" name="Google Shape;11984;p8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80"/>
          <p:cNvGrpSpPr/>
          <p:nvPr/>
        </p:nvGrpSpPr>
        <p:grpSpPr>
          <a:xfrm>
            <a:off x="5388757" y="2240409"/>
            <a:ext cx="260349" cy="362292"/>
            <a:chOff x="5388757" y="2414659"/>
            <a:chExt cx="260349" cy="362292"/>
          </a:xfrm>
        </p:grpSpPr>
        <p:sp>
          <p:nvSpPr>
            <p:cNvPr id="11990" name="Google Shape;11990;p8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80"/>
          <p:cNvGrpSpPr/>
          <p:nvPr/>
        </p:nvGrpSpPr>
        <p:grpSpPr>
          <a:xfrm>
            <a:off x="3567142" y="2731507"/>
            <a:ext cx="348288" cy="340331"/>
            <a:chOff x="3567142" y="2905757"/>
            <a:chExt cx="348288" cy="340331"/>
          </a:xfrm>
        </p:grpSpPr>
        <p:sp>
          <p:nvSpPr>
            <p:cNvPr id="12011" name="Google Shape;12011;p8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80"/>
          <p:cNvGrpSpPr/>
          <p:nvPr/>
        </p:nvGrpSpPr>
        <p:grpSpPr>
          <a:xfrm>
            <a:off x="870939" y="1801571"/>
            <a:ext cx="332375" cy="350071"/>
            <a:chOff x="870939" y="1975821"/>
            <a:chExt cx="332375" cy="350071"/>
          </a:xfrm>
        </p:grpSpPr>
        <p:sp>
          <p:nvSpPr>
            <p:cNvPr id="12017" name="Google Shape;12017;p8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80"/>
          <p:cNvGrpSpPr/>
          <p:nvPr/>
        </p:nvGrpSpPr>
        <p:grpSpPr>
          <a:xfrm>
            <a:off x="7967103" y="2240791"/>
            <a:ext cx="355863" cy="361911"/>
            <a:chOff x="7967103" y="2415041"/>
            <a:chExt cx="355863" cy="361911"/>
          </a:xfrm>
        </p:grpSpPr>
        <p:sp>
          <p:nvSpPr>
            <p:cNvPr id="12022" name="Google Shape;12022;p8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80"/>
          <p:cNvGrpSpPr/>
          <p:nvPr/>
        </p:nvGrpSpPr>
        <p:grpSpPr>
          <a:xfrm>
            <a:off x="7529411" y="2240409"/>
            <a:ext cx="355863" cy="362292"/>
            <a:chOff x="7529411" y="2414659"/>
            <a:chExt cx="355863" cy="362292"/>
          </a:xfrm>
        </p:grpSpPr>
        <p:sp>
          <p:nvSpPr>
            <p:cNvPr id="12034" name="Google Shape;12034;p8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80"/>
          <p:cNvGrpSpPr/>
          <p:nvPr/>
        </p:nvGrpSpPr>
        <p:grpSpPr>
          <a:xfrm>
            <a:off x="5733194" y="2257468"/>
            <a:ext cx="446826" cy="327059"/>
            <a:chOff x="5733194" y="2431718"/>
            <a:chExt cx="446826" cy="327059"/>
          </a:xfrm>
        </p:grpSpPr>
        <p:sp>
          <p:nvSpPr>
            <p:cNvPr id="12047" name="Google Shape;12047;p8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80"/>
          <p:cNvGrpSpPr/>
          <p:nvPr/>
        </p:nvGrpSpPr>
        <p:grpSpPr>
          <a:xfrm>
            <a:off x="4876780" y="2243814"/>
            <a:ext cx="407774" cy="356627"/>
            <a:chOff x="4876780" y="2418064"/>
            <a:chExt cx="407774" cy="356627"/>
          </a:xfrm>
        </p:grpSpPr>
        <p:sp>
          <p:nvSpPr>
            <p:cNvPr id="12051" name="Google Shape;12051;p8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80"/>
          <p:cNvGrpSpPr/>
          <p:nvPr/>
        </p:nvGrpSpPr>
        <p:grpSpPr>
          <a:xfrm>
            <a:off x="7070872" y="2236621"/>
            <a:ext cx="398321" cy="371013"/>
            <a:chOff x="7070872" y="2410871"/>
            <a:chExt cx="398321" cy="371013"/>
          </a:xfrm>
        </p:grpSpPr>
        <p:sp>
          <p:nvSpPr>
            <p:cNvPr id="12060" name="Google Shape;12060;p8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4" name="Google Shape;12064;p80"/>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5" name="Google Shape;12065;p80"/>
          <p:cNvGrpSpPr/>
          <p:nvPr/>
        </p:nvGrpSpPr>
        <p:grpSpPr>
          <a:xfrm>
            <a:off x="5318259" y="2807861"/>
            <a:ext cx="371013" cy="220787"/>
            <a:chOff x="5318259" y="2982111"/>
            <a:chExt cx="371013" cy="220787"/>
          </a:xfrm>
        </p:grpSpPr>
        <p:sp>
          <p:nvSpPr>
            <p:cNvPr id="12066" name="Google Shape;12066;p8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0"/>
          <p:cNvGrpSpPr/>
          <p:nvPr/>
        </p:nvGrpSpPr>
        <p:grpSpPr>
          <a:xfrm>
            <a:off x="7073928" y="2731507"/>
            <a:ext cx="371395" cy="371809"/>
            <a:chOff x="7073928" y="2905757"/>
            <a:chExt cx="371395" cy="371809"/>
          </a:xfrm>
        </p:grpSpPr>
        <p:sp>
          <p:nvSpPr>
            <p:cNvPr id="12075" name="Google Shape;12075;p8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80"/>
          <p:cNvGrpSpPr/>
          <p:nvPr/>
        </p:nvGrpSpPr>
        <p:grpSpPr>
          <a:xfrm>
            <a:off x="6188327" y="2781158"/>
            <a:ext cx="371395" cy="272857"/>
            <a:chOff x="6188327" y="2955408"/>
            <a:chExt cx="371395" cy="272857"/>
          </a:xfrm>
        </p:grpSpPr>
        <p:sp>
          <p:nvSpPr>
            <p:cNvPr id="12079" name="Google Shape;12079;p8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80"/>
          <p:cNvGrpSpPr/>
          <p:nvPr/>
        </p:nvGrpSpPr>
        <p:grpSpPr>
          <a:xfrm>
            <a:off x="7521454" y="2731889"/>
            <a:ext cx="359651" cy="371013"/>
            <a:chOff x="7521454" y="2906139"/>
            <a:chExt cx="359651" cy="371013"/>
          </a:xfrm>
        </p:grpSpPr>
        <p:sp>
          <p:nvSpPr>
            <p:cNvPr id="12082" name="Google Shape;12082;p8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0"/>
          <p:cNvGrpSpPr/>
          <p:nvPr/>
        </p:nvGrpSpPr>
        <p:grpSpPr>
          <a:xfrm>
            <a:off x="5782845" y="2732271"/>
            <a:ext cx="301661" cy="371013"/>
            <a:chOff x="5782845" y="2906521"/>
            <a:chExt cx="301661" cy="371013"/>
          </a:xfrm>
        </p:grpSpPr>
        <p:sp>
          <p:nvSpPr>
            <p:cNvPr id="12088" name="Google Shape;12088;p8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80"/>
          <p:cNvGrpSpPr/>
          <p:nvPr/>
        </p:nvGrpSpPr>
        <p:grpSpPr>
          <a:xfrm>
            <a:off x="3539102" y="2253299"/>
            <a:ext cx="355099" cy="355481"/>
            <a:chOff x="3539102" y="2427549"/>
            <a:chExt cx="355099" cy="355481"/>
          </a:xfrm>
        </p:grpSpPr>
        <p:sp>
          <p:nvSpPr>
            <p:cNvPr id="12092" name="Google Shape;12092;p8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4" name="Google Shape;12094;p80"/>
          <p:cNvGrpSpPr/>
          <p:nvPr/>
        </p:nvGrpSpPr>
        <p:grpSpPr>
          <a:xfrm>
            <a:off x="6630539" y="2743252"/>
            <a:ext cx="371777" cy="349434"/>
            <a:chOff x="6630539" y="2917502"/>
            <a:chExt cx="371777" cy="349434"/>
          </a:xfrm>
        </p:grpSpPr>
        <p:sp>
          <p:nvSpPr>
            <p:cNvPr id="12095" name="Google Shape;12095;p8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2" name="Google Shape;12102;p80"/>
          <p:cNvGrpSpPr/>
          <p:nvPr/>
        </p:nvGrpSpPr>
        <p:grpSpPr>
          <a:xfrm>
            <a:off x="2171474" y="3194979"/>
            <a:ext cx="408156" cy="343737"/>
            <a:chOff x="2171474" y="3369229"/>
            <a:chExt cx="408156" cy="343737"/>
          </a:xfrm>
        </p:grpSpPr>
        <p:sp>
          <p:nvSpPr>
            <p:cNvPr id="12103" name="Google Shape;12103;p8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0"/>
          <p:cNvGrpSpPr/>
          <p:nvPr/>
        </p:nvGrpSpPr>
        <p:grpSpPr>
          <a:xfrm>
            <a:off x="4891198" y="2750858"/>
            <a:ext cx="334634" cy="334634"/>
            <a:chOff x="4891198" y="2925108"/>
            <a:chExt cx="334634" cy="334634"/>
          </a:xfrm>
        </p:grpSpPr>
        <p:sp>
          <p:nvSpPr>
            <p:cNvPr id="12108" name="Google Shape;12108;p8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80"/>
          <p:cNvGrpSpPr/>
          <p:nvPr/>
        </p:nvGrpSpPr>
        <p:grpSpPr>
          <a:xfrm>
            <a:off x="7976174" y="2750858"/>
            <a:ext cx="334666" cy="334634"/>
            <a:chOff x="7976174" y="2925108"/>
            <a:chExt cx="334666" cy="334634"/>
          </a:xfrm>
        </p:grpSpPr>
        <p:sp>
          <p:nvSpPr>
            <p:cNvPr id="12117" name="Google Shape;12117;p8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80"/>
          <p:cNvGrpSpPr/>
          <p:nvPr/>
        </p:nvGrpSpPr>
        <p:grpSpPr>
          <a:xfrm>
            <a:off x="3091957" y="3199881"/>
            <a:ext cx="354717" cy="332757"/>
            <a:chOff x="3091957" y="3374131"/>
            <a:chExt cx="354717" cy="332757"/>
          </a:xfrm>
        </p:grpSpPr>
        <p:sp>
          <p:nvSpPr>
            <p:cNvPr id="12127" name="Google Shape;12127;p8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80"/>
          <p:cNvGrpSpPr/>
          <p:nvPr/>
        </p:nvGrpSpPr>
        <p:grpSpPr>
          <a:xfrm>
            <a:off x="3988156" y="3205960"/>
            <a:ext cx="353954" cy="318880"/>
            <a:chOff x="3988156" y="3380210"/>
            <a:chExt cx="353954" cy="318880"/>
          </a:xfrm>
        </p:grpSpPr>
        <p:sp>
          <p:nvSpPr>
            <p:cNvPr id="12134" name="Google Shape;12134;p8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80"/>
          <p:cNvGrpSpPr/>
          <p:nvPr/>
        </p:nvGrpSpPr>
        <p:grpSpPr>
          <a:xfrm>
            <a:off x="3541011" y="3193070"/>
            <a:ext cx="348257" cy="346188"/>
            <a:chOff x="3541011" y="3367320"/>
            <a:chExt cx="348257" cy="346188"/>
          </a:xfrm>
        </p:grpSpPr>
        <p:sp>
          <p:nvSpPr>
            <p:cNvPr id="12140" name="Google Shape;12140;p8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80"/>
          <p:cNvGrpSpPr/>
          <p:nvPr/>
        </p:nvGrpSpPr>
        <p:grpSpPr>
          <a:xfrm>
            <a:off x="1314678" y="3183967"/>
            <a:ext cx="334666" cy="365348"/>
            <a:chOff x="1314678" y="3358217"/>
            <a:chExt cx="334666" cy="365348"/>
          </a:xfrm>
        </p:grpSpPr>
        <p:sp>
          <p:nvSpPr>
            <p:cNvPr id="12145" name="Google Shape;12145;p8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80"/>
          <p:cNvGrpSpPr/>
          <p:nvPr/>
        </p:nvGrpSpPr>
        <p:grpSpPr>
          <a:xfrm>
            <a:off x="1748582" y="3198385"/>
            <a:ext cx="359269" cy="335780"/>
            <a:chOff x="1748582" y="3372635"/>
            <a:chExt cx="359269" cy="335780"/>
          </a:xfrm>
        </p:grpSpPr>
        <p:sp>
          <p:nvSpPr>
            <p:cNvPr id="12151" name="Google Shape;12151;p8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2" name="Google Shape;12152;p80"/>
            <p:cNvGrpSpPr/>
            <p:nvPr/>
          </p:nvGrpSpPr>
          <p:grpSpPr>
            <a:xfrm>
              <a:off x="1748582" y="3372635"/>
              <a:ext cx="333520" cy="335780"/>
              <a:chOff x="1748582" y="3372635"/>
              <a:chExt cx="333520" cy="335780"/>
            </a:xfrm>
          </p:grpSpPr>
          <p:sp>
            <p:nvSpPr>
              <p:cNvPr id="12153" name="Google Shape;12153;p8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56" name="Google Shape;12156;p80"/>
          <p:cNvGrpSpPr/>
          <p:nvPr/>
        </p:nvGrpSpPr>
        <p:grpSpPr>
          <a:xfrm>
            <a:off x="2640993" y="3183585"/>
            <a:ext cx="365348" cy="364966"/>
            <a:chOff x="2640993" y="3357835"/>
            <a:chExt cx="365348" cy="364966"/>
          </a:xfrm>
        </p:grpSpPr>
        <p:sp>
          <p:nvSpPr>
            <p:cNvPr id="12157" name="Google Shape;12157;p8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80"/>
          <p:cNvGrpSpPr/>
          <p:nvPr/>
        </p:nvGrpSpPr>
        <p:grpSpPr>
          <a:xfrm>
            <a:off x="4886264" y="3191924"/>
            <a:ext cx="350548" cy="350198"/>
            <a:chOff x="4886264" y="3366174"/>
            <a:chExt cx="350548" cy="350198"/>
          </a:xfrm>
        </p:grpSpPr>
        <p:sp>
          <p:nvSpPr>
            <p:cNvPr id="12168" name="Google Shape;12168;p8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80"/>
          <p:cNvGrpSpPr/>
          <p:nvPr/>
        </p:nvGrpSpPr>
        <p:grpSpPr>
          <a:xfrm>
            <a:off x="5331913" y="3239697"/>
            <a:ext cx="347143" cy="254684"/>
            <a:chOff x="5331913" y="3413947"/>
            <a:chExt cx="347143" cy="254684"/>
          </a:xfrm>
        </p:grpSpPr>
        <p:sp>
          <p:nvSpPr>
            <p:cNvPr id="12182" name="Google Shape;12182;p8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80"/>
          <p:cNvGrpSpPr/>
          <p:nvPr/>
        </p:nvGrpSpPr>
        <p:grpSpPr>
          <a:xfrm>
            <a:off x="5776798" y="3235528"/>
            <a:ext cx="346379" cy="264518"/>
            <a:chOff x="5776798" y="3409778"/>
            <a:chExt cx="346379" cy="264518"/>
          </a:xfrm>
        </p:grpSpPr>
        <p:sp>
          <p:nvSpPr>
            <p:cNvPr id="12189" name="Google Shape;12189;p8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80"/>
          <p:cNvGrpSpPr/>
          <p:nvPr/>
        </p:nvGrpSpPr>
        <p:grpSpPr>
          <a:xfrm>
            <a:off x="7108015" y="3222255"/>
            <a:ext cx="344883" cy="290299"/>
            <a:chOff x="7108015" y="3396505"/>
            <a:chExt cx="344883" cy="290299"/>
          </a:xfrm>
        </p:grpSpPr>
        <p:sp>
          <p:nvSpPr>
            <p:cNvPr id="12196" name="Google Shape;12196;p8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80"/>
          <p:cNvGrpSpPr/>
          <p:nvPr/>
        </p:nvGrpSpPr>
        <p:grpSpPr>
          <a:xfrm>
            <a:off x="7551754" y="3216558"/>
            <a:ext cx="344883" cy="301311"/>
            <a:chOff x="7551754" y="3390808"/>
            <a:chExt cx="344883" cy="301311"/>
          </a:xfrm>
        </p:grpSpPr>
        <p:sp>
          <p:nvSpPr>
            <p:cNvPr id="12201" name="Google Shape;12201;p8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0"/>
          <p:cNvGrpSpPr/>
          <p:nvPr/>
        </p:nvGrpSpPr>
        <p:grpSpPr>
          <a:xfrm>
            <a:off x="6707084" y="3213153"/>
            <a:ext cx="261145" cy="308504"/>
            <a:chOff x="6707084" y="3387403"/>
            <a:chExt cx="261145" cy="308504"/>
          </a:xfrm>
        </p:grpSpPr>
        <p:sp>
          <p:nvSpPr>
            <p:cNvPr id="12213" name="Google Shape;12213;p8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7" name="Google Shape;12217;p80"/>
          <p:cNvGrpSpPr/>
          <p:nvPr/>
        </p:nvGrpSpPr>
        <p:grpSpPr>
          <a:xfrm>
            <a:off x="848978" y="4123387"/>
            <a:ext cx="377824" cy="324418"/>
            <a:chOff x="848978" y="4297637"/>
            <a:chExt cx="377824" cy="324418"/>
          </a:xfrm>
        </p:grpSpPr>
        <p:sp>
          <p:nvSpPr>
            <p:cNvPr id="12218" name="Google Shape;12218;p8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80"/>
          <p:cNvGrpSpPr/>
          <p:nvPr/>
        </p:nvGrpSpPr>
        <p:grpSpPr>
          <a:xfrm>
            <a:off x="1754279" y="4112343"/>
            <a:ext cx="351439" cy="345965"/>
            <a:chOff x="1754279" y="4286593"/>
            <a:chExt cx="351439" cy="345965"/>
          </a:xfrm>
        </p:grpSpPr>
        <p:sp>
          <p:nvSpPr>
            <p:cNvPr id="12221" name="Google Shape;12221;p8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80"/>
          <p:cNvGrpSpPr/>
          <p:nvPr/>
        </p:nvGrpSpPr>
        <p:grpSpPr>
          <a:xfrm>
            <a:off x="3996113" y="4116926"/>
            <a:ext cx="336512" cy="335048"/>
            <a:chOff x="3996113" y="4291176"/>
            <a:chExt cx="336512" cy="335048"/>
          </a:xfrm>
        </p:grpSpPr>
        <p:sp>
          <p:nvSpPr>
            <p:cNvPr id="12227" name="Google Shape;12227;p8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0" name="Google Shape;12230;p80"/>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1" name="Google Shape;12231;p80"/>
          <p:cNvGrpSpPr/>
          <p:nvPr/>
        </p:nvGrpSpPr>
        <p:grpSpPr>
          <a:xfrm>
            <a:off x="2179081" y="4111261"/>
            <a:ext cx="397525" cy="348670"/>
            <a:chOff x="2179081" y="4285511"/>
            <a:chExt cx="397525" cy="348670"/>
          </a:xfrm>
        </p:grpSpPr>
        <p:sp>
          <p:nvSpPr>
            <p:cNvPr id="12232" name="Google Shape;12232;p8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80"/>
          <p:cNvGrpSpPr/>
          <p:nvPr/>
        </p:nvGrpSpPr>
        <p:grpSpPr>
          <a:xfrm>
            <a:off x="3584201" y="4120746"/>
            <a:ext cx="267574" cy="329415"/>
            <a:chOff x="3584201" y="4294996"/>
            <a:chExt cx="267574" cy="329415"/>
          </a:xfrm>
        </p:grpSpPr>
        <p:sp>
          <p:nvSpPr>
            <p:cNvPr id="12235" name="Google Shape;12235;p8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80"/>
          <p:cNvGrpSpPr/>
          <p:nvPr/>
        </p:nvGrpSpPr>
        <p:grpSpPr>
          <a:xfrm>
            <a:off x="3082855" y="4121478"/>
            <a:ext cx="375946" cy="327823"/>
            <a:chOff x="3082855" y="4295728"/>
            <a:chExt cx="375946" cy="327823"/>
          </a:xfrm>
        </p:grpSpPr>
        <p:sp>
          <p:nvSpPr>
            <p:cNvPr id="12240" name="Google Shape;12240;p8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80"/>
          <p:cNvGrpSpPr/>
          <p:nvPr/>
        </p:nvGrpSpPr>
        <p:grpSpPr>
          <a:xfrm>
            <a:off x="2749016" y="4116926"/>
            <a:ext cx="150831" cy="336926"/>
            <a:chOff x="2749016" y="4291176"/>
            <a:chExt cx="150831" cy="336926"/>
          </a:xfrm>
        </p:grpSpPr>
        <p:sp>
          <p:nvSpPr>
            <p:cNvPr id="12252" name="Google Shape;12252;p8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80"/>
          <p:cNvGrpSpPr/>
          <p:nvPr/>
        </p:nvGrpSpPr>
        <p:grpSpPr>
          <a:xfrm>
            <a:off x="7127716" y="4105182"/>
            <a:ext cx="248254" cy="361942"/>
            <a:chOff x="7127716" y="4279432"/>
            <a:chExt cx="248254" cy="361942"/>
          </a:xfrm>
        </p:grpSpPr>
        <p:sp>
          <p:nvSpPr>
            <p:cNvPr id="12257" name="Google Shape;12257;p8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80"/>
          <p:cNvGrpSpPr/>
          <p:nvPr/>
        </p:nvGrpSpPr>
        <p:grpSpPr>
          <a:xfrm>
            <a:off x="7565408" y="4105182"/>
            <a:ext cx="248255" cy="361942"/>
            <a:chOff x="7565408" y="4279432"/>
            <a:chExt cx="248255" cy="361942"/>
          </a:xfrm>
        </p:grpSpPr>
        <p:sp>
          <p:nvSpPr>
            <p:cNvPr id="12267" name="Google Shape;12267;p8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5" name="Google Shape;12275;p80"/>
          <p:cNvGrpSpPr/>
          <p:nvPr/>
        </p:nvGrpSpPr>
        <p:grpSpPr>
          <a:xfrm>
            <a:off x="6264109" y="4105182"/>
            <a:ext cx="225498" cy="361560"/>
            <a:chOff x="6264109" y="4279432"/>
            <a:chExt cx="225498" cy="361560"/>
          </a:xfrm>
        </p:grpSpPr>
        <p:sp>
          <p:nvSpPr>
            <p:cNvPr id="12276" name="Google Shape;12276;p8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8" name="Google Shape;12278;p80"/>
          <p:cNvGrpSpPr/>
          <p:nvPr/>
        </p:nvGrpSpPr>
        <p:grpSpPr>
          <a:xfrm>
            <a:off x="7929578" y="4110115"/>
            <a:ext cx="395266" cy="351312"/>
            <a:chOff x="7929578" y="4284365"/>
            <a:chExt cx="395266" cy="351312"/>
          </a:xfrm>
        </p:grpSpPr>
        <p:sp>
          <p:nvSpPr>
            <p:cNvPr id="12279" name="Google Shape;12279;p8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3" name="Google Shape;12283;p80"/>
          <p:cNvGrpSpPr/>
          <p:nvPr/>
        </p:nvGrpSpPr>
        <p:grpSpPr>
          <a:xfrm>
            <a:off x="6595502" y="4149527"/>
            <a:ext cx="426315" cy="332826"/>
            <a:chOff x="6639652" y="4323777"/>
            <a:chExt cx="426315" cy="332826"/>
          </a:xfrm>
        </p:grpSpPr>
        <p:sp>
          <p:nvSpPr>
            <p:cNvPr id="12284" name="Google Shape;12284;p8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80"/>
          <p:cNvGrpSpPr/>
          <p:nvPr/>
        </p:nvGrpSpPr>
        <p:grpSpPr>
          <a:xfrm>
            <a:off x="5357662" y="4123387"/>
            <a:ext cx="287275" cy="326296"/>
            <a:chOff x="5357662" y="4297637"/>
            <a:chExt cx="287275" cy="326296"/>
          </a:xfrm>
        </p:grpSpPr>
        <p:sp>
          <p:nvSpPr>
            <p:cNvPr id="12295" name="Google Shape;12295;p8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80"/>
          <p:cNvGrpSpPr/>
          <p:nvPr/>
        </p:nvGrpSpPr>
        <p:grpSpPr>
          <a:xfrm>
            <a:off x="5774124" y="4120300"/>
            <a:ext cx="331611" cy="331674"/>
            <a:chOff x="5774124" y="4294550"/>
            <a:chExt cx="331611" cy="331674"/>
          </a:xfrm>
        </p:grpSpPr>
        <p:sp>
          <p:nvSpPr>
            <p:cNvPr id="12301" name="Google Shape;12301;p8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80"/>
          <p:cNvGrpSpPr/>
          <p:nvPr/>
        </p:nvGrpSpPr>
        <p:grpSpPr>
          <a:xfrm>
            <a:off x="4890434" y="4113139"/>
            <a:ext cx="345997" cy="346029"/>
            <a:chOff x="4890434" y="4287389"/>
            <a:chExt cx="345997" cy="346029"/>
          </a:xfrm>
        </p:grpSpPr>
        <p:sp>
          <p:nvSpPr>
            <p:cNvPr id="12304" name="Google Shape;12304;p8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80"/>
          <p:cNvGrpSpPr/>
          <p:nvPr/>
        </p:nvGrpSpPr>
        <p:grpSpPr>
          <a:xfrm>
            <a:off x="2165809" y="3636809"/>
            <a:ext cx="422542" cy="342973"/>
            <a:chOff x="2165809" y="3811059"/>
            <a:chExt cx="422542" cy="342973"/>
          </a:xfrm>
        </p:grpSpPr>
        <p:sp>
          <p:nvSpPr>
            <p:cNvPr id="12312" name="Google Shape;12312;p8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0" name="Google Shape;12330;p80"/>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1" name="Google Shape;12331;p80"/>
          <p:cNvGrpSpPr/>
          <p:nvPr/>
        </p:nvGrpSpPr>
        <p:grpSpPr>
          <a:xfrm>
            <a:off x="903530" y="3631875"/>
            <a:ext cx="264550" cy="353222"/>
            <a:chOff x="903530" y="3806125"/>
            <a:chExt cx="264550" cy="353222"/>
          </a:xfrm>
        </p:grpSpPr>
        <p:sp>
          <p:nvSpPr>
            <p:cNvPr id="12332" name="Google Shape;12332;p8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80"/>
          <p:cNvGrpSpPr/>
          <p:nvPr/>
        </p:nvGrpSpPr>
        <p:grpSpPr>
          <a:xfrm>
            <a:off x="850092" y="3178684"/>
            <a:ext cx="369517" cy="375660"/>
            <a:chOff x="850092" y="3352934"/>
            <a:chExt cx="369517" cy="375660"/>
          </a:xfrm>
        </p:grpSpPr>
        <p:sp>
          <p:nvSpPr>
            <p:cNvPr id="12337" name="Google Shape;12337;p8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80"/>
          <p:cNvGrpSpPr/>
          <p:nvPr/>
        </p:nvGrpSpPr>
        <p:grpSpPr>
          <a:xfrm>
            <a:off x="2611458" y="3642124"/>
            <a:ext cx="426329" cy="332375"/>
            <a:chOff x="2611458" y="3816374"/>
            <a:chExt cx="426329" cy="332375"/>
          </a:xfrm>
        </p:grpSpPr>
        <p:sp>
          <p:nvSpPr>
            <p:cNvPr id="12343" name="Google Shape;12343;p8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3" name="Google Shape;12353;p80"/>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4" name="Google Shape;12354;p80"/>
          <p:cNvGrpSpPr/>
          <p:nvPr/>
        </p:nvGrpSpPr>
        <p:grpSpPr>
          <a:xfrm>
            <a:off x="4019984" y="3631143"/>
            <a:ext cx="293704" cy="353954"/>
            <a:chOff x="4019984" y="3805393"/>
            <a:chExt cx="293704" cy="353954"/>
          </a:xfrm>
        </p:grpSpPr>
        <p:sp>
          <p:nvSpPr>
            <p:cNvPr id="12355" name="Google Shape;12355;p8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80"/>
          <p:cNvGrpSpPr/>
          <p:nvPr/>
        </p:nvGrpSpPr>
        <p:grpSpPr>
          <a:xfrm>
            <a:off x="8006505" y="3215794"/>
            <a:ext cx="323654" cy="303189"/>
            <a:chOff x="8006505" y="3390044"/>
            <a:chExt cx="323654" cy="303189"/>
          </a:xfrm>
        </p:grpSpPr>
        <p:sp>
          <p:nvSpPr>
            <p:cNvPr id="12358" name="Google Shape;12358;p8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80"/>
          <p:cNvGrpSpPr/>
          <p:nvPr/>
        </p:nvGrpSpPr>
        <p:grpSpPr>
          <a:xfrm>
            <a:off x="1299146" y="3632257"/>
            <a:ext cx="367990" cy="351312"/>
            <a:chOff x="1299146" y="3806507"/>
            <a:chExt cx="367990" cy="351312"/>
          </a:xfrm>
        </p:grpSpPr>
        <p:sp>
          <p:nvSpPr>
            <p:cNvPr id="12365" name="Google Shape;12365;p8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7" name="Google Shape;12367;p80"/>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8" name="Google Shape;12368;p80"/>
          <p:cNvGrpSpPr/>
          <p:nvPr/>
        </p:nvGrpSpPr>
        <p:grpSpPr>
          <a:xfrm>
            <a:off x="7550258" y="3658420"/>
            <a:ext cx="371395" cy="301279"/>
            <a:chOff x="7550258" y="3832670"/>
            <a:chExt cx="371395" cy="301279"/>
          </a:xfrm>
        </p:grpSpPr>
        <p:sp>
          <p:nvSpPr>
            <p:cNvPr id="12369" name="Google Shape;12369;p8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7" name="Google Shape;12387;p80"/>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8" name="Google Shape;12388;p80"/>
          <p:cNvGrpSpPr/>
          <p:nvPr/>
        </p:nvGrpSpPr>
        <p:grpSpPr>
          <a:xfrm>
            <a:off x="6659725" y="3633785"/>
            <a:ext cx="367608" cy="350548"/>
            <a:chOff x="6659725" y="3808035"/>
            <a:chExt cx="367608" cy="350548"/>
          </a:xfrm>
        </p:grpSpPr>
        <p:sp>
          <p:nvSpPr>
            <p:cNvPr id="12389" name="Google Shape;12389;p8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80"/>
          <p:cNvGrpSpPr/>
          <p:nvPr/>
        </p:nvGrpSpPr>
        <p:grpSpPr>
          <a:xfrm>
            <a:off x="6219391" y="3642506"/>
            <a:ext cx="356627" cy="334252"/>
            <a:chOff x="6219391" y="3816756"/>
            <a:chExt cx="356627" cy="334252"/>
          </a:xfrm>
        </p:grpSpPr>
        <p:sp>
          <p:nvSpPr>
            <p:cNvPr id="12392" name="Google Shape;12392;p8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6" name="Google Shape;12396;p80"/>
          <p:cNvGrpSpPr/>
          <p:nvPr/>
        </p:nvGrpSpPr>
        <p:grpSpPr>
          <a:xfrm>
            <a:off x="5778676" y="3652722"/>
            <a:ext cx="349052" cy="313055"/>
            <a:chOff x="5778676" y="3826972"/>
            <a:chExt cx="349052" cy="313055"/>
          </a:xfrm>
        </p:grpSpPr>
        <p:sp>
          <p:nvSpPr>
            <p:cNvPr id="12397" name="Google Shape;12397;p8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80"/>
          <p:cNvGrpSpPr/>
          <p:nvPr/>
        </p:nvGrpSpPr>
        <p:grpSpPr>
          <a:xfrm>
            <a:off x="5355784" y="3660297"/>
            <a:ext cx="299019" cy="297905"/>
            <a:chOff x="5355784" y="3834547"/>
            <a:chExt cx="299019" cy="297905"/>
          </a:xfrm>
        </p:grpSpPr>
        <p:sp>
          <p:nvSpPr>
            <p:cNvPr id="12403" name="Google Shape;12403;p8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0"/>
          <p:cNvGrpSpPr/>
          <p:nvPr/>
        </p:nvGrpSpPr>
        <p:grpSpPr>
          <a:xfrm>
            <a:off x="8036455" y="3633021"/>
            <a:ext cx="292176" cy="353985"/>
            <a:chOff x="8036455" y="3807271"/>
            <a:chExt cx="292176" cy="353985"/>
          </a:xfrm>
        </p:grpSpPr>
        <p:sp>
          <p:nvSpPr>
            <p:cNvPr id="12408" name="Google Shape;12408;p8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0" name="Google Shape;12410;p80"/>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411" name="Google Shape;12411;p80"/>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412" name="Google Shape;12412;p80"/>
          <p:cNvGrpSpPr/>
          <p:nvPr/>
        </p:nvGrpSpPr>
        <p:grpSpPr>
          <a:xfrm>
            <a:off x="4874902" y="3634549"/>
            <a:ext cx="345615" cy="350835"/>
            <a:chOff x="4874902" y="3808799"/>
            <a:chExt cx="345615" cy="350835"/>
          </a:xfrm>
        </p:grpSpPr>
        <p:sp>
          <p:nvSpPr>
            <p:cNvPr id="12413" name="Google Shape;12413;p8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80"/>
          <p:cNvGrpSpPr/>
          <p:nvPr/>
        </p:nvGrpSpPr>
        <p:grpSpPr>
          <a:xfrm>
            <a:off x="3095745" y="3631143"/>
            <a:ext cx="352840" cy="354717"/>
            <a:chOff x="3095745" y="3805393"/>
            <a:chExt cx="352840" cy="354717"/>
          </a:xfrm>
        </p:grpSpPr>
        <p:sp>
          <p:nvSpPr>
            <p:cNvPr id="12431" name="Google Shape;12431;p8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40"/>
        <p:cNvGrpSpPr/>
        <p:nvPr/>
      </p:nvGrpSpPr>
      <p:grpSpPr>
        <a:xfrm>
          <a:off x="0" y="0"/>
          <a:ext cx="0" cy="0"/>
          <a:chOff x="0" y="0"/>
          <a:chExt cx="0" cy="0"/>
        </a:xfrm>
      </p:grpSpPr>
      <p:grpSp>
        <p:nvGrpSpPr>
          <p:cNvPr id="12441" name="Google Shape;12441;p81"/>
          <p:cNvGrpSpPr/>
          <p:nvPr/>
        </p:nvGrpSpPr>
        <p:grpSpPr>
          <a:xfrm>
            <a:off x="2733780" y="4039081"/>
            <a:ext cx="342144" cy="362704"/>
            <a:chOff x="2704005" y="4258781"/>
            <a:chExt cx="342144" cy="362704"/>
          </a:xfrm>
        </p:grpSpPr>
        <p:sp>
          <p:nvSpPr>
            <p:cNvPr id="12442" name="Google Shape;12442;p8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81"/>
          <p:cNvGrpSpPr/>
          <p:nvPr/>
        </p:nvGrpSpPr>
        <p:grpSpPr>
          <a:xfrm>
            <a:off x="2157462" y="4083096"/>
            <a:ext cx="347435" cy="363370"/>
            <a:chOff x="2157462" y="4258496"/>
            <a:chExt cx="347435" cy="363370"/>
          </a:xfrm>
        </p:grpSpPr>
        <p:sp>
          <p:nvSpPr>
            <p:cNvPr id="12450" name="Google Shape;12450;p8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81"/>
          <p:cNvGrpSpPr/>
          <p:nvPr/>
        </p:nvGrpSpPr>
        <p:grpSpPr>
          <a:xfrm>
            <a:off x="4010963" y="3588381"/>
            <a:ext cx="343665" cy="363211"/>
            <a:chOff x="4010963" y="3763781"/>
            <a:chExt cx="343665" cy="363211"/>
          </a:xfrm>
        </p:grpSpPr>
        <p:sp>
          <p:nvSpPr>
            <p:cNvPr id="12454" name="Google Shape;12454;p8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81"/>
          <p:cNvGrpSpPr/>
          <p:nvPr/>
        </p:nvGrpSpPr>
        <p:grpSpPr>
          <a:xfrm>
            <a:off x="2214042" y="3635109"/>
            <a:ext cx="368153" cy="311193"/>
            <a:chOff x="2214042" y="3810509"/>
            <a:chExt cx="368153" cy="311193"/>
          </a:xfrm>
        </p:grpSpPr>
        <p:sp>
          <p:nvSpPr>
            <p:cNvPr id="12460" name="Google Shape;12460;p8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2" name="Google Shape;12462;p81"/>
          <p:cNvGrpSpPr/>
          <p:nvPr/>
        </p:nvGrpSpPr>
        <p:grpSpPr>
          <a:xfrm>
            <a:off x="1797413" y="3606819"/>
            <a:ext cx="367805" cy="367773"/>
            <a:chOff x="1768938" y="3782219"/>
            <a:chExt cx="367805" cy="367773"/>
          </a:xfrm>
        </p:grpSpPr>
        <p:sp>
          <p:nvSpPr>
            <p:cNvPr id="12463" name="Google Shape;12463;p8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1"/>
          <p:cNvGrpSpPr/>
          <p:nvPr/>
        </p:nvGrpSpPr>
        <p:grpSpPr>
          <a:xfrm>
            <a:off x="2681385" y="3623039"/>
            <a:ext cx="325544" cy="327413"/>
            <a:chOff x="2681385" y="3798439"/>
            <a:chExt cx="325544" cy="327413"/>
          </a:xfrm>
        </p:grpSpPr>
        <p:sp>
          <p:nvSpPr>
            <p:cNvPr id="12469" name="Google Shape;12469;p8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6" name="Google Shape;12476;p81"/>
          <p:cNvGrpSpPr/>
          <p:nvPr/>
        </p:nvGrpSpPr>
        <p:grpSpPr>
          <a:xfrm>
            <a:off x="6243928" y="4088102"/>
            <a:ext cx="274254" cy="350824"/>
            <a:chOff x="6243928" y="4263502"/>
            <a:chExt cx="274254" cy="350824"/>
          </a:xfrm>
        </p:grpSpPr>
        <p:sp>
          <p:nvSpPr>
            <p:cNvPr id="12477" name="Google Shape;12477;p8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81"/>
          <p:cNvGrpSpPr/>
          <p:nvPr/>
        </p:nvGrpSpPr>
        <p:grpSpPr>
          <a:xfrm>
            <a:off x="3560600" y="3587938"/>
            <a:ext cx="352345" cy="363655"/>
            <a:chOff x="3560600" y="3763338"/>
            <a:chExt cx="352345" cy="363655"/>
          </a:xfrm>
        </p:grpSpPr>
        <p:sp>
          <p:nvSpPr>
            <p:cNvPr id="12486" name="Google Shape;12486;p8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81"/>
          <p:cNvGrpSpPr/>
          <p:nvPr/>
        </p:nvGrpSpPr>
        <p:grpSpPr>
          <a:xfrm>
            <a:off x="5790556" y="4085852"/>
            <a:ext cx="279513" cy="356083"/>
            <a:chOff x="5790556" y="4261252"/>
            <a:chExt cx="279513" cy="356083"/>
          </a:xfrm>
        </p:grpSpPr>
        <p:sp>
          <p:nvSpPr>
            <p:cNvPr id="12490" name="Google Shape;12490;p8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81"/>
          <p:cNvGrpSpPr/>
          <p:nvPr/>
        </p:nvGrpSpPr>
        <p:grpSpPr>
          <a:xfrm>
            <a:off x="5341333" y="4085852"/>
            <a:ext cx="278752" cy="356463"/>
            <a:chOff x="5341333" y="4261252"/>
            <a:chExt cx="278752" cy="356463"/>
          </a:xfrm>
        </p:grpSpPr>
        <p:sp>
          <p:nvSpPr>
            <p:cNvPr id="12498" name="Google Shape;12498;p8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5" name="Google Shape;12505;p81"/>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6" name="Google Shape;12506;p81"/>
          <p:cNvGrpSpPr/>
          <p:nvPr/>
        </p:nvGrpSpPr>
        <p:grpSpPr>
          <a:xfrm>
            <a:off x="3103646" y="3590676"/>
            <a:ext cx="360233" cy="362451"/>
            <a:chOff x="3107608" y="3763401"/>
            <a:chExt cx="360233" cy="362451"/>
          </a:xfrm>
        </p:grpSpPr>
        <p:sp>
          <p:nvSpPr>
            <p:cNvPr id="12507" name="Google Shape;12507;p8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81"/>
          <p:cNvGrpSpPr/>
          <p:nvPr/>
        </p:nvGrpSpPr>
        <p:grpSpPr>
          <a:xfrm>
            <a:off x="889343" y="3625827"/>
            <a:ext cx="351585" cy="339705"/>
            <a:chOff x="889343" y="3801227"/>
            <a:chExt cx="351585" cy="339705"/>
          </a:xfrm>
        </p:grpSpPr>
        <p:sp>
          <p:nvSpPr>
            <p:cNvPr id="12511" name="Google Shape;12511;p8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81"/>
          <p:cNvGrpSpPr/>
          <p:nvPr/>
        </p:nvGrpSpPr>
        <p:grpSpPr>
          <a:xfrm>
            <a:off x="4896609" y="4085472"/>
            <a:ext cx="278784" cy="355323"/>
            <a:chOff x="4896609" y="4260872"/>
            <a:chExt cx="278784" cy="355323"/>
          </a:xfrm>
        </p:grpSpPr>
        <p:sp>
          <p:nvSpPr>
            <p:cNvPr id="12517" name="Google Shape;12517;p8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81"/>
          <p:cNvGrpSpPr/>
          <p:nvPr/>
        </p:nvGrpSpPr>
        <p:grpSpPr>
          <a:xfrm>
            <a:off x="7598438" y="4090731"/>
            <a:ext cx="260283" cy="345914"/>
            <a:chOff x="7598438" y="4266131"/>
            <a:chExt cx="260283" cy="345914"/>
          </a:xfrm>
        </p:grpSpPr>
        <p:sp>
          <p:nvSpPr>
            <p:cNvPr id="12524" name="Google Shape;12524;p8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1"/>
          <p:cNvGrpSpPr/>
          <p:nvPr/>
        </p:nvGrpSpPr>
        <p:grpSpPr>
          <a:xfrm>
            <a:off x="1767069" y="3184746"/>
            <a:ext cx="286324" cy="348163"/>
            <a:chOff x="1767069" y="3360146"/>
            <a:chExt cx="286324" cy="348163"/>
          </a:xfrm>
        </p:grpSpPr>
        <p:sp>
          <p:nvSpPr>
            <p:cNvPr id="12532" name="Google Shape;12532;p8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1"/>
          <p:cNvGrpSpPr/>
          <p:nvPr/>
        </p:nvGrpSpPr>
        <p:grpSpPr>
          <a:xfrm>
            <a:off x="7149944" y="4090731"/>
            <a:ext cx="260283" cy="345914"/>
            <a:chOff x="7149944" y="4266131"/>
            <a:chExt cx="260283" cy="345914"/>
          </a:xfrm>
        </p:grpSpPr>
        <p:sp>
          <p:nvSpPr>
            <p:cNvPr id="12540" name="Google Shape;12540;p8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81"/>
          <p:cNvGrpSpPr/>
          <p:nvPr/>
        </p:nvGrpSpPr>
        <p:grpSpPr>
          <a:xfrm>
            <a:off x="6695051" y="4083951"/>
            <a:ext cx="270104" cy="360233"/>
            <a:chOff x="6695051" y="4259351"/>
            <a:chExt cx="270104" cy="360233"/>
          </a:xfrm>
        </p:grpSpPr>
        <p:sp>
          <p:nvSpPr>
            <p:cNvPr id="12547" name="Google Shape;12547;p8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81"/>
          <p:cNvGrpSpPr/>
          <p:nvPr/>
        </p:nvGrpSpPr>
        <p:grpSpPr>
          <a:xfrm>
            <a:off x="8047661" y="4082051"/>
            <a:ext cx="277263" cy="362514"/>
            <a:chOff x="8047661" y="4257451"/>
            <a:chExt cx="277263" cy="362514"/>
          </a:xfrm>
        </p:grpSpPr>
        <p:sp>
          <p:nvSpPr>
            <p:cNvPr id="12552" name="Google Shape;12552;p8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1"/>
          <p:cNvGrpSpPr/>
          <p:nvPr/>
        </p:nvGrpSpPr>
        <p:grpSpPr>
          <a:xfrm>
            <a:off x="6248078" y="3609068"/>
            <a:ext cx="277263" cy="356115"/>
            <a:chOff x="6248078" y="3784468"/>
            <a:chExt cx="277263" cy="356115"/>
          </a:xfrm>
        </p:grpSpPr>
        <p:sp>
          <p:nvSpPr>
            <p:cNvPr id="12557" name="Google Shape;12557;p8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81"/>
          <p:cNvGrpSpPr/>
          <p:nvPr/>
        </p:nvGrpSpPr>
        <p:grpSpPr>
          <a:xfrm>
            <a:off x="5800725" y="3610589"/>
            <a:ext cx="277644" cy="354594"/>
            <a:chOff x="5800725" y="3785989"/>
            <a:chExt cx="277644" cy="354594"/>
          </a:xfrm>
        </p:grpSpPr>
        <p:sp>
          <p:nvSpPr>
            <p:cNvPr id="12563" name="Google Shape;12563;p8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81"/>
          <p:cNvGrpSpPr/>
          <p:nvPr/>
        </p:nvGrpSpPr>
        <p:grpSpPr>
          <a:xfrm>
            <a:off x="2206122" y="3185348"/>
            <a:ext cx="308183" cy="347561"/>
            <a:chOff x="2206122" y="3360748"/>
            <a:chExt cx="308183" cy="347561"/>
          </a:xfrm>
        </p:grpSpPr>
        <p:sp>
          <p:nvSpPr>
            <p:cNvPr id="12571" name="Google Shape;12571;p8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1"/>
          <p:cNvGrpSpPr/>
          <p:nvPr/>
        </p:nvGrpSpPr>
        <p:grpSpPr>
          <a:xfrm>
            <a:off x="5353403" y="3610209"/>
            <a:ext cx="277992" cy="354974"/>
            <a:chOff x="5353403" y="3785609"/>
            <a:chExt cx="277992" cy="354974"/>
          </a:xfrm>
        </p:grpSpPr>
        <p:sp>
          <p:nvSpPr>
            <p:cNvPr id="12577" name="Google Shape;12577;p8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81"/>
          <p:cNvGrpSpPr/>
          <p:nvPr/>
        </p:nvGrpSpPr>
        <p:grpSpPr>
          <a:xfrm>
            <a:off x="4896229" y="3610589"/>
            <a:ext cx="278784" cy="354594"/>
            <a:chOff x="4896229" y="3785989"/>
            <a:chExt cx="278784" cy="354594"/>
          </a:xfrm>
        </p:grpSpPr>
        <p:sp>
          <p:nvSpPr>
            <p:cNvPr id="12584" name="Google Shape;12584;p8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81"/>
          <p:cNvGrpSpPr/>
          <p:nvPr/>
        </p:nvGrpSpPr>
        <p:grpSpPr>
          <a:xfrm>
            <a:off x="7592387" y="3612458"/>
            <a:ext cx="273874" cy="351204"/>
            <a:chOff x="7592387" y="3787858"/>
            <a:chExt cx="273874" cy="351204"/>
          </a:xfrm>
        </p:grpSpPr>
        <p:sp>
          <p:nvSpPr>
            <p:cNvPr id="12591" name="Google Shape;12591;p8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81"/>
          <p:cNvGrpSpPr/>
          <p:nvPr/>
        </p:nvGrpSpPr>
        <p:grpSpPr>
          <a:xfrm>
            <a:off x="7145794" y="3612458"/>
            <a:ext cx="274254" cy="350444"/>
            <a:chOff x="7145794" y="3787858"/>
            <a:chExt cx="274254" cy="350444"/>
          </a:xfrm>
        </p:grpSpPr>
        <p:sp>
          <p:nvSpPr>
            <p:cNvPr id="12596" name="Google Shape;12596;p8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81"/>
          <p:cNvGrpSpPr/>
          <p:nvPr/>
        </p:nvGrpSpPr>
        <p:grpSpPr>
          <a:xfrm>
            <a:off x="8054060" y="3611698"/>
            <a:ext cx="266334" cy="353834"/>
            <a:chOff x="8054060" y="3787098"/>
            <a:chExt cx="266334" cy="353834"/>
          </a:xfrm>
        </p:grpSpPr>
        <p:sp>
          <p:nvSpPr>
            <p:cNvPr id="12603" name="Google Shape;12603;p8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81"/>
          <p:cNvGrpSpPr/>
          <p:nvPr/>
        </p:nvGrpSpPr>
        <p:grpSpPr>
          <a:xfrm>
            <a:off x="6702211" y="3607199"/>
            <a:ext cx="270104" cy="361754"/>
            <a:chOff x="6702211" y="3782599"/>
            <a:chExt cx="270104" cy="361754"/>
          </a:xfrm>
        </p:grpSpPr>
        <p:sp>
          <p:nvSpPr>
            <p:cNvPr id="12608" name="Google Shape;12608;p8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81"/>
          <p:cNvGrpSpPr/>
          <p:nvPr/>
        </p:nvGrpSpPr>
        <p:grpSpPr>
          <a:xfrm>
            <a:off x="3516886" y="3263327"/>
            <a:ext cx="391854" cy="269922"/>
            <a:chOff x="3516850" y="3406526"/>
            <a:chExt cx="369674" cy="254644"/>
          </a:xfrm>
        </p:grpSpPr>
        <p:sp>
          <p:nvSpPr>
            <p:cNvPr id="12614" name="Google Shape;12614;p8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81"/>
          <p:cNvGrpSpPr/>
          <p:nvPr/>
        </p:nvGrpSpPr>
        <p:grpSpPr>
          <a:xfrm>
            <a:off x="1310655" y="3185127"/>
            <a:ext cx="306314" cy="347403"/>
            <a:chOff x="1310655" y="3360527"/>
            <a:chExt cx="306314" cy="347403"/>
          </a:xfrm>
        </p:grpSpPr>
        <p:sp>
          <p:nvSpPr>
            <p:cNvPr id="12619" name="Google Shape;12619;p8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81"/>
          <p:cNvGrpSpPr/>
          <p:nvPr/>
        </p:nvGrpSpPr>
        <p:grpSpPr>
          <a:xfrm>
            <a:off x="3119678" y="3184746"/>
            <a:ext cx="269343" cy="348543"/>
            <a:chOff x="3119678" y="3360146"/>
            <a:chExt cx="269343" cy="348543"/>
          </a:xfrm>
        </p:grpSpPr>
        <p:sp>
          <p:nvSpPr>
            <p:cNvPr id="12625" name="Google Shape;12625;p8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1"/>
          <p:cNvGrpSpPr/>
          <p:nvPr/>
        </p:nvGrpSpPr>
        <p:grpSpPr>
          <a:xfrm>
            <a:off x="3967213" y="3181547"/>
            <a:ext cx="368185" cy="354753"/>
            <a:chOff x="3967213" y="3356947"/>
            <a:chExt cx="368185" cy="354753"/>
          </a:xfrm>
        </p:grpSpPr>
        <p:sp>
          <p:nvSpPr>
            <p:cNvPr id="12633" name="Google Shape;12633;p8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81"/>
          <p:cNvGrpSpPr/>
          <p:nvPr/>
        </p:nvGrpSpPr>
        <p:grpSpPr>
          <a:xfrm>
            <a:off x="871254" y="3184746"/>
            <a:ext cx="285183" cy="347023"/>
            <a:chOff x="871254" y="3360146"/>
            <a:chExt cx="285183" cy="347023"/>
          </a:xfrm>
        </p:grpSpPr>
        <p:sp>
          <p:nvSpPr>
            <p:cNvPr id="12639" name="Google Shape;12639;p8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1"/>
          <p:cNvGrpSpPr/>
          <p:nvPr/>
        </p:nvGrpSpPr>
        <p:grpSpPr>
          <a:xfrm>
            <a:off x="2665165" y="3184746"/>
            <a:ext cx="281794" cy="349684"/>
            <a:chOff x="2665165" y="3360146"/>
            <a:chExt cx="281794" cy="349684"/>
          </a:xfrm>
        </p:grpSpPr>
        <p:sp>
          <p:nvSpPr>
            <p:cNvPr id="12644" name="Google Shape;12644;p8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9" name="Google Shape;12649;p81"/>
          <p:cNvGrpSpPr/>
          <p:nvPr/>
        </p:nvGrpSpPr>
        <p:grpSpPr>
          <a:xfrm>
            <a:off x="7156344" y="3172296"/>
            <a:ext cx="264465" cy="353074"/>
            <a:chOff x="7156344" y="3347696"/>
            <a:chExt cx="264465" cy="353074"/>
          </a:xfrm>
        </p:grpSpPr>
        <p:sp>
          <p:nvSpPr>
            <p:cNvPr id="12650" name="Google Shape;12650;p8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81"/>
          <p:cNvGrpSpPr/>
          <p:nvPr/>
        </p:nvGrpSpPr>
        <p:grpSpPr>
          <a:xfrm>
            <a:off x="6703732" y="3171536"/>
            <a:ext cx="264813" cy="352693"/>
            <a:chOff x="6703732" y="3346936"/>
            <a:chExt cx="264813" cy="352693"/>
          </a:xfrm>
        </p:grpSpPr>
        <p:sp>
          <p:nvSpPr>
            <p:cNvPr id="12656" name="Google Shape;12656;p8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1" name="Google Shape;12661;p81"/>
          <p:cNvGrpSpPr/>
          <p:nvPr/>
        </p:nvGrpSpPr>
        <p:grpSpPr>
          <a:xfrm>
            <a:off x="6252228" y="3171536"/>
            <a:ext cx="265193" cy="352693"/>
            <a:chOff x="6252228" y="3346936"/>
            <a:chExt cx="265193" cy="352693"/>
          </a:xfrm>
        </p:grpSpPr>
        <p:sp>
          <p:nvSpPr>
            <p:cNvPr id="12662" name="Google Shape;12662;p8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81"/>
          <p:cNvGrpSpPr/>
          <p:nvPr/>
        </p:nvGrpSpPr>
        <p:grpSpPr>
          <a:xfrm>
            <a:off x="5801105" y="3172296"/>
            <a:ext cx="264813" cy="351933"/>
            <a:chOff x="5801105" y="3347696"/>
            <a:chExt cx="264813" cy="351933"/>
          </a:xfrm>
        </p:grpSpPr>
        <p:sp>
          <p:nvSpPr>
            <p:cNvPr id="12666" name="Google Shape;12666;p8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81"/>
          <p:cNvGrpSpPr/>
          <p:nvPr/>
        </p:nvGrpSpPr>
        <p:grpSpPr>
          <a:xfrm>
            <a:off x="5349253" y="3171536"/>
            <a:ext cx="265922" cy="352693"/>
            <a:chOff x="5349253" y="3346936"/>
            <a:chExt cx="265922" cy="352693"/>
          </a:xfrm>
        </p:grpSpPr>
        <p:sp>
          <p:nvSpPr>
            <p:cNvPr id="12671" name="Google Shape;12671;p8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81"/>
          <p:cNvGrpSpPr/>
          <p:nvPr/>
        </p:nvGrpSpPr>
        <p:grpSpPr>
          <a:xfrm>
            <a:off x="4907159" y="3171536"/>
            <a:ext cx="264845" cy="354214"/>
            <a:chOff x="4907159" y="3346936"/>
            <a:chExt cx="264845" cy="354214"/>
          </a:xfrm>
        </p:grpSpPr>
        <p:sp>
          <p:nvSpPr>
            <p:cNvPr id="12678" name="Google Shape;12678;p8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81"/>
          <p:cNvGrpSpPr/>
          <p:nvPr/>
        </p:nvGrpSpPr>
        <p:grpSpPr>
          <a:xfrm>
            <a:off x="8048421" y="3159086"/>
            <a:ext cx="276503" cy="369674"/>
            <a:chOff x="8048421" y="3334486"/>
            <a:chExt cx="276503" cy="369674"/>
          </a:xfrm>
        </p:grpSpPr>
        <p:sp>
          <p:nvSpPr>
            <p:cNvPr id="12681" name="Google Shape;12681;p8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1"/>
          <p:cNvGrpSpPr/>
          <p:nvPr/>
        </p:nvGrpSpPr>
        <p:grpSpPr>
          <a:xfrm>
            <a:off x="7575787" y="3154555"/>
            <a:ext cx="295384" cy="376834"/>
            <a:chOff x="7575787" y="3329955"/>
            <a:chExt cx="295384" cy="376834"/>
          </a:xfrm>
        </p:grpSpPr>
        <p:sp>
          <p:nvSpPr>
            <p:cNvPr id="12688" name="Google Shape;12688;p8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81"/>
          <p:cNvGrpSpPr/>
          <p:nvPr/>
        </p:nvGrpSpPr>
        <p:grpSpPr>
          <a:xfrm>
            <a:off x="864062" y="2709103"/>
            <a:ext cx="264084" cy="347783"/>
            <a:chOff x="864062" y="2884503"/>
            <a:chExt cx="264084" cy="347783"/>
          </a:xfrm>
        </p:grpSpPr>
        <p:sp>
          <p:nvSpPr>
            <p:cNvPr id="12695" name="Google Shape;12695;p8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5" name="Google Shape;12705;p81"/>
          <p:cNvGrpSpPr/>
          <p:nvPr/>
        </p:nvGrpSpPr>
        <p:grpSpPr>
          <a:xfrm>
            <a:off x="3978523" y="2709261"/>
            <a:ext cx="348955" cy="346516"/>
            <a:chOff x="3978523" y="2884661"/>
            <a:chExt cx="348955" cy="346516"/>
          </a:xfrm>
        </p:grpSpPr>
        <p:sp>
          <p:nvSpPr>
            <p:cNvPr id="12706" name="Google Shape;12706;p8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81"/>
          <p:cNvGrpSpPr/>
          <p:nvPr/>
        </p:nvGrpSpPr>
        <p:grpSpPr>
          <a:xfrm>
            <a:off x="3556255" y="2709863"/>
            <a:ext cx="347435" cy="345534"/>
            <a:chOff x="3527780" y="2885263"/>
            <a:chExt cx="347435" cy="345534"/>
          </a:xfrm>
        </p:grpSpPr>
        <p:sp>
          <p:nvSpPr>
            <p:cNvPr id="12715" name="Google Shape;12715;p8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81"/>
          <p:cNvGrpSpPr/>
          <p:nvPr/>
        </p:nvGrpSpPr>
        <p:grpSpPr>
          <a:xfrm>
            <a:off x="2239671" y="2709103"/>
            <a:ext cx="218053" cy="348543"/>
            <a:chOff x="2239671" y="2884503"/>
            <a:chExt cx="218053" cy="348543"/>
          </a:xfrm>
        </p:grpSpPr>
        <p:sp>
          <p:nvSpPr>
            <p:cNvPr id="12739" name="Google Shape;12739;p8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81"/>
          <p:cNvGrpSpPr/>
          <p:nvPr/>
        </p:nvGrpSpPr>
        <p:grpSpPr>
          <a:xfrm>
            <a:off x="2691555" y="2709103"/>
            <a:ext cx="215044" cy="348924"/>
            <a:chOff x="2691555" y="2884503"/>
            <a:chExt cx="215044" cy="348924"/>
          </a:xfrm>
        </p:grpSpPr>
        <p:sp>
          <p:nvSpPr>
            <p:cNvPr id="12745" name="Google Shape;12745;p8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81"/>
          <p:cNvGrpSpPr/>
          <p:nvPr/>
        </p:nvGrpSpPr>
        <p:grpSpPr>
          <a:xfrm>
            <a:off x="1770459" y="2709103"/>
            <a:ext cx="254644" cy="348828"/>
            <a:chOff x="1770459" y="2884503"/>
            <a:chExt cx="254644" cy="348828"/>
          </a:xfrm>
        </p:grpSpPr>
        <p:sp>
          <p:nvSpPr>
            <p:cNvPr id="12749" name="Google Shape;12749;p8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81"/>
          <p:cNvGrpSpPr/>
          <p:nvPr/>
        </p:nvGrpSpPr>
        <p:grpSpPr>
          <a:xfrm>
            <a:off x="1317466" y="2709483"/>
            <a:ext cx="258382" cy="348543"/>
            <a:chOff x="1317466" y="2884883"/>
            <a:chExt cx="258382" cy="348543"/>
          </a:xfrm>
        </p:grpSpPr>
        <p:sp>
          <p:nvSpPr>
            <p:cNvPr id="12758" name="Google Shape;12758;p8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81"/>
          <p:cNvGrpSpPr/>
          <p:nvPr/>
        </p:nvGrpSpPr>
        <p:grpSpPr>
          <a:xfrm>
            <a:off x="3121167" y="2709483"/>
            <a:ext cx="258414" cy="348543"/>
            <a:chOff x="3121167" y="2884883"/>
            <a:chExt cx="258414" cy="348543"/>
          </a:xfrm>
        </p:grpSpPr>
        <p:sp>
          <p:nvSpPr>
            <p:cNvPr id="12767" name="Google Shape;12767;p8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81"/>
          <p:cNvGrpSpPr/>
          <p:nvPr/>
        </p:nvGrpSpPr>
        <p:grpSpPr>
          <a:xfrm>
            <a:off x="4899999" y="2706695"/>
            <a:ext cx="271244" cy="346801"/>
            <a:chOff x="4899999" y="2882095"/>
            <a:chExt cx="271244" cy="346801"/>
          </a:xfrm>
        </p:grpSpPr>
        <p:sp>
          <p:nvSpPr>
            <p:cNvPr id="12776" name="Google Shape;12776;p8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6" name="Google Shape;12786;p81"/>
          <p:cNvGrpSpPr/>
          <p:nvPr/>
        </p:nvGrpSpPr>
        <p:grpSpPr>
          <a:xfrm>
            <a:off x="7162775" y="2705713"/>
            <a:ext cx="259523" cy="346294"/>
            <a:chOff x="7162775" y="2881113"/>
            <a:chExt cx="259523" cy="346294"/>
          </a:xfrm>
        </p:grpSpPr>
        <p:sp>
          <p:nvSpPr>
            <p:cNvPr id="12787" name="Google Shape;12787;p8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81"/>
          <p:cNvGrpSpPr/>
          <p:nvPr/>
        </p:nvGrpSpPr>
        <p:grpSpPr>
          <a:xfrm>
            <a:off x="6709751" y="2706442"/>
            <a:ext cx="261075" cy="347815"/>
            <a:chOff x="6709751" y="2881842"/>
            <a:chExt cx="261075" cy="347815"/>
          </a:xfrm>
        </p:grpSpPr>
        <p:sp>
          <p:nvSpPr>
            <p:cNvPr id="12794" name="Google Shape;12794;p8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81"/>
          <p:cNvGrpSpPr/>
          <p:nvPr/>
        </p:nvGrpSpPr>
        <p:grpSpPr>
          <a:xfrm>
            <a:off x="5807156" y="2705713"/>
            <a:ext cx="261043" cy="348163"/>
            <a:chOff x="5807156" y="2881113"/>
            <a:chExt cx="261043" cy="348163"/>
          </a:xfrm>
        </p:grpSpPr>
        <p:sp>
          <p:nvSpPr>
            <p:cNvPr id="12801" name="Google Shape;12801;p8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81"/>
          <p:cNvGrpSpPr/>
          <p:nvPr/>
        </p:nvGrpSpPr>
        <p:grpSpPr>
          <a:xfrm>
            <a:off x="5355653" y="2706093"/>
            <a:ext cx="262184" cy="346643"/>
            <a:chOff x="5355653" y="2881493"/>
            <a:chExt cx="262184" cy="346643"/>
          </a:xfrm>
        </p:grpSpPr>
        <p:sp>
          <p:nvSpPr>
            <p:cNvPr id="12807" name="Google Shape;12807;p8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81"/>
          <p:cNvGrpSpPr/>
          <p:nvPr/>
        </p:nvGrpSpPr>
        <p:grpSpPr>
          <a:xfrm>
            <a:off x="8055961" y="2706442"/>
            <a:ext cx="260283" cy="345914"/>
            <a:chOff x="8055961" y="2881842"/>
            <a:chExt cx="260283" cy="345914"/>
          </a:xfrm>
        </p:grpSpPr>
        <p:sp>
          <p:nvSpPr>
            <p:cNvPr id="12813" name="Google Shape;12813;p8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81"/>
          <p:cNvGrpSpPr/>
          <p:nvPr/>
        </p:nvGrpSpPr>
        <p:grpSpPr>
          <a:xfrm>
            <a:off x="7609368" y="2718512"/>
            <a:ext cx="264813" cy="353105"/>
            <a:chOff x="7609368" y="2893912"/>
            <a:chExt cx="264813" cy="353105"/>
          </a:xfrm>
        </p:grpSpPr>
        <p:sp>
          <p:nvSpPr>
            <p:cNvPr id="12818" name="Google Shape;12818;p8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81"/>
          <p:cNvGrpSpPr/>
          <p:nvPr/>
        </p:nvGrpSpPr>
        <p:grpSpPr>
          <a:xfrm>
            <a:off x="6248458" y="2694372"/>
            <a:ext cx="270864" cy="360645"/>
            <a:chOff x="6248458" y="2869772"/>
            <a:chExt cx="270864" cy="360645"/>
          </a:xfrm>
        </p:grpSpPr>
        <p:sp>
          <p:nvSpPr>
            <p:cNvPr id="12825" name="Google Shape;12825;p8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81"/>
          <p:cNvGrpSpPr/>
          <p:nvPr/>
        </p:nvGrpSpPr>
        <p:grpSpPr>
          <a:xfrm>
            <a:off x="3075928" y="2270398"/>
            <a:ext cx="363243" cy="300675"/>
            <a:chOff x="3075928" y="2445798"/>
            <a:chExt cx="363243" cy="300675"/>
          </a:xfrm>
        </p:grpSpPr>
        <p:sp>
          <p:nvSpPr>
            <p:cNvPr id="12831" name="Google Shape;12831;p8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81"/>
          <p:cNvGrpSpPr/>
          <p:nvPr/>
        </p:nvGrpSpPr>
        <p:grpSpPr>
          <a:xfrm>
            <a:off x="2633105" y="2256459"/>
            <a:ext cx="363243" cy="328585"/>
            <a:chOff x="2633105" y="2431859"/>
            <a:chExt cx="363243" cy="328585"/>
          </a:xfrm>
        </p:grpSpPr>
        <p:sp>
          <p:nvSpPr>
            <p:cNvPr id="12843" name="Google Shape;12843;p8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1" name="Google Shape;12851;p81"/>
          <p:cNvGrpSpPr/>
          <p:nvPr/>
        </p:nvGrpSpPr>
        <p:grpSpPr>
          <a:xfrm>
            <a:off x="2189142" y="2245910"/>
            <a:ext cx="365904" cy="350064"/>
            <a:chOff x="2189142" y="2421310"/>
            <a:chExt cx="365904" cy="350064"/>
          </a:xfrm>
        </p:grpSpPr>
        <p:sp>
          <p:nvSpPr>
            <p:cNvPr id="12852" name="Google Shape;12852;p8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61" name="Google Shape;12861;p81"/>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2" name="Google Shape;12862;p81"/>
          <p:cNvGrpSpPr/>
          <p:nvPr/>
        </p:nvGrpSpPr>
        <p:grpSpPr>
          <a:xfrm>
            <a:off x="3961923" y="2310917"/>
            <a:ext cx="364415" cy="220936"/>
            <a:chOff x="3961923" y="2486317"/>
            <a:chExt cx="364415" cy="220936"/>
          </a:xfrm>
        </p:grpSpPr>
        <p:sp>
          <p:nvSpPr>
            <p:cNvPr id="12863" name="Google Shape;12863;p8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67" name="Google Shape;12867;p81"/>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8" name="Google Shape;12868;p81"/>
          <p:cNvGrpSpPr/>
          <p:nvPr/>
        </p:nvGrpSpPr>
        <p:grpSpPr>
          <a:xfrm>
            <a:off x="1303876" y="2243977"/>
            <a:ext cx="363275" cy="354626"/>
            <a:chOff x="1303876" y="2419377"/>
            <a:chExt cx="363275" cy="354626"/>
          </a:xfrm>
        </p:grpSpPr>
        <p:sp>
          <p:nvSpPr>
            <p:cNvPr id="12869" name="Google Shape;12869;p8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81"/>
          <p:cNvGrpSpPr/>
          <p:nvPr/>
        </p:nvGrpSpPr>
        <p:grpSpPr>
          <a:xfrm>
            <a:off x="861053" y="2239510"/>
            <a:ext cx="362134" cy="363623"/>
            <a:chOff x="861053" y="2414910"/>
            <a:chExt cx="362134" cy="363623"/>
          </a:xfrm>
        </p:grpSpPr>
        <p:sp>
          <p:nvSpPr>
            <p:cNvPr id="12878" name="Google Shape;12878;p8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81"/>
          <p:cNvGrpSpPr/>
          <p:nvPr/>
        </p:nvGrpSpPr>
        <p:grpSpPr>
          <a:xfrm>
            <a:off x="7594288" y="2239859"/>
            <a:ext cx="279513" cy="355735"/>
            <a:chOff x="7594288" y="2415259"/>
            <a:chExt cx="279513" cy="355735"/>
          </a:xfrm>
        </p:grpSpPr>
        <p:sp>
          <p:nvSpPr>
            <p:cNvPr id="12884" name="Google Shape;12884;p8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81"/>
          <p:cNvGrpSpPr/>
          <p:nvPr/>
        </p:nvGrpSpPr>
        <p:grpSpPr>
          <a:xfrm>
            <a:off x="7145794" y="2240239"/>
            <a:ext cx="278784" cy="355735"/>
            <a:chOff x="7145794" y="2415639"/>
            <a:chExt cx="278784" cy="355735"/>
          </a:xfrm>
        </p:grpSpPr>
        <p:sp>
          <p:nvSpPr>
            <p:cNvPr id="12891" name="Google Shape;12891;p8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1" name="Google Shape;12901;p81"/>
          <p:cNvGrpSpPr/>
          <p:nvPr/>
        </p:nvGrpSpPr>
        <p:grpSpPr>
          <a:xfrm>
            <a:off x="6698441" y="2239130"/>
            <a:ext cx="277644" cy="357984"/>
            <a:chOff x="6698441" y="2414530"/>
            <a:chExt cx="277644" cy="357984"/>
          </a:xfrm>
        </p:grpSpPr>
        <p:sp>
          <p:nvSpPr>
            <p:cNvPr id="12902" name="Google Shape;12902;p8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81"/>
          <p:cNvGrpSpPr/>
          <p:nvPr/>
        </p:nvGrpSpPr>
        <p:grpSpPr>
          <a:xfrm>
            <a:off x="4897750" y="2240239"/>
            <a:ext cx="279513" cy="357255"/>
            <a:chOff x="4897750" y="2415639"/>
            <a:chExt cx="279513" cy="357255"/>
          </a:xfrm>
        </p:grpSpPr>
        <p:sp>
          <p:nvSpPr>
            <p:cNvPr id="12909" name="Google Shape;12909;p8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81"/>
          <p:cNvGrpSpPr/>
          <p:nvPr/>
        </p:nvGrpSpPr>
        <p:grpSpPr>
          <a:xfrm>
            <a:off x="5812066" y="2240619"/>
            <a:ext cx="264813" cy="353454"/>
            <a:chOff x="5812066" y="2416019"/>
            <a:chExt cx="264813" cy="353454"/>
          </a:xfrm>
        </p:grpSpPr>
        <p:sp>
          <p:nvSpPr>
            <p:cNvPr id="12918" name="Google Shape;12918;p8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81"/>
          <p:cNvGrpSpPr/>
          <p:nvPr/>
        </p:nvGrpSpPr>
        <p:grpSpPr>
          <a:xfrm>
            <a:off x="8054820" y="2240999"/>
            <a:ext cx="264433" cy="353454"/>
            <a:chOff x="8054820" y="2416399"/>
            <a:chExt cx="264433" cy="353454"/>
          </a:xfrm>
        </p:grpSpPr>
        <p:sp>
          <p:nvSpPr>
            <p:cNvPr id="12926" name="Google Shape;12926;p8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81"/>
          <p:cNvGrpSpPr/>
          <p:nvPr/>
        </p:nvGrpSpPr>
        <p:grpSpPr>
          <a:xfrm>
            <a:off x="5356413" y="2237990"/>
            <a:ext cx="271212" cy="361374"/>
            <a:chOff x="5356413" y="2413390"/>
            <a:chExt cx="271212" cy="361374"/>
          </a:xfrm>
        </p:grpSpPr>
        <p:sp>
          <p:nvSpPr>
            <p:cNvPr id="12933" name="Google Shape;12933;p8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81"/>
          <p:cNvGrpSpPr/>
          <p:nvPr/>
        </p:nvGrpSpPr>
        <p:grpSpPr>
          <a:xfrm>
            <a:off x="6255238" y="2236849"/>
            <a:ext cx="271244" cy="360994"/>
            <a:chOff x="6255238" y="2412249"/>
            <a:chExt cx="271244" cy="360994"/>
          </a:xfrm>
        </p:grpSpPr>
        <p:sp>
          <p:nvSpPr>
            <p:cNvPr id="12939" name="Google Shape;12939;p8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5" name="Google Shape;12945;p81"/>
          <p:cNvGrpSpPr/>
          <p:nvPr/>
        </p:nvGrpSpPr>
        <p:grpSpPr>
          <a:xfrm>
            <a:off x="2185372" y="1782399"/>
            <a:ext cx="366664" cy="366981"/>
            <a:chOff x="2185372" y="1957799"/>
            <a:chExt cx="366664" cy="366981"/>
          </a:xfrm>
        </p:grpSpPr>
        <p:sp>
          <p:nvSpPr>
            <p:cNvPr id="12946" name="Google Shape;12946;p8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1"/>
          <p:cNvGrpSpPr/>
          <p:nvPr/>
        </p:nvGrpSpPr>
        <p:grpSpPr>
          <a:xfrm>
            <a:off x="1737258" y="1812971"/>
            <a:ext cx="370814" cy="307359"/>
            <a:chOff x="1737258" y="1988371"/>
            <a:chExt cx="370814" cy="307359"/>
          </a:xfrm>
        </p:grpSpPr>
        <p:sp>
          <p:nvSpPr>
            <p:cNvPr id="12955" name="Google Shape;12955;p8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81"/>
          <p:cNvGrpSpPr/>
          <p:nvPr/>
        </p:nvGrpSpPr>
        <p:grpSpPr>
          <a:xfrm>
            <a:off x="848983" y="1814111"/>
            <a:ext cx="369294" cy="304350"/>
            <a:chOff x="848983" y="1989511"/>
            <a:chExt cx="369294" cy="304350"/>
          </a:xfrm>
        </p:grpSpPr>
        <p:sp>
          <p:nvSpPr>
            <p:cNvPr id="12960" name="Google Shape;12960;p8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81"/>
          <p:cNvGrpSpPr/>
          <p:nvPr/>
        </p:nvGrpSpPr>
        <p:grpSpPr>
          <a:xfrm>
            <a:off x="3074027" y="1808377"/>
            <a:ext cx="380604" cy="313854"/>
            <a:chOff x="3074027" y="1983777"/>
            <a:chExt cx="380604" cy="313854"/>
          </a:xfrm>
        </p:grpSpPr>
        <p:sp>
          <p:nvSpPr>
            <p:cNvPr id="12966" name="Google Shape;12966;p8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81"/>
          <p:cNvGrpSpPr/>
          <p:nvPr/>
        </p:nvGrpSpPr>
        <p:grpSpPr>
          <a:xfrm>
            <a:off x="3522521" y="1800457"/>
            <a:ext cx="367013" cy="331278"/>
            <a:chOff x="3522521" y="1975857"/>
            <a:chExt cx="367013" cy="331278"/>
          </a:xfrm>
        </p:grpSpPr>
        <p:sp>
          <p:nvSpPr>
            <p:cNvPr id="12972" name="Google Shape;12972;p8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81"/>
          <p:cNvGrpSpPr/>
          <p:nvPr/>
        </p:nvGrpSpPr>
        <p:grpSpPr>
          <a:xfrm>
            <a:off x="2630824" y="1801566"/>
            <a:ext cx="368185" cy="330454"/>
            <a:chOff x="2630824" y="1976966"/>
            <a:chExt cx="368185" cy="330454"/>
          </a:xfrm>
        </p:grpSpPr>
        <p:sp>
          <p:nvSpPr>
            <p:cNvPr id="12980" name="Google Shape;12980;p8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8" name="Google Shape;12988;p81"/>
          <p:cNvGrpSpPr/>
          <p:nvPr/>
        </p:nvGrpSpPr>
        <p:grpSpPr>
          <a:xfrm>
            <a:off x="1293706" y="1791016"/>
            <a:ext cx="369294" cy="350444"/>
            <a:chOff x="1293706" y="1966416"/>
            <a:chExt cx="369294" cy="350444"/>
          </a:xfrm>
        </p:grpSpPr>
        <p:sp>
          <p:nvSpPr>
            <p:cNvPr id="12989" name="Google Shape;12989;p8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81"/>
          <p:cNvGrpSpPr/>
          <p:nvPr/>
        </p:nvGrpSpPr>
        <p:grpSpPr>
          <a:xfrm>
            <a:off x="3967213" y="1800077"/>
            <a:ext cx="368185" cy="331816"/>
            <a:chOff x="3967213" y="1975477"/>
            <a:chExt cx="368185" cy="331816"/>
          </a:xfrm>
        </p:grpSpPr>
        <p:sp>
          <p:nvSpPr>
            <p:cNvPr id="12998" name="Google Shape;12998;p8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81"/>
          <p:cNvGrpSpPr/>
          <p:nvPr/>
        </p:nvGrpSpPr>
        <p:grpSpPr>
          <a:xfrm>
            <a:off x="8047661" y="1793646"/>
            <a:ext cx="279132" cy="356875"/>
            <a:chOff x="8047661" y="1969046"/>
            <a:chExt cx="279132" cy="356875"/>
          </a:xfrm>
        </p:grpSpPr>
        <p:sp>
          <p:nvSpPr>
            <p:cNvPr id="13002" name="Google Shape;13002;p8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81"/>
          <p:cNvGrpSpPr/>
          <p:nvPr/>
        </p:nvGrpSpPr>
        <p:grpSpPr>
          <a:xfrm>
            <a:off x="7596157" y="1792759"/>
            <a:ext cx="279544" cy="358142"/>
            <a:chOff x="7596157" y="1968159"/>
            <a:chExt cx="279544" cy="358142"/>
          </a:xfrm>
        </p:grpSpPr>
        <p:sp>
          <p:nvSpPr>
            <p:cNvPr id="13007" name="Google Shape;13007;p8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81"/>
          <p:cNvGrpSpPr/>
          <p:nvPr/>
        </p:nvGrpSpPr>
        <p:grpSpPr>
          <a:xfrm>
            <a:off x="7147315" y="1793646"/>
            <a:ext cx="279513" cy="357636"/>
            <a:chOff x="7147315" y="1969046"/>
            <a:chExt cx="279513" cy="357636"/>
          </a:xfrm>
        </p:grpSpPr>
        <p:sp>
          <p:nvSpPr>
            <p:cNvPr id="13014" name="Google Shape;13014;p8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81"/>
          <p:cNvGrpSpPr/>
          <p:nvPr/>
        </p:nvGrpSpPr>
        <p:grpSpPr>
          <a:xfrm>
            <a:off x="6697681" y="1792917"/>
            <a:ext cx="280305" cy="359093"/>
            <a:chOff x="6697681" y="1968317"/>
            <a:chExt cx="280305" cy="359093"/>
          </a:xfrm>
        </p:grpSpPr>
        <p:sp>
          <p:nvSpPr>
            <p:cNvPr id="13022" name="Google Shape;13022;p8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81"/>
          <p:cNvGrpSpPr/>
          <p:nvPr/>
        </p:nvGrpSpPr>
        <p:grpSpPr>
          <a:xfrm>
            <a:off x="6248839" y="1792537"/>
            <a:ext cx="280273" cy="358744"/>
            <a:chOff x="6248839" y="1967937"/>
            <a:chExt cx="280273" cy="358744"/>
          </a:xfrm>
        </p:grpSpPr>
        <p:sp>
          <p:nvSpPr>
            <p:cNvPr id="13030" name="Google Shape;13030;p8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6" name="Google Shape;13036;p81"/>
          <p:cNvGrpSpPr/>
          <p:nvPr/>
        </p:nvGrpSpPr>
        <p:grpSpPr>
          <a:xfrm>
            <a:off x="5801485" y="1793646"/>
            <a:ext cx="279164" cy="357794"/>
            <a:chOff x="5801485" y="1969046"/>
            <a:chExt cx="279164" cy="357794"/>
          </a:xfrm>
        </p:grpSpPr>
        <p:sp>
          <p:nvSpPr>
            <p:cNvPr id="13037" name="Google Shape;13037;p8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81"/>
          <p:cNvGrpSpPr/>
          <p:nvPr/>
        </p:nvGrpSpPr>
        <p:grpSpPr>
          <a:xfrm>
            <a:off x="5352643" y="1793646"/>
            <a:ext cx="278404" cy="358364"/>
            <a:chOff x="5352643" y="1969046"/>
            <a:chExt cx="278404" cy="358364"/>
          </a:xfrm>
        </p:grpSpPr>
        <p:sp>
          <p:nvSpPr>
            <p:cNvPr id="13051" name="Google Shape;13051;p8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5" name="Google Shape;13055;p81"/>
          <p:cNvGrpSpPr/>
          <p:nvPr/>
        </p:nvGrpSpPr>
        <p:grpSpPr>
          <a:xfrm>
            <a:off x="4897750" y="1792917"/>
            <a:ext cx="279132" cy="358364"/>
            <a:chOff x="4897750" y="1968317"/>
            <a:chExt cx="279132" cy="358364"/>
          </a:xfrm>
        </p:grpSpPr>
        <p:sp>
          <p:nvSpPr>
            <p:cNvPr id="13056" name="Google Shape;13056;p8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9" name="Google Shape;13069;p81"/>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0" name="Google Shape;13070;p81"/>
          <p:cNvGrpSpPr/>
          <p:nvPr/>
        </p:nvGrpSpPr>
        <p:grpSpPr>
          <a:xfrm>
            <a:off x="1767449" y="1337644"/>
            <a:ext cx="324403" cy="347783"/>
            <a:chOff x="1767449" y="1513044"/>
            <a:chExt cx="324403" cy="347783"/>
          </a:xfrm>
        </p:grpSpPr>
        <p:sp>
          <p:nvSpPr>
            <p:cNvPr id="13071" name="Google Shape;13071;p8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81"/>
          <p:cNvGrpSpPr/>
          <p:nvPr/>
        </p:nvGrpSpPr>
        <p:grpSpPr>
          <a:xfrm>
            <a:off x="4007193" y="1337327"/>
            <a:ext cx="320633" cy="348100"/>
            <a:chOff x="4007193" y="1512727"/>
            <a:chExt cx="320633" cy="348100"/>
          </a:xfrm>
        </p:grpSpPr>
        <p:sp>
          <p:nvSpPr>
            <p:cNvPr id="13081" name="Google Shape;13081;p8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81"/>
          <p:cNvGrpSpPr/>
          <p:nvPr/>
        </p:nvGrpSpPr>
        <p:grpSpPr>
          <a:xfrm>
            <a:off x="3530425" y="1333347"/>
            <a:ext cx="368175" cy="344594"/>
            <a:chOff x="3530425" y="1508747"/>
            <a:chExt cx="368175" cy="344594"/>
          </a:xfrm>
        </p:grpSpPr>
        <p:sp>
          <p:nvSpPr>
            <p:cNvPr id="13087" name="Google Shape;13087;p8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1" name="Google Shape;13091;p81"/>
          <p:cNvGrpSpPr/>
          <p:nvPr/>
        </p:nvGrpSpPr>
        <p:grpSpPr>
          <a:xfrm>
            <a:off x="3127598" y="1337834"/>
            <a:ext cx="289714" cy="347593"/>
            <a:chOff x="3127598" y="1513234"/>
            <a:chExt cx="289714" cy="347593"/>
          </a:xfrm>
        </p:grpSpPr>
        <p:sp>
          <p:nvSpPr>
            <p:cNvPr id="13092" name="Google Shape;13092;p8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81"/>
          <p:cNvGrpSpPr/>
          <p:nvPr/>
        </p:nvGrpSpPr>
        <p:grpSpPr>
          <a:xfrm>
            <a:off x="2662884" y="1337644"/>
            <a:ext cx="322914" cy="348543"/>
            <a:chOff x="2662884" y="1513044"/>
            <a:chExt cx="322914" cy="348543"/>
          </a:xfrm>
        </p:grpSpPr>
        <p:sp>
          <p:nvSpPr>
            <p:cNvPr id="13098" name="Google Shape;13098;p8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81"/>
          <p:cNvGrpSpPr/>
          <p:nvPr/>
        </p:nvGrpSpPr>
        <p:grpSpPr>
          <a:xfrm>
            <a:off x="2232511" y="1337359"/>
            <a:ext cx="299534" cy="348068"/>
            <a:chOff x="2232511" y="1512759"/>
            <a:chExt cx="299534" cy="348068"/>
          </a:xfrm>
        </p:grpSpPr>
        <p:sp>
          <p:nvSpPr>
            <p:cNvPr id="13109" name="Google Shape;13109;p8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81"/>
          <p:cNvGrpSpPr/>
          <p:nvPr/>
        </p:nvGrpSpPr>
        <p:grpSpPr>
          <a:xfrm>
            <a:off x="1331406" y="1337961"/>
            <a:ext cx="301784" cy="348607"/>
            <a:chOff x="1331406" y="1513361"/>
            <a:chExt cx="301784" cy="348607"/>
          </a:xfrm>
        </p:grpSpPr>
        <p:sp>
          <p:nvSpPr>
            <p:cNvPr id="13121" name="Google Shape;13121;p8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5" name="Google Shape;13125;p81"/>
          <p:cNvGrpSpPr/>
          <p:nvPr/>
        </p:nvGrpSpPr>
        <p:grpSpPr>
          <a:xfrm>
            <a:off x="7144274" y="1324814"/>
            <a:ext cx="282174" cy="355735"/>
            <a:chOff x="7144274" y="1500214"/>
            <a:chExt cx="282174" cy="355735"/>
          </a:xfrm>
        </p:grpSpPr>
        <p:sp>
          <p:nvSpPr>
            <p:cNvPr id="13126" name="Google Shape;13126;p8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2" name="Google Shape;13132;p81"/>
          <p:cNvGrpSpPr/>
          <p:nvPr/>
        </p:nvGrpSpPr>
        <p:grpSpPr>
          <a:xfrm>
            <a:off x="6685262" y="1324814"/>
            <a:ext cx="289682" cy="354594"/>
            <a:chOff x="6685262" y="1500214"/>
            <a:chExt cx="289682" cy="354594"/>
          </a:xfrm>
        </p:grpSpPr>
        <p:sp>
          <p:nvSpPr>
            <p:cNvPr id="13133" name="Google Shape;13133;p8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81"/>
          <p:cNvGrpSpPr/>
          <p:nvPr/>
        </p:nvGrpSpPr>
        <p:grpSpPr>
          <a:xfrm>
            <a:off x="6200938" y="1325194"/>
            <a:ext cx="322154" cy="355355"/>
            <a:chOff x="6200938" y="1500594"/>
            <a:chExt cx="322154" cy="355355"/>
          </a:xfrm>
        </p:grpSpPr>
        <p:sp>
          <p:nvSpPr>
            <p:cNvPr id="13138" name="Google Shape;13138;p8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3" name="Google Shape;13143;p81"/>
          <p:cNvGrpSpPr/>
          <p:nvPr/>
        </p:nvGrpSpPr>
        <p:grpSpPr>
          <a:xfrm>
            <a:off x="5289631" y="1324814"/>
            <a:ext cx="332355" cy="354974"/>
            <a:chOff x="5289631" y="1500214"/>
            <a:chExt cx="332355" cy="354974"/>
          </a:xfrm>
        </p:grpSpPr>
        <p:sp>
          <p:nvSpPr>
            <p:cNvPr id="13144" name="Google Shape;13144;p8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81"/>
          <p:cNvGrpSpPr/>
          <p:nvPr/>
        </p:nvGrpSpPr>
        <p:grpSpPr>
          <a:xfrm>
            <a:off x="5748295" y="1324433"/>
            <a:ext cx="323294" cy="356115"/>
            <a:chOff x="5748295" y="1499833"/>
            <a:chExt cx="323294" cy="356115"/>
          </a:xfrm>
        </p:grpSpPr>
        <p:sp>
          <p:nvSpPr>
            <p:cNvPr id="13151" name="Google Shape;13151;p8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8" name="Google Shape;13158;p81"/>
          <p:cNvGrpSpPr/>
          <p:nvPr/>
        </p:nvGrpSpPr>
        <p:grpSpPr>
          <a:xfrm>
            <a:off x="8047661" y="1325637"/>
            <a:ext cx="278404" cy="355260"/>
            <a:chOff x="8047661" y="1501037"/>
            <a:chExt cx="278404" cy="355260"/>
          </a:xfrm>
        </p:grpSpPr>
        <p:sp>
          <p:nvSpPr>
            <p:cNvPr id="13159" name="Google Shape;13159;p8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81"/>
          <p:cNvGrpSpPr/>
          <p:nvPr/>
        </p:nvGrpSpPr>
        <p:grpSpPr>
          <a:xfrm>
            <a:off x="4903389" y="1324814"/>
            <a:ext cx="267854" cy="355735"/>
            <a:chOff x="4903389" y="1500214"/>
            <a:chExt cx="267854" cy="355735"/>
          </a:xfrm>
        </p:grpSpPr>
        <p:sp>
          <p:nvSpPr>
            <p:cNvPr id="13164" name="Google Shape;13164;p8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81"/>
          <p:cNvGrpSpPr/>
          <p:nvPr/>
        </p:nvGrpSpPr>
        <p:grpSpPr>
          <a:xfrm>
            <a:off x="7613518" y="1325954"/>
            <a:ext cx="264433" cy="353074"/>
            <a:chOff x="7613518" y="1501354"/>
            <a:chExt cx="264433" cy="353074"/>
          </a:xfrm>
        </p:grpSpPr>
        <p:sp>
          <p:nvSpPr>
            <p:cNvPr id="13170" name="Google Shape;13170;p8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6" name="Google Shape;13176;p81"/>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177" name="Google Shape;13177;p81"/>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01"/>
        <p:cNvGrpSpPr/>
        <p:nvPr/>
      </p:nvGrpSpPr>
      <p:grpSpPr>
        <a:xfrm>
          <a:off x="0" y="0"/>
          <a:ext cx="0" cy="0"/>
          <a:chOff x="0" y="0"/>
          <a:chExt cx="0" cy="0"/>
        </a:xfrm>
      </p:grpSpPr>
      <p:sp>
        <p:nvSpPr>
          <p:cNvPr id="2302" name="Google Shape;2302;p61"/>
          <p:cNvSpPr txBox="1">
            <a:spLocks noGrp="1"/>
          </p:cNvSpPr>
          <p:nvPr>
            <p:ph type="title"/>
          </p:nvPr>
        </p:nvSpPr>
        <p:spPr>
          <a:xfrm>
            <a:off x="1468439" y="2177174"/>
            <a:ext cx="6066586" cy="1166370"/>
          </a:xfrm>
          <a:prstGeom prst="rect">
            <a:avLst/>
          </a:prstGeom>
        </p:spPr>
        <p:txBody>
          <a:bodyPr spcFirstLastPara="1" wrap="square" lIns="91425" tIns="91425" rIns="91425" bIns="91425" anchor="t" anchorCtr="0">
            <a:noAutofit/>
          </a:bodyPr>
          <a:lstStyle/>
          <a:p>
            <a:pPr lvl="0" algn="ctr"/>
            <a:r>
              <a:rPr lang="fr-FR" b="0" dirty="0">
                <a:latin typeface="Dortmund ExtraBold" panose="020B0503030202060203" pitchFamily="34" charset="0"/>
              </a:rPr>
              <a:t>Informatisation des stocks de </a:t>
            </a:r>
            <a:r>
              <a:rPr lang="fr-FR" b="0" dirty="0" smtClean="0">
                <a:latin typeface="Dortmund ExtraBold" panose="020B0503030202060203" pitchFamily="34" charset="0"/>
              </a:rPr>
              <a:t>produits </a:t>
            </a:r>
            <a:r>
              <a:rPr lang="fr-FR" b="0" dirty="0">
                <a:latin typeface="Dortmund ExtraBold" panose="020B0503030202060203" pitchFamily="34" charset="0"/>
              </a:rPr>
              <a:t>cosmétiques</a:t>
            </a:r>
            <a:endParaRPr dirty="0">
              <a:latin typeface="Dortmund ExtraBold" panose="020B0503030202060203" pitchFamily="34" charset="0"/>
            </a:endParaRPr>
          </a:p>
        </p:txBody>
      </p:sp>
      <p:grpSp>
        <p:nvGrpSpPr>
          <p:cNvPr id="2306" name="Google Shape;2306;p61"/>
          <p:cNvGrpSpPr/>
          <p:nvPr/>
        </p:nvGrpSpPr>
        <p:grpSpPr>
          <a:xfrm>
            <a:off x="6196420" y="775613"/>
            <a:ext cx="285579" cy="285597"/>
            <a:chOff x="5204821" y="1321454"/>
            <a:chExt cx="285579" cy="285597"/>
          </a:xfrm>
        </p:grpSpPr>
        <p:sp>
          <p:nvSpPr>
            <p:cNvPr id="2307" name="Google Shape;2307;p61"/>
            <p:cNvSpPr/>
            <p:nvPr/>
          </p:nvSpPr>
          <p:spPr>
            <a:xfrm>
              <a:off x="5204821" y="1321454"/>
              <a:ext cx="285579" cy="285597"/>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5261536" y="1378160"/>
              <a:ext cx="172110" cy="172121"/>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2311;p61"/>
          <p:cNvGrpSpPr/>
          <p:nvPr/>
        </p:nvGrpSpPr>
        <p:grpSpPr>
          <a:xfrm>
            <a:off x="2755222" y="4555446"/>
            <a:ext cx="285579" cy="285597"/>
            <a:chOff x="5204821" y="2495492"/>
            <a:chExt cx="285579" cy="285597"/>
          </a:xfrm>
        </p:grpSpPr>
        <p:sp>
          <p:nvSpPr>
            <p:cNvPr id="2312" name="Google Shape;2312;p61"/>
            <p:cNvSpPr/>
            <p:nvPr/>
          </p:nvSpPr>
          <p:spPr>
            <a:xfrm>
              <a:off x="5204821" y="2495492"/>
              <a:ext cx="285579" cy="285597"/>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5261536" y="2552197"/>
              <a:ext cx="172110" cy="172121"/>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 name="Google Shape;2316;p61"/>
          <p:cNvGrpSpPr/>
          <p:nvPr/>
        </p:nvGrpSpPr>
        <p:grpSpPr>
          <a:xfrm>
            <a:off x="6465448" y="3914276"/>
            <a:ext cx="285579" cy="285597"/>
            <a:chOff x="5204821" y="3669529"/>
            <a:chExt cx="285579" cy="285597"/>
          </a:xfrm>
        </p:grpSpPr>
        <p:sp>
          <p:nvSpPr>
            <p:cNvPr id="2317" name="Google Shape;2317;p61"/>
            <p:cNvSpPr/>
            <p:nvPr/>
          </p:nvSpPr>
          <p:spPr>
            <a:xfrm>
              <a:off x="5204821" y="3669529"/>
              <a:ext cx="285579" cy="285597"/>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5261536" y="3726235"/>
              <a:ext cx="172110" cy="172121"/>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523;p38"/>
          <p:cNvGrpSpPr/>
          <p:nvPr/>
        </p:nvGrpSpPr>
        <p:grpSpPr>
          <a:xfrm>
            <a:off x="2222248" y="2043074"/>
            <a:ext cx="4558967" cy="134100"/>
            <a:chOff x="796100" y="3019701"/>
            <a:chExt cx="4558967" cy="134100"/>
          </a:xfrm>
        </p:grpSpPr>
        <p:sp>
          <p:nvSpPr>
            <p:cNvPr id="13" name="Google Shape;1524;p3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 name="Google Shape;1525;p3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5" name="Google Shape;1526;p3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842;p46"/>
          <p:cNvSpPr txBox="1">
            <a:spLocks/>
          </p:cNvSpPr>
          <p:nvPr/>
        </p:nvSpPr>
        <p:spPr>
          <a:xfrm>
            <a:off x="3753741" y="1581858"/>
            <a:ext cx="1361882" cy="55840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ctr"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r>
              <a:rPr lang="en-US" dirty="0" smtClean="0">
                <a:solidFill>
                  <a:srgbClr val="000000"/>
                </a:solidFill>
              </a:rPr>
              <a:t>THEME</a:t>
            </a:r>
            <a:endParaRPr lang="en-US" dirty="0">
              <a:solidFill>
                <a:srgbClr val="000000"/>
              </a:solidFill>
            </a:endParaRPr>
          </a:p>
        </p:txBody>
      </p:sp>
      <p:grpSp>
        <p:nvGrpSpPr>
          <p:cNvPr id="17" name="Google Shape;1523;p38"/>
          <p:cNvGrpSpPr/>
          <p:nvPr/>
        </p:nvGrpSpPr>
        <p:grpSpPr>
          <a:xfrm rot="10800000">
            <a:off x="2192060" y="3372430"/>
            <a:ext cx="4558967" cy="134100"/>
            <a:chOff x="796100" y="3019701"/>
            <a:chExt cx="4558967" cy="134100"/>
          </a:xfrm>
        </p:grpSpPr>
        <p:sp>
          <p:nvSpPr>
            <p:cNvPr id="18" name="Google Shape;1524;p3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 name="Google Shape;1525;p3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0" name="Google Shape;1526;p3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311;p61"/>
          <p:cNvGrpSpPr/>
          <p:nvPr/>
        </p:nvGrpSpPr>
        <p:grpSpPr>
          <a:xfrm>
            <a:off x="8188766" y="1078645"/>
            <a:ext cx="285579" cy="285597"/>
            <a:chOff x="5204821" y="2495492"/>
            <a:chExt cx="285579" cy="285597"/>
          </a:xfrm>
        </p:grpSpPr>
        <p:sp>
          <p:nvSpPr>
            <p:cNvPr id="22" name="Google Shape;2312;p61"/>
            <p:cNvSpPr/>
            <p:nvPr/>
          </p:nvSpPr>
          <p:spPr>
            <a:xfrm>
              <a:off x="5204821" y="2495492"/>
              <a:ext cx="285579" cy="285597"/>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13;p61"/>
            <p:cNvSpPr/>
            <p:nvPr/>
          </p:nvSpPr>
          <p:spPr>
            <a:xfrm>
              <a:off x="5261536" y="2552197"/>
              <a:ext cx="172110" cy="172121"/>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306;p61"/>
          <p:cNvGrpSpPr/>
          <p:nvPr/>
        </p:nvGrpSpPr>
        <p:grpSpPr>
          <a:xfrm>
            <a:off x="675133" y="606228"/>
            <a:ext cx="285579" cy="285597"/>
            <a:chOff x="5204821" y="1321454"/>
            <a:chExt cx="285579" cy="285597"/>
          </a:xfrm>
        </p:grpSpPr>
        <p:sp>
          <p:nvSpPr>
            <p:cNvPr id="25" name="Google Shape;2307;p61"/>
            <p:cNvSpPr/>
            <p:nvPr/>
          </p:nvSpPr>
          <p:spPr>
            <a:xfrm>
              <a:off x="5204821" y="1321454"/>
              <a:ext cx="285579" cy="285597"/>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08;p61"/>
            <p:cNvSpPr/>
            <p:nvPr/>
          </p:nvSpPr>
          <p:spPr>
            <a:xfrm>
              <a:off x="5261536" y="1378160"/>
              <a:ext cx="172110" cy="172121"/>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316;p61"/>
          <p:cNvGrpSpPr/>
          <p:nvPr/>
        </p:nvGrpSpPr>
        <p:grpSpPr>
          <a:xfrm>
            <a:off x="735890" y="2474762"/>
            <a:ext cx="285579" cy="285597"/>
            <a:chOff x="5204821" y="3669529"/>
            <a:chExt cx="285579" cy="285597"/>
          </a:xfrm>
        </p:grpSpPr>
        <p:sp>
          <p:nvSpPr>
            <p:cNvPr id="28" name="Google Shape;2317;p61"/>
            <p:cNvSpPr/>
            <p:nvPr/>
          </p:nvSpPr>
          <p:spPr>
            <a:xfrm>
              <a:off x="5204821" y="3669529"/>
              <a:ext cx="285579" cy="285597"/>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318;p61"/>
            <p:cNvSpPr/>
            <p:nvPr/>
          </p:nvSpPr>
          <p:spPr>
            <a:xfrm>
              <a:off x="5261536" y="3726235"/>
              <a:ext cx="172110" cy="172121"/>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2311;p61"/>
          <p:cNvGrpSpPr/>
          <p:nvPr/>
        </p:nvGrpSpPr>
        <p:grpSpPr>
          <a:xfrm>
            <a:off x="8245481" y="4701358"/>
            <a:ext cx="285579" cy="285597"/>
            <a:chOff x="5204821" y="2495492"/>
            <a:chExt cx="285579" cy="285597"/>
          </a:xfrm>
        </p:grpSpPr>
        <p:sp>
          <p:nvSpPr>
            <p:cNvPr id="31" name="Google Shape;2312;p61"/>
            <p:cNvSpPr/>
            <p:nvPr/>
          </p:nvSpPr>
          <p:spPr>
            <a:xfrm>
              <a:off x="5204821" y="2495492"/>
              <a:ext cx="285579" cy="285597"/>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313;p61"/>
            <p:cNvSpPr/>
            <p:nvPr/>
          </p:nvSpPr>
          <p:spPr>
            <a:xfrm>
              <a:off x="5261536" y="2552197"/>
              <a:ext cx="172110" cy="172121"/>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2316;p61"/>
          <p:cNvGrpSpPr/>
          <p:nvPr/>
        </p:nvGrpSpPr>
        <p:grpSpPr>
          <a:xfrm>
            <a:off x="3754297" y="87134"/>
            <a:ext cx="285579" cy="285597"/>
            <a:chOff x="5204821" y="3669529"/>
            <a:chExt cx="285579" cy="285597"/>
          </a:xfrm>
        </p:grpSpPr>
        <p:sp>
          <p:nvSpPr>
            <p:cNvPr id="34" name="Google Shape;2317;p61"/>
            <p:cNvSpPr/>
            <p:nvPr/>
          </p:nvSpPr>
          <p:spPr>
            <a:xfrm>
              <a:off x="5204821" y="3669529"/>
              <a:ext cx="285579" cy="285597"/>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318;p61"/>
            <p:cNvSpPr/>
            <p:nvPr/>
          </p:nvSpPr>
          <p:spPr>
            <a:xfrm>
              <a:off x="5261536" y="3726235"/>
              <a:ext cx="172110" cy="172121"/>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2311;p61"/>
          <p:cNvGrpSpPr/>
          <p:nvPr/>
        </p:nvGrpSpPr>
        <p:grpSpPr>
          <a:xfrm>
            <a:off x="1481037" y="-141692"/>
            <a:ext cx="285579" cy="285597"/>
            <a:chOff x="5204821" y="2495492"/>
            <a:chExt cx="285579" cy="285597"/>
          </a:xfrm>
        </p:grpSpPr>
        <p:sp>
          <p:nvSpPr>
            <p:cNvPr id="37" name="Google Shape;2312;p61"/>
            <p:cNvSpPr/>
            <p:nvPr/>
          </p:nvSpPr>
          <p:spPr>
            <a:xfrm>
              <a:off x="5204821" y="2495492"/>
              <a:ext cx="285579" cy="285597"/>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313;p61"/>
            <p:cNvSpPr/>
            <p:nvPr/>
          </p:nvSpPr>
          <p:spPr>
            <a:xfrm>
              <a:off x="5261536" y="2552197"/>
              <a:ext cx="172110" cy="172121"/>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81"/>
        <p:cNvGrpSpPr/>
        <p:nvPr/>
      </p:nvGrpSpPr>
      <p:grpSpPr>
        <a:xfrm>
          <a:off x="0" y="0"/>
          <a:ext cx="0" cy="0"/>
          <a:chOff x="0" y="0"/>
          <a:chExt cx="0" cy="0"/>
        </a:xfrm>
      </p:grpSpPr>
      <p:grpSp>
        <p:nvGrpSpPr>
          <p:cNvPr id="13182" name="Google Shape;13182;p82"/>
          <p:cNvGrpSpPr/>
          <p:nvPr/>
        </p:nvGrpSpPr>
        <p:grpSpPr>
          <a:xfrm>
            <a:off x="1757085" y="1325225"/>
            <a:ext cx="371069" cy="359396"/>
            <a:chOff x="1757085" y="1500675"/>
            <a:chExt cx="371069" cy="359396"/>
          </a:xfrm>
        </p:grpSpPr>
        <p:sp>
          <p:nvSpPr>
            <p:cNvPr id="13183" name="Google Shape;13183;p8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82"/>
          <p:cNvGrpSpPr/>
          <p:nvPr/>
        </p:nvGrpSpPr>
        <p:grpSpPr>
          <a:xfrm>
            <a:off x="2774209" y="1779241"/>
            <a:ext cx="116693" cy="374186"/>
            <a:chOff x="2774209" y="1954691"/>
            <a:chExt cx="116693" cy="374186"/>
          </a:xfrm>
        </p:grpSpPr>
        <p:sp>
          <p:nvSpPr>
            <p:cNvPr id="13213" name="Google Shape;13213;p8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82"/>
          <p:cNvGrpSpPr/>
          <p:nvPr/>
        </p:nvGrpSpPr>
        <p:grpSpPr>
          <a:xfrm>
            <a:off x="4017435" y="1324462"/>
            <a:ext cx="315092" cy="359397"/>
            <a:chOff x="4017435" y="1499912"/>
            <a:chExt cx="315092" cy="359397"/>
          </a:xfrm>
        </p:grpSpPr>
        <p:sp>
          <p:nvSpPr>
            <p:cNvPr id="13216" name="Google Shape;13216;p8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82"/>
          <p:cNvGrpSpPr/>
          <p:nvPr/>
        </p:nvGrpSpPr>
        <p:grpSpPr>
          <a:xfrm>
            <a:off x="3963652" y="1824309"/>
            <a:ext cx="374154" cy="284050"/>
            <a:chOff x="3963652" y="1999759"/>
            <a:chExt cx="374154" cy="284050"/>
          </a:xfrm>
        </p:grpSpPr>
        <p:sp>
          <p:nvSpPr>
            <p:cNvPr id="13219" name="Google Shape;13219;p8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82"/>
          <p:cNvGrpSpPr/>
          <p:nvPr/>
        </p:nvGrpSpPr>
        <p:grpSpPr>
          <a:xfrm>
            <a:off x="1777536" y="1839416"/>
            <a:ext cx="376444" cy="253772"/>
            <a:chOff x="1777536" y="2014866"/>
            <a:chExt cx="376444" cy="253772"/>
          </a:xfrm>
        </p:grpSpPr>
        <p:sp>
          <p:nvSpPr>
            <p:cNvPr id="13223" name="Google Shape;13223;p8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82"/>
          <p:cNvGrpSpPr/>
          <p:nvPr/>
        </p:nvGrpSpPr>
        <p:grpSpPr>
          <a:xfrm>
            <a:off x="1309875" y="1881876"/>
            <a:ext cx="374154" cy="169680"/>
            <a:chOff x="1309875" y="2057326"/>
            <a:chExt cx="374154" cy="169680"/>
          </a:xfrm>
        </p:grpSpPr>
        <p:sp>
          <p:nvSpPr>
            <p:cNvPr id="13229" name="Google Shape;13229;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0" name="Google Shape;13240;p82"/>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1" name="Google Shape;13241;p82"/>
          <p:cNvGrpSpPr/>
          <p:nvPr/>
        </p:nvGrpSpPr>
        <p:grpSpPr>
          <a:xfrm>
            <a:off x="2347450" y="1779114"/>
            <a:ext cx="113639" cy="373168"/>
            <a:chOff x="2347450" y="1954564"/>
            <a:chExt cx="113639" cy="373168"/>
          </a:xfrm>
        </p:grpSpPr>
        <p:sp>
          <p:nvSpPr>
            <p:cNvPr id="13242" name="Google Shape;13242;p8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4" name="Google Shape;13244;p82"/>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5" name="Google Shape;13245;p82"/>
          <p:cNvGrpSpPr/>
          <p:nvPr/>
        </p:nvGrpSpPr>
        <p:grpSpPr>
          <a:xfrm>
            <a:off x="3110102" y="1324430"/>
            <a:ext cx="330613" cy="358379"/>
            <a:chOff x="3110102" y="1499880"/>
            <a:chExt cx="330613" cy="358379"/>
          </a:xfrm>
        </p:grpSpPr>
        <p:sp>
          <p:nvSpPr>
            <p:cNvPr id="13246" name="Google Shape;13246;p8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3" name="Google Shape;13253;p82"/>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4" name="Google Shape;13254;p82"/>
          <p:cNvGrpSpPr/>
          <p:nvPr/>
        </p:nvGrpSpPr>
        <p:grpSpPr>
          <a:xfrm>
            <a:off x="3485575" y="1824309"/>
            <a:ext cx="373772" cy="284050"/>
            <a:chOff x="3531200" y="1999759"/>
            <a:chExt cx="373772" cy="284050"/>
          </a:xfrm>
        </p:grpSpPr>
        <p:sp>
          <p:nvSpPr>
            <p:cNvPr id="13255" name="Google Shape;13255;p8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82"/>
          <p:cNvGrpSpPr/>
          <p:nvPr/>
        </p:nvGrpSpPr>
        <p:grpSpPr>
          <a:xfrm>
            <a:off x="2667058" y="1324843"/>
            <a:ext cx="330231" cy="359015"/>
            <a:chOff x="2667058" y="1500293"/>
            <a:chExt cx="330231" cy="359015"/>
          </a:xfrm>
        </p:grpSpPr>
        <p:sp>
          <p:nvSpPr>
            <p:cNvPr id="13260" name="Google Shape;13260;p8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82"/>
          <p:cNvGrpSpPr/>
          <p:nvPr/>
        </p:nvGrpSpPr>
        <p:grpSpPr>
          <a:xfrm>
            <a:off x="3567553" y="1324462"/>
            <a:ext cx="320022" cy="359778"/>
            <a:chOff x="3567553" y="1499912"/>
            <a:chExt cx="320022" cy="359778"/>
          </a:xfrm>
        </p:grpSpPr>
        <p:sp>
          <p:nvSpPr>
            <p:cNvPr id="13279" name="Google Shape;13279;p8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2"/>
          <p:cNvGrpSpPr/>
          <p:nvPr/>
        </p:nvGrpSpPr>
        <p:grpSpPr>
          <a:xfrm>
            <a:off x="1309875" y="1324462"/>
            <a:ext cx="359015" cy="358633"/>
            <a:chOff x="1309875" y="1499912"/>
            <a:chExt cx="359015" cy="358633"/>
          </a:xfrm>
        </p:grpSpPr>
        <p:sp>
          <p:nvSpPr>
            <p:cNvPr id="13286" name="Google Shape;13286;p8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5" name="Google Shape;13295;p82"/>
          <p:cNvGrpSpPr/>
          <p:nvPr/>
        </p:nvGrpSpPr>
        <p:grpSpPr>
          <a:xfrm>
            <a:off x="2219466" y="1324843"/>
            <a:ext cx="330613" cy="359015"/>
            <a:chOff x="2219466" y="1500293"/>
            <a:chExt cx="330613" cy="359015"/>
          </a:xfrm>
        </p:grpSpPr>
        <p:sp>
          <p:nvSpPr>
            <p:cNvPr id="13296" name="Google Shape;13296;p8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82"/>
          <p:cNvGrpSpPr/>
          <p:nvPr/>
        </p:nvGrpSpPr>
        <p:grpSpPr>
          <a:xfrm>
            <a:off x="5343544" y="1333908"/>
            <a:ext cx="244676" cy="351095"/>
            <a:chOff x="5343544" y="1509358"/>
            <a:chExt cx="244676" cy="351095"/>
          </a:xfrm>
        </p:grpSpPr>
        <p:sp>
          <p:nvSpPr>
            <p:cNvPr id="13299" name="Google Shape;13299;p8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82"/>
          <p:cNvGrpSpPr/>
          <p:nvPr/>
        </p:nvGrpSpPr>
        <p:grpSpPr>
          <a:xfrm>
            <a:off x="4882340" y="1333908"/>
            <a:ext cx="246171" cy="351095"/>
            <a:chOff x="4882340" y="1509358"/>
            <a:chExt cx="246171" cy="351095"/>
          </a:xfrm>
        </p:grpSpPr>
        <p:sp>
          <p:nvSpPr>
            <p:cNvPr id="13303" name="Google Shape;13303;p8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82"/>
          <p:cNvGrpSpPr/>
          <p:nvPr/>
        </p:nvGrpSpPr>
        <p:grpSpPr>
          <a:xfrm>
            <a:off x="6273204" y="1333558"/>
            <a:ext cx="236343" cy="351445"/>
            <a:chOff x="6273204" y="1509008"/>
            <a:chExt cx="236343" cy="351445"/>
          </a:xfrm>
        </p:grpSpPr>
        <p:sp>
          <p:nvSpPr>
            <p:cNvPr id="13309" name="Google Shape;13309;p8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1" name="Google Shape;13311;p82"/>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2" name="Google Shape;13312;p82"/>
          <p:cNvGrpSpPr/>
          <p:nvPr/>
        </p:nvGrpSpPr>
        <p:grpSpPr>
          <a:xfrm>
            <a:off x="7219530" y="1332794"/>
            <a:ext cx="191625" cy="352209"/>
            <a:chOff x="7219530" y="1508244"/>
            <a:chExt cx="191625" cy="352209"/>
          </a:xfrm>
        </p:grpSpPr>
        <p:sp>
          <p:nvSpPr>
            <p:cNvPr id="13313" name="Google Shape;13313;p8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5" name="Google Shape;13315;p82"/>
          <p:cNvGrpSpPr/>
          <p:nvPr/>
        </p:nvGrpSpPr>
        <p:grpSpPr>
          <a:xfrm>
            <a:off x="7699309" y="1333176"/>
            <a:ext cx="154922" cy="351827"/>
            <a:chOff x="7699309" y="1508626"/>
            <a:chExt cx="154922" cy="351827"/>
          </a:xfrm>
        </p:grpSpPr>
        <p:sp>
          <p:nvSpPr>
            <p:cNvPr id="13316" name="Google Shape;13316;p8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82"/>
          <p:cNvGrpSpPr/>
          <p:nvPr/>
        </p:nvGrpSpPr>
        <p:grpSpPr>
          <a:xfrm>
            <a:off x="8161690" y="1333558"/>
            <a:ext cx="153396" cy="351064"/>
            <a:chOff x="8161690" y="1509008"/>
            <a:chExt cx="153396" cy="351064"/>
          </a:xfrm>
        </p:grpSpPr>
        <p:sp>
          <p:nvSpPr>
            <p:cNvPr id="13324" name="Google Shape;13324;p8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8" name="Google Shape;13328;p82"/>
          <p:cNvGrpSpPr/>
          <p:nvPr/>
        </p:nvGrpSpPr>
        <p:grpSpPr>
          <a:xfrm>
            <a:off x="6746940" y="1333431"/>
            <a:ext cx="213221" cy="352304"/>
            <a:chOff x="6746940" y="1508881"/>
            <a:chExt cx="213221" cy="352304"/>
          </a:xfrm>
        </p:grpSpPr>
        <p:sp>
          <p:nvSpPr>
            <p:cNvPr id="13329" name="Google Shape;13329;p8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82"/>
          <p:cNvGrpSpPr/>
          <p:nvPr/>
        </p:nvGrpSpPr>
        <p:grpSpPr>
          <a:xfrm>
            <a:off x="5770336" y="1832165"/>
            <a:ext cx="350682" cy="292097"/>
            <a:chOff x="5770336" y="2007615"/>
            <a:chExt cx="350682" cy="292097"/>
          </a:xfrm>
        </p:grpSpPr>
        <p:sp>
          <p:nvSpPr>
            <p:cNvPr id="13334" name="Google Shape;13334;p8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82"/>
          <p:cNvGrpSpPr/>
          <p:nvPr/>
        </p:nvGrpSpPr>
        <p:grpSpPr>
          <a:xfrm>
            <a:off x="5326878" y="1804908"/>
            <a:ext cx="350332" cy="346229"/>
            <a:chOff x="5326878" y="1980358"/>
            <a:chExt cx="350332" cy="346229"/>
          </a:xfrm>
        </p:grpSpPr>
        <p:sp>
          <p:nvSpPr>
            <p:cNvPr id="13339" name="Google Shape;13339;p8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3" name="Google Shape;13343;p82"/>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4" name="Google Shape;13344;p82"/>
          <p:cNvGrpSpPr/>
          <p:nvPr/>
        </p:nvGrpSpPr>
        <p:grpSpPr>
          <a:xfrm>
            <a:off x="4883835" y="1817121"/>
            <a:ext cx="350300" cy="323043"/>
            <a:chOff x="4883835" y="1992571"/>
            <a:chExt cx="350300" cy="323043"/>
          </a:xfrm>
        </p:grpSpPr>
        <p:sp>
          <p:nvSpPr>
            <p:cNvPr id="13345" name="Google Shape;13345;p8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82"/>
          <p:cNvGrpSpPr/>
          <p:nvPr/>
        </p:nvGrpSpPr>
        <p:grpSpPr>
          <a:xfrm>
            <a:off x="7548967" y="1803477"/>
            <a:ext cx="333285" cy="349950"/>
            <a:chOff x="7548967" y="1978927"/>
            <a:chExt cx="333285" cy="349950"/>
          </a:xfrm>
        </p:grpSpPr>
        <p:sp>
          <p:nvSpPr>
            <p:cNvPr id="13352" name="Google Shape;13352;p8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82"/>
          <p:cNvGrpSpPr/>
          <p:nvPr/>
        </p:nvGrpSpPr>
        <p:grpSpPr>
          <a:xfrm>
            <a:off x="6214142" y="1803477"/>
            <a:ext cx="346515" cy="350300"/>
            <a:chOff x="6214142" y="1978927"/>
            <a:chExt cx="346515" cy="350300"/>
          </a:xfrm>
        </p:grpSpPr>
        <p:sp>
          <p:nvSpPr>
            <p:cNvPr id="13360" name="Google Shape;13360;p8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2" name="Google Shape;13362;p82"/>
          <p:cNvGrpSpPr/>
          <p:nvPr/>
        </p:nvGrpSpPr>
        <p:grpSpPr>
          <a:xfrm>
            <a:off x="7105923" y="1803095"/>
            <a:ext cx="333285" cy="350682"/>
            <a:chOff x="7105923" y="1978545"/>
            <a:chExt cx="333285" cy="350682"/>
          </a:xfrm>
        </p:grpSpPr>
        <p:sp>
          <p:nvSpPr>
            <p:cNvPr id="13363" name="Google Shape;13363;p8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70" name="Google Shape;13370;p82"/>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2"/>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2" name="Google Shape;13372;p82"/>
          <p:cNvGrpSpPr/>
          <p:nvPr/>
        </p:nvGrpSpPr>
        <p:grpSpPr>
          <a:xfrm>
            <a:off x="3616406" y="2246902"/>
            <a:ext cx="203393" cy="351827"/>
            <a:chOff x="3616406" y="2422352"/>
            <a:chExt cx="203393" cy="351827"/>
          </a:xfrm>
        </p:grpSpPr>
        <p:sp>
          <p:nvSpPr>
            <p:cNvPr id="13373" name="Google Shape;13373;p8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82"/>
          <p:cNvGrpSpPr/>
          <p:nvPr/>
        </p:nvGrpSpPr>
        <p:grpSpPr>
          <a:xfrm>
            <a:off x="878187" y="2246520"/>
            <a:ext cx="272696" cy="351827"/>
            <a:chOff x="913012" y="2421970"/>
            <a:chExt cx="272696" cy="351827"/>
          </a:xfrm>
        </p:grpSpPr>
        <p:sp>
          <p:nvSpPr>
            <p:cNvPr id="13376" name="Google Shape;13376;p8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0" name="Google Shape;13380;p82"/>
          <p:cNvGrpSpPr/>
          <p:nvPr/>
        </p:nvGrpSpPr>
        <p:grpSpPr>
          <a:xfrm>
            <a:off x="2274743" y="2246902"/>
            <a:ext cx="255649" cy="351445"/>
            <a:chOff x="2274743" y="2422352"/>
            <a:chExt cx="255649" cy="351445"/>
          </a:xfrm>
        </p:grpSpPr>
        <p:sp>
          <p:nvSpPr>
            <p:cNvPr id="13381" name="Google Shape;13381;p8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82"/>
          <p:cNvGrpSpPr/>
          <p:nvPr/>
        </p:nvGrpSpPr>
        <p:grpSpPr>
          <a:xfrm>
            <a:off x="2708723" y="2245789"/>
            <a:ext cx="246552" cy="352558"/>
            <a:chOff x="2708723" y="2421239"/>
            <a:chExt cx="246552" cy="352558"/>
          </a:xfrm>
        </p:grpSpPr>
        <p:sp>
          <p:nvSpPr>
            <p:cNvPr id="13385" name="Google Shape;13385;p8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7" name="Google Shape;13387;p82"/>
          <p:cNvGrpSpPr/>
          <p:nvPr/>
        </p:nvGrpSpPr>
        <p:grpSpPr>
          <a:xfrm>
            <a:off x="1835485" y="2246902"/>
            <a:ext cx="259433" cy="350714"/>
            <a:chOff x="1835485" y="2422352"/>
            <a:chExt cx="259433" cy="350714"/>
          </a:xfrm>
        </p:grpSpPr>
        <p:sp>
          <p:nvSpPr>
            <p:cNvPr id="13388" name="Google Shape;13388;p8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5" name="Google Shape;13395;p82"/>
          <p:cNvGrpSpPr/>
          <p:nvPr/>
        </p:nvGrpSpPr>
        <p:grpSpPr>
          <a:xfrm>
            <a:off x="3150240" y="2246902"/>
            <a:ext cx="212489" cy="351445"/>
            <a:chOff x="3150240" y="2422352"/>
            <a:chExt cx="212489" cy="351445"/>
          </a:xfrm>
        </p:grpSpPr>
        <p:sp>
          <p:nvSpPr>
            <p:cNvPr id="13396" name="Google Shape;13396;p8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82"/>
          <p:cNvGrpSpPr/>
          <p:nvPr/>
        </p:nvGrpSpPr>
        <p:grpSpPr>
          <a:xfrm>
            <a:off x="1367060" y="2246679"/>
            <a:ext cx="269261" cy="352050"/>
            <a:chOff x="1367060" y="2422129"/>
            <a:chExt cx="269261" cy="352050"/>
          </a:xfrm>
        </p:grpSpPr>
        <p:sp>
          <p:nvSpPr>
            <p:cNvPr id="13399" name="Google Shape;13399;p8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3" name="Google Shape;13413;p82"/>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4" name="Google Shape;13414;p82"/>
          <p:cNvGrpSpPr/>
          <p:nvPr/>
        </p:nvGrpSpPr>
        <p:grpSpPr>
          <a:xfrm>
            <a:off x="4882690" y="2249955"/>
            <a:ext cx="274573" cy="350682"/>
            <a:chOff x="4882690" y="2425405"/>
            <a:chExt cx="274573" cy="350682"/>
          </a:xfrm>
        </p:grpSpPr>
        <p:sp>
          <p:nvSpPr>
            <p:cNvPr id="13415" name="Google Shape;13415;p8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7" name="Google Shape;13417;p82"/>
          <p:cNvGrpSpPr/>
          <p:nvPr/>
        </p:nvGrpSpPr>
        <p:grpSpPr>
          <a:xfrm>
            <a:off x="6627639" y="2268434"/>
            <a:ext cx="355993" cy="313247"/>
            <a:chOff x="6627639" y="2443884"/>
            <a:chExt cx="355993" cy="313247"/>
          </a:xfrm>
        </p:grpSpPr>
        <p:sp>
          <p:nvSpPr>
            <p:cNvPr id="13418" name="Google Shape;13418;p8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1" name="Google Shape;13421;p82"/>
          <p:cNvGrpSpPr/>
          <p:nvPr/>
        </p:nvGrpSpPr>
        <p:grpSpPr>
          <a:xfrm>
            <a:off x="6183451" y="2286690"/>
            <a:ext cx="351445" cy="277976"/>
            <a:chOff x="6183451" y="2462140"/>
            <a:chExt cx="351445" cy="277976"/>
          </a:xfrm>
        </p:grpSpPr>
        <p:sp>
          <p:nvSpPr>
            <p:cNvPr id="13422" name="Google Shape;13422;p8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82"/>
          <p:cNvGrpSpPr/>
          <p:nvPr/>
        </p:nvGrpSpPr>
        <p:grpSpPr>
          <a:xfrm>
            <a:off x="5735477" y="2254408"/>
            <a:ext cx="353354" cy="341299"/>
            <a:chOff x="5735477" y="2429858"/>
            <a:chExt cx="353354" cy="341299"/>
          </a:xfrm>
        </p:grpSpPr>
        <p:sp>
          <p:nvSpPr>
            <p:cNvPr id="13430" name="Google Shape;13430;p8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82"/>
          <p:cNvGrpSpPr/>
          <p:nvPr/>
        </p:nvGrpSpPr>
        <p:grpSpPr>
          <a:xfrm>
            <a:off x="5243735" y="2271523"/>
            <a:ext cx="405255" cy="275499"/>
            <a:chOff x="5283337" y="2478774"/>
            <a:chExt cx="358633" cy="243913"/>
          </a:xfrm>
        </p:grpSpPr>
        <p:sp>
          <p:nvSpPr>
            <p:cNvPr id="13437" name="Google Shape;13437;p8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4" name="Google Shape;13454;p82"/>
          <p:cNvGrpSpPr/>
          <p:nvPr/>
        </p:nvGrpSpPr>
        <p:grpSpPr>
          <a:xfrm>
            <a:off x="7964753" y="2295373"/>
            <a:ext cx="362068" cy="258670"/>
            <a:chOff x="7964753" y="2470823"/>
            <a:chExt cx="362068" cy="258670"/>
          </a:xfrm>
        </p:grpSpPr>
        <p:sp>
          <p:nvSpPr>
            <p:cNvPr id="13455" name="Google Shape;13455;p8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82"/>
          <p:cNvGrpSpPr/>
          <p:nvPr/>
        </p:nvGrpSpPr>
        <p:grpSpPr>
          <a:xfrm>
            <a:off x="7524349" y="2280997"/>
            <a:ext cx="350332" cy="288948"/>
            <a:chOff x="7524349" y="2456447"/>
            <a:chExt cx="350332" cy="288948"/>
          </a:xfrm>
        </p:grpSpPr>
        <p:sp>
          <p:nvSpPr>
            <p:cNvPr id="13465" name="Google Shape;13465;p8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0" name="Google Shape;13470;p82"/>
          <p:cNvGrpSpPr/>
          <p:nvPr/>
        </p:nvGrpSpPr>
        <p:grpSpPr>
          <a:xfrm>
            <a:off x="3972749" y="2719143"/>
            <a:ext cx="355230" cy="356725"/>
            <a:chOff x="3972749" y="2894211"/>
            <a:chExt cx="355230" cy="356725"/>
          </a:xfrm>
        </p:grpSpPr>
        <p:sp>
          <p:nvSpPr>
            <p:cNvPr id="13471" name="Google Shape;13471;p8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82"/>
          <p:cNvGrpSpPr/>
          <p:nvPr/>
        </p:nvGrpSpPr>
        <p:grpSpPr>
          <a:xfrm>
            <a:off x="3527797" y="2743553"/>
            <a:ext cx="355993" cy="307904"/>
            <a:chOff x="3527797" y="2918796"/>
            <a:chExt cx="355993" cy="307904"/>
          </a:xfrm>
        </p:grpSpPr>
        <p:sp>
          <p:nvSpPr>
            <p:cNvPr id="13477" name="Google Shape;13477;p8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82"/>
          <p:cNvGrpSpPr/>
          <p:nvPr/>
        </p:nvGrpSpPr>
        <p:grpSpPr>
          <a:xfrm>
            <a:off x="3082845" y="2746336"/>
            <a:ext cx="356375" cy="302338"/>
            <a:chOff x="3082845" y="2920959"/>
            <a:chExt cx="356375" cy="302338"/>
          </a:xfrm>
        </p:grpSpPr>
        <p:sp>
          <p:nvSpPr>
            <p:cNvPr id="13488" name="Google Shape;13488;p8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82"/>
          <p:cNvGrpSpPr/>
          <p:nvPr/>
        </p:nvGrpSpPr>
        <p:grpSpPr>
          <a:xfrm>
            <a:off x="2639038" y="2719699"/>
            <a:ext cx="355612" cy="355612"/>
            <a:chOff x="2639038" y="2894942"/>
            <a:chExt cx="355612" cy="355612"/>
          </a:xfrm>
        </p:grpSpPr>
        <p:sp>
          <p:nvSpPr>
            <p:cNvPr id="13491" name="Google Shape;13491;p8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82"/>
          <p:cNvGrpSpPr/>
          <p:nvPr/>
        </p:nvGrpSpPr>
        <p:grpSpPr>
          <a:xfrm>
            <a:off x="2194468" y="2763622"/>
            <a:ext cx="355993" cy="267766"/>
            <a:chOff x="2194468" y="2938865"/>
            <a:chExt cx="355993" cy="267766"/>
          </a:xfrm>
        </p:grpSpPr>
        <p:sp>
          <p:nvSpPr>
            <p:cNvPr id="13494" name="Google Shape;13494;p8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82"/>
          <p:cNvGrpSpPr/>
          <p:nvPr/>
        </p:nvGrpSpPr>
        <p:grpSpPr>
          <a:xfrm>
            <a:off x="1749897" y="2719699"/>
            <a:ext cx="355993" cy="355612"/>
            <a:chOff x="1749897" y="2894561"/>
            <a:chExt cx="355993" cy="355612"/>
          </a:xfrm>
        </p:grpSpPr>
        <p:sp>
          <p:nvSpPr>
            <p:cNvPr id="13515" name="Google Shape;13515;p8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82"/>
          <p:cNvGrpSpPr/>
          <p:nvPr/>
        </p:nvGrpSpPr>
        <p:grpSpPr>
          <a:xfrm>
            <a:off x="1305327" y="2718761"/>
            <a:ext cx="357520" cy="357488"/>
            <a:chOff x="1305327" y="2894211"/>
            <a:chExt cx="357520" cy="357488"/>
          </a:xfrm>
        </p:grpSpPr>
        <p:sp>
          <p:nvSpPr>
            <p:cNvPr id="13527" name="Google Shape;13527;p8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82"/>
          <p:cNvGrpSpPr/>
          <p:nvPr/>
        </p:nvGrpSpPr>
        <p:grpSpPr>
          <a:xfrm>
            <a:off x="853950" y="2720860"/>
            <a:ext cx="364104" cy="353290"/>
            <a:chOff x="853950" y="2894720"/>
            <a:chExt cx="364104" cy="353290"/>
          </a:xfrm>
        </p:grpSpPr>
        <p:sp>
          <p:nvSpPr>
            <p:cNvPr id="13533" name="Google Shape;13533;p8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82"/>
          <p:cNvGrpSpPr/>
          <p:nvPr/>
        </p:nvGrpSpPr>
        <p:grpSpPr>
          <a:xfrm>
            <a:off x="7066548" y="2737144"/>
            <a:ext cx="352209" cy="334938"/>
            <a:chOff x="7066548" y="2912594"/>
            <a:chExt cx="352209" cy="334938"/>
          </a:xfrm>
        </p:grpSpPr>
        <p:sp>
          <p:nvSpPr>
            <p:cNvPr id="13541" name="Google Shape;13541;p8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7" name="Google Shape;13547;p82"/>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2"/>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82"/>
          <p:cNvGrpSpPr/>
          <p:nvPr/>
        </p:nvGrpSpPr>
        <p:grpSpPr>
          <a:xfrm>
            <a:off x="7541397" y="2729352"/>
            <a:ext cx="318495" cy="352209"/>
            <a:chOff x="7541397" y="2904802"/>
            <a:chExt cx="318495" cy="352209"/>
          </a:xfrm>
        </p:grpSpPr>
        <p:sp>
          <p:nvSpPr>
            <p:cNvPr id="13550" name="Google Shape;13550;p8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82"/>
          <p:cNvGrpSpPr/>
          <p:nvPr/>
        </p:nvGrpSpPr>
        <p:grpSpPr>
          <a:xfrm>
            <a:off x="8003015" y="2728589"/>
            <a:ext cx="306759" cy="351445"/>
            <a:chOff x="8003015" y="2904039"/>
            <a:chExt cx="306759" cy="351445"/>
          </a:xfrm>
        </p:grpSpPr>
        <p:sp>
          <p:nvSpPr>
            <p:cNvPr id="13553" name="Google Shape;13553;p8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82"/>
          <p:cNvGrpSpPr/>
          <p:nvPr/>
        </p:nvGrpSpPr>
        <p:grpSpPr>
          <a:xfrm>
            <a:off x="5687770" y="2710046"/>
            <a:ext cx="369638" cy="369606"/>
            <a:chOff x="5687770" y="2885496"/>
            <a:chExt cx="369638" cy="369606"/>
          </a:xfrm>
        </p:grpSpPr>
        <p:sp>
          <p:nvSpPr>
            <p:cNvPr id="13560" name="Google Shape;13560;p8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82"/>
          <p:cNvGrpSpPr/>
          <p:nvPr/>
        </p:nvGrpSpPr>
        <p:grpSpPr>
          <a:xfrm>
            <a:off x="4881958" y="2729352"/>
            <a:ext cx="156417" cy="349537"/>
            <a:chOff x="4881958" y="2904802"/>
            <a:chExt cx="156417" cy="349537"/>
          </a:xfrm>
        </p:grpSpPr>
        <p:sp>
          <p:nvSpPr>
            <p:cNvPr id="13571" name="Google Shape;13571;p8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8" name="Google Shape;13578;p82"/>
          <p:cNvGrpSpPr/>
          <p:nvPr/>
        </p:nvGrpSpPr>
        <p:grpSpPr>
          <a:xfrm>
            <a:off x="5230318" y="2711064"/>
            <a:ext cx="371133" cy="367443"/>
            <a:chOff x="5230318" y="2886514"/>
            <a:chExt cx="371133" cy="367443"/>
          </a:xfrm>
        </p:grpSpPr>
        <p:sp>
          <p:nvSpPr>
            <p:cNvPr id="13579" name="Google Shape;13579;p8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82"/>
          <p:cNvGrpSpPr/>
          <p:nvPr/>
        </p:nvGrpSpPr>
        <p:grpSpPr>
          <a:xfrm>
            <a:off x="5748358" y="3259128"/>
            <a:ext cx="352590" cy="182561"/>
            <a:chOff x="5748358" y="3434578"/>
            <a:chExt cx="352590" cy="182561"/>
          </a:xfrm>
        </p:grpSpPr>
        <p:sp>
          <p:nvSpPr>
            <p:cNvPr id="13589" name="Google Shape;13589;p8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82"/>
          <p:cNvGrpSpPr/>
          <p:nvPr/>
        </p:nvGrpSpPr>
        <p:grpSpPr>
          <a:xfrm>
            <a:off x="862283" y="4099321"/>
            <a:ext cx="341204" cy="359301"/>
            <a:chOff x="862283" y="4274771"/>
            <a:chExt cx="341204" cy="359301"/>
          </a:xfrm>
        </p:grpSpPr>
        <p:sp>
          <p:nvSpPr>
            <p:cNvPr id="13596" name="Google Shape;13596;p8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82"/>
          <p:cNvGrpSpPr/>
          <p:nvPr/>
        </p:nvGrpSpPr>
        <p:grpSpPr>
          <a:xfrm>
            <a:off x="1396957" y="4111915"/>
            <a:ext cx="301861" cy="332871"/>
            <a:chOff x="1396957" y="4287365"/>
            <a:chExt cx="301861" cy="332871"/>
          </a:xfrm>
        </p:grpSpPr>
        <p:sp>
          <p:nvSpPr>
            <p:cNvPr id="13600" name="Google Shape;13600;p8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82"/>
          <p:cNvGrpSpPr/>
          <p:nvPr/>
        </p:nvGrpSpPr>
        <p:grpSpPr>
          <a:xfrm>
            <a:off x="1865381" y="4102056"/>
            <a:ext cx="396131" cy="355612"/>
            <a:chOff x="1865381" y="4277506"/>
            <a:chExt cx="396131" cy="355612"/>
          </a:xfrm>
        </p:grpSpPr>
        <p:sp>
          <p:nvSpPr>
            <p:cNvPr id="13616" name="Google Shape;13616;p8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82"/>
          <p:cNvGrpSpPr/>
          <p:nvPr/>
        </p:nvGrpSpPr>
        <p:grpSpPr>
          <a:xfrm>
            <a:off x="2411823" y="4128549"/>
            <a:ext cx="334398" cy="299953"/>
            <a:chOff x="2411823" y="4303999"/>
            <a:chExt cx="334398" cy="299953"/>
          </a:xfrm>
        </p:grpSpPr>
        <p:sp>
          <p:nvSpPr>
            <p:cNvPr id="13623" name="Google Shape;13623;p8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82"/>
          <p:cNvGrpSpPr/>
          <p:nvPr/>
        </p:nvGrpSpPr>
        <p:grpSpPr>
          <a:xfrm>
            <a:off x="2903337" y="4103582"/>
            <a:ext cx="382519" cy="350682"/>
            <a:chOff x="2903337" y="4279032"/>
            <a:chExt cx="382519" cy="350682"/>
          </a:xfrm>
        </p:grpSpPr>
        <p:sp>
          <p:nvSpPr>
            <p:cNvPr id="13631" name="Google Shape;13631;p8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82"/>
          <p:cNvGrpSpPr/>
          <p:nvPr/>
        </p:nvGrpSpPr>
        <p:grpSpPr>
          <a:xfrm>
            <a:off x="3933342" y="4140317"/>
            <a:ext cx="383632" cy="276449"/>
            <a:chOff x="3933342" y="4315767"/>
            <a:chExt cx="383632" cy="276449"/>
          </a:xfrm>
        </p:grpSpPr>
        <p:sp>
          <p:nvSpPr>
            <p:cNvPr id="13647" name="Google Shape;13647;p8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3" name="Google Shape;13653;p82"/>
          <p:cNvGrpSpPr/>
          <p:nvPr/>
        </p:nvGrpSpPr>
        <p:grpSpPr>
          <a:xfrm>
            <a:off x="3441065" y="4127055"/>
            <a:ext cx="337069" cy="302593"/>
            <a:chOff x="3441065" y="4302505"/>
            <a:chExt cx="337069" cy="302593"/>
          </a:xfrm>
        </p:grpSpPr>
        <p:sp>
          <p:nvSpPr>
            <p:cNvPr id="13654" name="Google Shape;13654;p8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7" name="Google Shape;13667;p82"/>
          <p:cNvGrpSpPr/>
          <p:nvPr/>
        </p:nvGrpSpPr>
        <p:grpSpPr>
          <a:xfrm>
            <a:off x="3532345" y="3187185"/>
            <a:ext cx="339328" cy="336274"/>
            <a:chOff x="3532345" y="3362635"/>
            <a:chExt cx="339328" cy="336274"/>
          </a:xfrm>
        </p:grpSpPr>
        <p:sp>
          <p:nvSpPr>
            <p:cNvPr id="13668" name="Google Shape;13668;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3" name="Google Shape;13673;p82"/>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4" name="Google Shape;13674;p82"/>
          <p:cNvGrpSpPr/>
          <p:nvPr/>
        </p:nvGrpSpPr>
        <p:grpSpPr>
          <a:xfrm>
            <a:off x="1883955" y="3633250"/>
            <a:ext cx="162873" cy="351445"/>
            <a:chOff x="1883955" y="3808700"/>
            <a:chExt cx="162873" cy="351445"/>
          </a:xfrm>
        </p:grpSpPr>
        <p:sp>
          <p:nvSpPr>
            <p:cNvPr id="13675" name="Google Shape;13675;p8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82"/>
          <p:cNvGrpSpPr/>
          <p:nvPr/>
        </p:nvGrpSpPr>
        <p:grpSpPr>
          <a:xfrm>
            <a:off x="939156" y="3633759"/>
            <a:ext cx="192007" cy="351318"/>
            <a:chOff x="939156" y="3809209"/>
            <a:chExt cx="192007" cy="351318"/>
          </a:xfrm>
        </p:grpSpPr>
        <p:sp>
          <p:nvSpPr>
            <p:cNvPr id="13678" name="Google Shape;13678;p8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82"/>
          <p:cNvGrpSpPr/>
          <p:nvPr/>
        </p:nvGrpSpPr>
        <p:grpSpPr>
          <a:xfrm>
            <a:off x="2306167" y="3634395"/>
            <a:ext cx="193915" cy="349155"/>
            <a:chOff x="2306167" y="3809845"/>
            <a:chExt cx="193915" cy="349155"/>
          </a:xfrm>
        </p:grpSpPr>
        <p:sp>
          <p:nvSpPr>
            <p:cNvPr id="13681" name="Google Shape;13681;p8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82"/>
          <p:cNvGrpSpPr/>
          <p:nvPr/>
        </p:nvGrpSpPr>
        <p:grpSpPr>
          <a:xfrm>
            <a:off x="1323901" y="3631723"/>
            <a:ext cx="356343" cy="356757"/>
            <a:chOff x="1323901" y="3807173"/>
            <a:chExt cx="356343" cy="356757"/>
          </a:xfrm>
        </p:grpSpPr>
        <p:sp>
          <p:nvSpPr>
            <p:cNvPr id="13689" name="Google Shape;13689;p8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3" name="Google Shape;13713;p82"/>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4" name="Google Shape;13714;p82"/>
          <p:cNvGrpSpPr/>
          <p:nvPr/>
        </p:nvGrpSpPr>
        <p:grpSpPr>
          <a:xfrm>
            <a:off x="859262" y="3178470"/>
            <a:ext cx="306759" cy="351445"/>
            <a:chOff x="859262" y="3353920"/>
            <a:chExt cx="306759" cy="351445"/>
          </a:xfrm>
        </p:grpSpPr>
        <p:sp>
          <p:nvSpPr>
            <p:cNvPr id="13715" name="Google Shape;13715;p8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0" name="Google Shape;13720;p82"/>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1" name="Google Shape;13721;p82"/>
          <p:cNvGrpSpPr/>
          <p:nvPr/>
        </p:nvGrpSpPr>
        <p:grpSpPr>
          <a:xfrm>
            <a:off x="3967437" y="3661652"/>
            <a:ext cx="364708" cy="295405"/>
            <a:chOff x="3967437" y="3837102"/>
            <a:chExt cx="364708" cy="295405"/>
          </a:xfrm>
        </p:grpSpPr>
        <p:sp>
          <p:nvSpPr>
            <p:cNvPr id="13722" name="Google Shape;13722;p8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7" name="Google Shape;13727;p82"/>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2"/>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2"/>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0" name="Google Shape;13730;p82"/>
          <p:cNvGrpSpPr/>
          <p:nvPr/>
        </p:nvGrpSpPr>
        <p:grpSpPr>
          <a:xfrm>
            <a:off x="5811827" y="3631001"/>
            <a:ext cx="283743" cy="308444"/>
            <a:chOff x="5964227" y="3858701"/>
            <a:chExt cx="283743" cy="308444"/>
          </a:xfrm>
        </p:grpSpPr>
        <p:sp>
          <p:nvSpPr>
            <p:cNvPr id="13731" name="Google Shape;13731;p8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5" name="Google Shape;13735;p82"/>
          <p:cNvGrpSpPr/>
          <p:nvPr/>
        </p:nvGrpSpPr>
        <p:grpSpPr>
          <a:xfrm>
            <a:off x="6243508" y="3697623"/>
            <a:ext cx="320372" cy="213602"/>
            <a:chOff x="6395908" y="3873073"/>
            <a:chExt cx="320372" cy="213602"/>
          </a:xfrm>
        </p:grpSpPr>
        <p:sp>
          <p:nvSpPr>
            <p:cNvPr id="13736" name="Google Shape;13736;p8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6" name="Google Shape;13746;p82"/>
          <p:cNvGrpSpPr/>
          <p:nvPr/>
        </p:nvGrpSpPr>
        <p:grpSpPr>
          <a:xfrm>
            <a:off x="7262890" y="3627366"/>
            <a:ext cx="357138" cy="352018"/>
            <a:chOff x="7415290" y="3802816"/>
            <a:chExt cx="357138" cy="352018"/>
          </a:xfrm>
        </p:grpSpPr>
        <p:sp>
          <p:nvSpPr>
            <p:cNvPr id="13747" name="Google Shape;13747;p8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82"/>
          <p:cNvGrpSpPr/>
          <p:nvPr/>
        </p:nvGrpSpPr>
        <p:grpSpPr>
          <a:xfrm>
            <a:off x="6737312" y="3657963"/>
            <a:ext cx="355230" cy="293401"/>
            <a:chOff x="6889712" y="3833413"/>
            <a:chExt cx="355230" cy="293401"/>
          </a:xfrm>
        </p:grpSpPr>
        <p:sp>
          <p:nvSpPr>
            <p:cNvPr id="13756" name="Google Shape;13756;p8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1" name="Google Shape;13761;p82"/>
          <p:cNvGrpSpPr/>
          <p:nvPr/>
        </p:nvGrpSpPr>
        <p:grpSpPr>
          <a:xfrm>
            <a:off x="7707152" y="3660420"/>
            <a:ext cx="282318" cy="337168"/>
            <a:chOff x="1635875" y="237775"/>
            <a:chExt cx="4370250" cy="5219325"/>
          </a:xfrm>
        </p:grpSpPr>
        <p:sp>
          <p:nvSpPr>
            <p:cNvPr id="13762" name="Google Shape;13762;p8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82"/>
          <p:cNvGrpSpPr/>
          <p:nvPr/>
        </p:nvGrpSpPr>
        <p:grpSpPr>
          <a:xfrm>
            <a:off x="3103963" y="3185690"/>
            <a:ext cx="297886" cy="337578"/>
            <a:chOff x="3103963" y="3361140"/>
            <a:chExt cx="297886" cy="337578"/>
          </a:xfrm>
        </p:grpSpPr>
        <p:sp>
          <p:nvSpPr>
            <p:cNvPr id="13765" name="Google Shape;13765;p8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9" name="Google Shape;13789;p82"/>
          <p:cNvGrpSpPr/>
          <p:nvPr/>
        </p:nvGrpSpPr>
        <p:grpSpPr>
          <a:xfrm>
            <a:off x="2667821" y="3185658"/>
            <a:ext cx="273046" cy="337801"/>
            <a:chOff x="2667821" y="3361108"/>
            <a:chExt cx="273046" cy="337801"/>
          </a:xfrm>
        </p:grpSpPr>
        <p:sp>
          <p:nvSpPr>
            <p:cNvPr id="13790" name="Google Shape;13790;p8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9" name="Google Shape;13809;p82"/>
          <p:cNvGrpSpPr/>
          <p:nvPr/>
        </p:nvGrpSpPr>
        <p:grpSpPr>
          <a:xfrm>
            <a:off x="2212469" y="3184863"/>
            <a:ext cx="282715" cy="338660"/>
            <a:chOff x="2212469" y="3360313"/>
            <a:chExt cx="282715" cy="338660"/>
          </a:xfrm>
        </p:grpSpPr>
        <p:sp>
          <p:nvSpPr>
            <p:cNvPr id="13810" name="Google Shape;13810;p8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82"/>
          <p:cNvGrpSpPr/>
          <p:nvPr/>
        </p:nvGrpSpPr>
        <p:grpSpPr>
          <a:xfrm>
            <a:off x="1768821" y="3185658"/>
            <a:ext cx="278739" cy="339073"/>
            <a:chOff x="1768821" y="3361108"/>
            <a:chExt cx="278739" cy="339073"/>
          </a:xfrm>
        </p:grpSpPr>
        <p:sp>
          <p:nvSpPr>
            <p:cNvPr id="13814" name="Google Shape;13814;p8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5" name="Google Shape;13825;p82"/>
          <p:cNvGrpSpPr/>
          <p:nvPr/>
        </p:nvGrpSpPr>
        <p:grpSpPr>
          <a:xfrm>
            <a:off x="5337883" y="3161423"/>
            <a:ext cx="307141" cy="376826"/>
            <a:chOff x="5337883" y="3336873"/>
            <a:chExt cx="307141" cy="376826"/>
          </a:xfrm>
        </p:grpSpPr>
        <p:sp>
          <p:nvSpPr>
            <p:cNvPr id="13826" name="Google Shape;13826;p8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8" name="Google Shape;13828;p82"/>
          <p:cNvGrpSpPr/>
          <p:nvPr/>
        </p:nvGrpSpPr>
        <p:grpSpPr>
          <a:xfrm>
            <a:off x="4883835" y="3161805"/>
            <a:ext cx="323425" cy="377557"/>
            <a:chOff x="4883835" y="3337255"/>
            <a:chExt cx="323425" cy="377557"/>
          </a:xfrm>
        </p:grpSpPr>
        <p:sp>
          <p:nvSpPr>
            <p:cNvPr id="13829" name="Google Shape;13829;p8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82"/>
          <p:cNvGrpSpPr/>
          <p:nvPr/>
        </p:nvGrpSpPr>
        <p:grpSpPr>
          <a:xfrm>
            <a:off x="6193310" y="3231839"/>
            <a:ext cx="352590" cy="237488"/>
            <a:chOff x="6193310" y="3407289"/>
            <a:chExt cx="352590" cy="237488"/>
          </a:xfrm>
        </p:grpSpPr>
        <p:sp>
          <p:nvSpPr>
            <p:cNvPr id="13833" name="Google Shape;13833;p8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82"/>
          <p:cNvGrpSpPr/>
          <p:nvPr/>
        </p:nvGrpSpPr>
        <p:grpSpPr>
          <a:xfrm>
            <a:off x="6637117" y="3222393"/>
            <a:ext cx="353735" cy="254504"/>
            <a:chOff x="6637117" y="3397843"/>
            <a:chExt cx="353735" cy="254504"/>
          </a:xfrm>
        </p:grpSpPr>
        <p:sp>
          <p:nvSpPr>
            <p:cNvPr id="13839" name="Google Shape;13839;p8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82"/>
          <p:cNvGrpSpPr/>
          <p:nvPr/>
        </p:nvGrpSpPr>
        <p:grpSpPr>
          <a:xfrm>
            <a:off x="7075994" y="3174081"/>
            <a:ext cx="360637" cy="352336"/>
            <a:chOff x="7075994" y="3349531"/>
            <a:chExt cx="360637" cy="352336"/>
          </a:xfrm>
        </p:grpSpPr>
        <p:sp>
          <p:nvSpPr>
            <p:cNvPr id="13846" name="Google Shape;13846;p8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3" name="Google Shape;13853;p82"/>
          <p:cNvGrpSpPr/>
          <p:nvPr/>
        </p:nvGrpSpPr>
        <p:grpSpPr>
          <a:xfrm>
            <a:off x="7651983" y="3173731"/>
            <a:ext cx="107183" cy="352399"/>
            <a:chOff x="7651983" y="3349181"/>
            <a:chExt cx="107183" cy="352399"/>
          </a:xfrm>
        </p:grpSpPr>
        <p:sp>
          <p:nvSpPr>
            <p:cNvPr id="13854" name="Google Shape;13854;p8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82"/>
          <p:cNvGrpSpPr/>
          <p:nvPr/>
        </p:nvGrpSpPr>
        <p:grpSpPr>
          <a:xfrm>
            <a:off x="7973468" y="3206872"/>
            <a:ext cx="352590" cy="287072"/>
            <a:chOff x="7973468" y="3382322"/>
            <a:chExt cx="352590" cy="287072"/>
          </a:xfrm>
        </p:grpSpPr>
        <p:sp>
          <p:nvSpPr>
            <p:cNvPr id="13857" name="Google Shape;13857;p8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8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870" name="Google Shape;13870;p8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874"/>
        <p:cNvGrpSpPr/>
        <p:nvPr/>
      </p:nvGrpSpPr>
      <p:grpSpPr>
        <a:xfrm>
          <a:off x="0" y="0"/>
          <a:ext cx="0" cy="0"/>
          <a:chOff x="0" y="0"/>
          <a:chExt cx="0" cy="0"/>
        </a:xfrm>
      </p:grpSpPr>
      <p:grpSp>
        <p:nvGrpSpPr>
          <p:cNvPr id="13875" name="Google Shape;13875;p83"/>
          <p:cNvGrpSpPr/>
          <p:nvPr/>
        </p:nvGrpSpPr>
        <p:grpSpPr>
          <a:xfrm>
            <a:off x="821808" y="1576858"/>
            <a:ext cx="347872" cy="347488"/>
            <a:chOff x="849677" y="1500658"/>
            <a:chExt cx="347872" cy="347488"/>
          </a:xfrm>
        </p:grpSpPr>
        <p:sp>
          <p:nvSpPr>
            <p:cNvPr id="13876" name="Google Shape;13876;p8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83"/>
          <p:cNvGrpSpPr/>
          <p:nvPr/>
        </p:nvGrpSpPr>
        <p:grpSpPr>
          <a:xfrm>
            <a:off x="1387984" y="1576858"/>
            <a:ext cx="315872" cy="347488"/>
            <a:chOff x="1415853" y="1500658"/>
            <a:chExt cx="315872" cy="347488"/>
          </a:xfrm>
        </p:grpSpPr>
        <p:sp>
          <p:nvSpPr>
            <p:cNvPr id="13883" name="Google Shape;13883;p8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83"/>
          <p:cNvGrpSpPr/>
          <p:nvPr/>
        </p:nvGrpSpPr>
        <p:grpSpPr>
          <a:xfrm>
            <a:off x="4669520" y="1576858"/>
            <a:ext cx="347520" cy="347104"/>
            <a:chOff x="4697389" y="1500658"/>
            <a:chExt cx="347520" cy="347104"/>
          </a:xfrm>
        </p:grpSpPr>
        <p:sp>
          <p:nvSpPr>
            <p:cNvPr id="13888" name="Google Shape;13888;p8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1" name="Google Shape;13891;p83"/>
          <p:cNvGrpSpPr/>
          <p:nvPr/>
        </p:nvGrpSpPr>
        <p:grpSpPr>
          <a:xfrm>
            <a:off x="3575664" y="2041146"/>
            <a:ext cx="347520" cy="353760"/>
            <a:chOff x="3603533" y="1964946"/>
            <a:chExt cx="347520" cy="353760"/>
          </a:xfrm>
        </p:grpSpPr>
        <p:sp>
          <p:nvSpPr>
            <p:cNvPr id="13892" name="Google Shape;13892;p8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5" name="Google Shape;13895;p83"/>
          <p:cNvGrpSpPr/>
          <p:nvPr/>
        </p:nvGrpSpPr>
        <p:grpSpPr>
          <a:xfrm>
            <a:off x="1922896" y="2040538"/>
            <a:ext cx="357792" cy="352448"/>
            <a:chOff x="1950765" y="1964338"/>
            <a:chExt cx="357792" cy="352448"/>
          </a:xfrm>
        </p:grpSpPr>
        <p:sp>
          <p:nvSpPr>
            <p:cNvPr id="13896" name="Google Shape;13896;p8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0" name="Google Shape;13900;p83"/>
          <p:cNvGrpSpPr/>
          <p:nvPr/>
        </p:nvGrpSpPr>
        <p:grpSpPr>
          <a:xfrm>
            <a:off x="7407760" y="2040890"/>
            <a:ext cx="367712" cy="353248"/>
            <a:chOff x="7435629" y="1964690"/>
            <a:chExt cx="367712" cy="353248"/>
          </a:xfrm>
        </p:grpSpPr>
        <p:sp>
          <p:nvSpPr>
            <p:cNvPr id="13901" name="Google Shape;13901;p8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83"/>
          <p:cNvGrpSpPr/>
          <p:nvPr/>
        </p:nvGrpSpPr>
        <p:grpSpPr>
          <a:xfrm>
            <a:off x="2484880" y="2041242"/>
            <a:ext cx="333024" cy="352896"/>
            <a:chOff x="2512749" y="1965042"/>
            <a:chExt cx="333024" cy="352896"/>
          </a:xfrm>
        </p:grpSpPr>
        <p:sp>
          <p:nvSpPr>
            <p:cNvPr id="13906" name="Google Shape;13906;p8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83"/>
          <p:cNvGrpSpPr/>
          <p:nvPr/>
        </p:nvGrpSpPr>
        <p:grpSpPr>
          <a:xfrm>
            <a:off x="1370448" y="2057978"/>
            <a:ext cx="365792" cy="335392"/>
            <a:chOff x="1398317" y="1981778"/>
            <a:chExt cx="365792" cy="335392"/>
          </a:xfrm>
        </p:grpSpPr>
        <p:sp>
          <p:nvSpPr>
            <p:cNvPr id="13912" name="Google Shape;13912;p8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83"/>
          <p:cNvGrpSpPr/>
          <p:nvPr/>
        </p:nvGrpSpPr>
        <p:grpSpPr>
          <a:xfrm>
            <a:off x="3024368" y="2079770"/>
            <a:ext cx="353600" cy="314752"/>
            <a:chOff x="3052237" y="2003570"/>
            <a:chExt cx="353600" cy="314752"/>
          </a:xfrm>
        </p:grpSpPr>
        <p:sp>
          <p:nvSpPr>
            <p:cNvPr id="13919" name="Google Shape;13919;p8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83"/>
          <p:cNvGrpSpPr/>
          <p:nvPr/>
        </p:nvGrpSpPr>
        <p:grpSpPr>
          <a:xfrm>
            <a:off x="1376144" y="3034266"/>
            <a:ext cx="368096" cy="223968"/>
            <a:chOff x="1404013" y="2958066"/>
            <a:chExt cx="368096" cy="223968"/>
          </a:xfrm>
        </p:grpSpPr>
        <p:sp>
          <p:nvSpPr>
            <p:cNvPr id="13923" name="Google Shape;13923;p8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5" name="Google Shape;13925;p83"/>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3"/>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7" name="Google Shape;13927;p83"/>
          <p:cNvGrpSpPr/>
          <p:nvPr/>
        </p:nvGrpSpPr>
        <p:grpSpPr>
          <a:xfrm>
            <a:off x="1923280" y="2961402"/>
            <a:ext cx="370368" cy="367328"/>
            <a:chOff x="1951149" y="2885202"/>
            <a:chExt cx="370368" cy="367328"/>
          </a:xfrm>
        </p:grpSpPr>
        <p:sp>
          <p:nvSpPr>
            <p:cNvPr id="13928" name="Google Shape;13928;p8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83"/>
          <p:cNvGrpSpPr/>
          <p:nvPr/>
        </p:nvGrpSpPr>
        <p:grpSpPr>
          <a:xfrm>
            <a:off x="2473808" y="2982362"/>
            <a:ext cx="367328" cy="327296"/>
            <a:chOff x="2501677" y="2906162"/>
            <a:chExt cx="367328" cy="327296"/>
          </a:xfrm>
        </p:grpSpPr>
        <p:sp>
          <p:nvSpPr>
            <p:cNvPr id="13932" name="Google Shape;13932;p8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5" name="Google Shape;13935;p83"/>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6" name="Google Shape;13936;p83"/>
          <p:cNvGrpSpPr/>
          <p:nvPr/>
        </p:nvGrpSpPr>
        <p:grpSpPr>
          <a:xfrm>
            <a:off x="3022448" y="2969914"/>
            <a:ext cx="367712" cy="354240"/>
            <a:chOff x="3050317" y="2893714"/>
            <a:chExt cx="367712" cy="354240"/>
          </a:xfrm>
        </p:grpSpPr>
        <p:sp>
          <p:nvSpPr>
            <p:cNvPr id="13937" name="Google Shape;13937;p8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9" name="Google Shape;13939;p83"/>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3"/>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1" name="Google Shape;13941;p83"/>
          <p:cNvGrpSpPr/>
          <p:nvPr/>
        </p:nvGrpSpPr>
        <p:grpSpPr>
          <a:xfrm>
            <a:off x="7503408" y="2962554"/>
            <a:ext cx="185184" cy="367296"/>
            <a:chOff x="7531277" y="2886354"/>
            <a:chExt cx="185184" cy="367296"/>
          </a:xfrm>
        </p:grpSpPr>
        <p:sp>
          <p:nvSpPr>
            <p:cNvPr id="13942" name="Google Shape;13942;p8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83"/>
          <p:cNvGrpSpPr/>
          <p:nvPr/>
        </p:nvGrpSpPr>
        <p:grpSpPr>
          <a:xfrm>
            <a:off x="6898768" y="2962938"/>
            <a:ext cx="297184" cy="367296"/>
            <a:chOff x="6926637" y="2886738"/>
            <a:chExt cx="297184" cy="367296"/>
          </a:xfrm>
        </p:grpSpPr>
        <p:sp>
          <p:nvSpPr>
            <p:cNvPr id="13946" name="Google Shape;13946;p8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9" name="Google Shape;13949;p83"/>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3"/>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1" name="Google Shape;13951;p83"/>
          <p:cNvGrpSpPr/>
          <p:nvPr/>
        </p:nvGrpSpPr>
        <p:grpSpPr>
          <a:xfrm>
            <a:off x="6312784" y="2962554"/>
            <a:ext cx="370368" cy="368064"/>
            <a:chOff x="6340653" y="2886354"/>
            <a:chExt cx="370368" cy="368064"/>
          </a:xfrm>
        </p:grpSpPr>
        <p:sp>
          <p:nvSpPr>
            <p:cNvPr id="13952" name="Google Shape;13952;p8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8" name="Google Shape;13958;p83"/>
          <p:cNvGrpSpPr/>
          <p:nvPr/>
        </p:nvGrpSpPr>
        <p:grpSpPr>
          <a:xfrm>
            <a:off x="5218928" y="2057626"/>
            <a:ext cx="354752" cy="336512"/>
            <a:chOff x="5246797" y="1981426"/>
            <a:chExt cx="354752" cy="336512"/>
          </a:xfrm>
        </p:grpSpPr>
        <p:sp>
          <p:nvSpPr>
            <p:cNvPr id="13959" name="Google Shape;13959;p8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1" name="Google Shape;13961;p83"/>
          <p:cNvGrpSpPr/>
          <p:nvPr/>
        </p:nvGrpSpPr>
        <p:grpSpPr>
          <a:xfrm>
            <a:off x="4120880" y="2178266"/>
            <a:ext cx="355136" cy="216256"/>
            <a:chOff x="4148749" y="2102066"/>
            <a:chExt cx="355136" cy="216256"/>
          </a:xfrm>
        </p:grpSpPr>
        <p:sp>
          <p:nvSpPr>
            <p:cNvPr id="13962" name="Google Shape;13962;p8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83"/>
          <p:cNvGrpSpPr/>
          <p:nvPr/>
        </p:nvGrpSpPr>
        <p:grpSpPr>
          <a:xfrm>
            <a:off x="5766800" y="2077626"/>
            <a:ext cx="354752" cy="315360"/>
            <a:chOff x="5794669" y="2001426"/>
            <a:chExt cx="354752" cy="315360"/>
          </a:xfrm>
        </p:grpSpPr>
        <p:sp>
          <p:nvSpPr>
            <p:cNvPr id="13965" name="Google Shape;13965;p8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7" name="Google Shape;13967;p83"/>
          <p:cNvGrpSpPr/>
          <p:nvPr/>
        </p:nvGrpSpPr>
        <p:grpSpPr>
          <a:xfrm>
            <a:off x="6317360" y="2106042"/>
            <a:ext cx="352832" cy="289216"/>
            <a:chOff x="6345229" y="2029842"/>
            <a:chExt cx="352832" cy="289216"/>
          </a:xfrm>
        </p:grpSpPr>
        <p:sp>
          <p:nvSpPr>
            <p:cNvPr id="13968" name="Google Shape;13968;p8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83"/>
          <p:cNvGrpSpPr/>
          <p:nvPr/>
        </p:nvGrpSpPr>
        <p:grpSpPr>
          <a:xfrm>
            <a:off x="4669520" y="2112538"/>
            <a:ext cx="354752" cy="281984"/>
            <a:chOff x="4697389" y="2036338"/>
            <a:chExt cx="354752" cy="281984"/>
          </a:xfrm>
        </p:grpSpPr>
        <p:sp>
          <p:nvSpPr>
            <p:cNvPr id="13971" name="Google Shape;13971;p8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83"/>
          <p:cNvGrpSpPr/>
          <p:nvPr/>
        </p:nvGrpSpPr>
        <p:grpSpPr>
          <a:xfrm>
            <a:off x="1376144" y="2500954"/>
            <a:ext cx="353600" cy="354944"/>
            <a:chOff x="1404013" y="2424754"/>
            <a:chExt cx="353600" cy="354944"/>
          </a:xfrm>
        </p:grpSpPr>
        <p:sp>
          <p:nvSpPr>
            <p:cNvPr id="13974" name="Google Shape;13974;p8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83"/>
          <p:cNvGrpSpPr/>
          <p:nvPr/>
        </p:nvGrpSpPr>
        <p:grpSpPr>
          <a:xfrm>
            <a:off x="826384" y="2504474"/>
            <a:ext cx="355104" cy="351040"/>
            <a:chOff x="854253" y="2428274"/>
            <a:chExt cx="355104" cy="351040"/>
          </a:xfrm>
        </p:grpSpPr>
        <p:sp>
          <p:nvSpPr>
            <p:cNvPr id="13980" name="Google Shape;13980;p8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83"/>
          <p:cNvGrpSpPr/>
          <p:nvPr/>
        </p:nvGrpSpPr>
        <p:grpSpPr>
          <a:xfrm>
            <a:off x="6869040" y="2517146"/>
            <a:ext cx="354752" cy="275904"/>
            <a:chOff x="6896909" y="2440946"/>
            <a:chExt cx="354752" cy="275904"/>
          </a:xfrm>
        </p:grpSpPr>
        <p:sp>
          <p:nvSpPr>
            <p:cNvPr id="13983" name="Google Shape;13983;p8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5" name="Google Shape;13985;p83"/>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6" name="Google Shape;13986;p83"/>
          <p:cNvGrpSpPr/>
          <p:nvPr/>
        </p:nvGrpSpPr>
        <p:grpSpPr>
          <a:xfrm>
            <a:off x="5237200" y="2500954"/>
            <a:ext cx="321984" cy="354560"/>
            <a:chOff x="5265069" y="2424754"/>
            <a:chExt cx="321984" cy="354560"/>
          </a:xfrm>
        </p:grpSpPr>
        <p:sp>
          <p:nvSpPr>
            <p:cNvPr id="13987" name="Google Shape;13987;p8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83"/>
          <p:cNvGrpSpPr/>
          <p:nvPr/>
        </p:nvGrpSpPr>
        <p:grpSpPr>
          <a:xfrm>
            <a:off x="4122800" y="2542970"/>
            <a:ext cx="355104" cy="259584"/>
            <a:chOff x="4150669" y="2466770"/>
            <a:chExt cx="355104" cy="259584"/>
          </a:xfrm>
        </p:grpSpPr>
        <p:sp>
          <p:nvSpPr>
            <p:cNvPr id="13990" name="Google Shape;13990;p8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83"/>
          <p:cNvGrpSpPr/>
          <p:nvPr/>
        </p:nvGrpSpPr>
        <p:grpSpPr>
          <a:xfrm>
            <a:off x="4671824" y="2501146"/>
            <a:ext cx="354336" cy="353984"/>
            <a:chOff x="4699693" y="2424946"/>
            <a:chExt cx="354336" cy="353984"/>
          </a:xfrm>
        </p:grpSpPr>
        <p:sp>
          <p:nvSpPr>
            <p:cNvPr id="13995" name="Google Shape;13995;p8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7" name="Google Shape;13997;p83"/>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3"/>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9" name="Google Shape;13999;p83"/>
          <p:cNvGrpSpPr/>
          <p:nvPr/>
        </p:nvGrpSpPr>
        <p:grpSpPr>
          <a:xfrm>
            <a:off x="1925168" y="2628442"/>
            <a:ext cx="355136" cy="227072"/>
            <a:chOff x="1953037" y="2552242"/>
            <a:chExt cx="355136" cy="227072"/>
          </a:xfrm>
        </p:grpSpPr>
        <p:sp>
          <p:nvSpPr>
            <p:cNvPr id="14000" name="Google Shape;14000;p8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2" name="Google Shape;14002;p83"/>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3" name="Google Shape;14003;p83"/>
          <p:cNvGrpSpPr/>
          <p:nvPr/>
        </p:nvGrpSpPr>
        <p:grpSpPr>
          <a:xfrm>
            <a:off x="2473072" y="2603418"/>
            <a:ext cx="355104" cy="250944"/>
            <a:chOff x="2500941" y="2527218"/>
            <a:chExt cx="355104" cy="250944"/>
          </a:xfrm>
        </p:grpSpPr>
        <p:sp>
          <p:nvSpPr>
            <p:cNvPr id="14004" name="Google Shape;14004;p8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9" name="Google Shape;14009;p83"/>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0" name="Google Shape;14010;p83"/>
          <p:cNvGrpSpPr/>
          <p:nvPr/>
        </p:nvGrpSpPr>
        <p:grpSpPr>
          <a:xfrm>
            <a:off x="7965936" y="2503322"/>
            <a:ext cx="356256" cy="351808"/>
            <a:chOff x="7993805" y="2427122"/>
            <a:chExt cx="356256" cy="351808"/>
          </a:xfrm>
        </p:grpSpPr>
        <p:sp>
          <p:nvSpPr>
            <p:cNvPr id="14011" name="Google Shape;14011;p8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4" name="Google Shape;14014;p83"/>
          <p:cNvGrpSpPr/>
          <p:nvPr/>
        </p:nvGrpSpPr>
        <p:grpSpPr>
          <a:xfrm>
            <a:off x="850768" y="2041210"/>
            <a:ext cx="308640" cy="353312"/>
            <a:chOff x="878637" y="1965010"/>
            <a:chExt cx="308640" cy="353312"/>
          </a:xfrm>
        </p:grpSpPr>
        <p:sp>
          <p:nvSpPr>
            <p:cNvPr id="14015" name="Google Shape;14015;p8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8" name="Google Shape;14018;p83"/>
          <p:cNvGrpSpPr/>
          <p:nvPr/>
        </p:nvGrpSpPr>
        <p:grpSpPr>
          <a:xfrm>
            <a:off x="6868272" y="2040922"/>
            <a:ext cx="348256" cy="352448"/>
            <a:chOff x="6896141" y="1964722"/>
            <a:chExt cx="348256" cy="352448"/>
          </a:xfrm>
        </p:grpSpPr>
        <p:sp>
          <p:nvSpPr>
            <p:cNvPr id="14019" name="Google Shape;14019;p8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83"/>
          <p:cNvGrpSpPr/>
          <p:nvPr/>
        </p:nvGrpSpPr>
        <p:grpSpPr>
          <a:xfrm>
            <a:off x="7962128" y="2091578"/>
            <a:ext cx="355136" cy="303328"/>
            <a:chOff x="7989997" y="2015378"/>
            <a:chExt cx="355136" cy="303328"/>
          </a:xfrm>
        </p:grpSpPr>
        <p:sp>
          <p:nvSpPr>
            <p:cNvPr id="14023" name="Google Shape;14023;p8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6" name="Google Shape;14026;p83"/>
          <p:cNvGrpSpPr/>
          <p:nvPr/>
        </p:nvGrpSpPr>
        <p:grpSpPr>
          <a:xfrm>
            <a:off x="3570352" y="1585562"/>
            <a:ext cx="348640" cy="330784"/>
            <a:chOff x="3598221" y="1509362"/>
            <a:chExt cx="348640" cy="330784"/>
          </a:xfrm>
        </p:grpSpPr>
        <p:sp>
          <p:nvSpPr>
            <p:cNvPr id="14027" name="Google Shape;14027;p8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83"/>
          <p:cNvGrpSpPr/>
          <p:nvPr/>
        </p:nvGrpSpPr>
        <p:grpSpPr>
          <a:xfrm>
            <a:off x="5218928" y="1576858"/>
            <a:ext cx="347872" cy="347488"/>
            <a:chOff x="5246797" y="1500658"/>
            <a:chExt cx="347872" cy="347488"/>
          </a:xfrm>
        </p:grpSpPr>
        <p:sp>
          <p:nvSpPr>
            <p:cNvPr id="14032" name="Google Shape;14032;p8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83"/>
          <p:cNvGrpSpPr/>
          <p:nvPr/>
        </p:nvGrpSpPr>
        <p:grpSpPr>
          <a:xfrm>
            <a:off x="5768720" y="1576858"/>
            <a:ext cx="349024" cy="346752"/>
            <a:chOff x="5796589" y="1500658"/>
            <a:chExt cx="349024" cy="346752"/>
          </a:xfrm>
        </p:grpSpPr>
        <p:sp>
          <p:nvSpPr>
            <p:cNvPr id="14037" name="Google Shape;14037;p8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83"/>
            <p:cNvGrpSpPr/>
            <p:nvPr/>
          </p:nvGrpSpPr>
          <p:grpSpPr>
            <a:xfrm>
              <a:off x="5796589" y="1500658"/>
              <a:ext cx="349024" cy="346752"/>
              <a:chOff x="5796589" y="1500658"/>
              <a:chExt cx="349024" cy="346752"/>
            </a:xfrm>
          </p:grpSpPr>
          <p:sp>
            <p:nvSpPr>
              <p:cNvPr id="14039" name="Google Shape;14039;p8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43" name="Google Shape;14043;p83"/>
          <p:cNvGrpSpPr/>
          <p:nvPr/>
        </p:nvGrpSpPr>
        <p:grpSpPr>
          <a:xfrm>
            <a:off x="6867504" y="1578778"/>
            <a:ext cx="348640" cy="343296"/>
            <a:chOff x="6895373" y="1502578"/>
            <a:chExt cx="348640" cy="343296"/>
          </a:xfrm>
        </p:grpSpPr>
        <p:sp>
          <p:nvSpPr>
            <p:cNvPr id="14044" name="Google Shape;14044;p8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83"/>
          <p:cNvGrpSpPr/>
          <p:nvPr/>
        </p:nvGrpSpPr>
        <p:grpSpPr>
          <a:xfrm>
            <a:off x="4119728" y="1581658"/>
            <a:ext cx="347904" cy="336992"/>
            <a:chOff x="4147597" y="1505458"/>
            <a:chExt cx="347904" cy="336992"/>
          </a:xfrm>
        </p:grpSpPr>
        <p:sp>
          <p:nvSpPr>
            <p:cNvPr id="14048" name="Google Shape;14048;p8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5" name="Google Shape;14055;p83"/>
          <p:cNvGrpSpPr/>
          <p:nvPr/>
        </p:nvGrpSpPr>
        <p:grpSpPr>
          <a:xfrm>
            <a:off x="2471536" y="1576090"/>
            <a:ext cx="347488" cy="348256"/>
            <a:chOff x="2499405" y="1499890"/>
            <a:chExt cx="347488" cy="348256"/>
          </a:xfrm>
        </p:grpSpPr>
        <p:sp>
          <p:nvSpPr>
            <p:cNvPr id="14056" name="Google Shape;14056;p8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1" name="Google Shape;14061;p83"/>
          <p:cNvGrpSpPr/>
          <p:nvPr/>
        </p:nvGrpSpPr>
        <p:grpSpPr>
          <a:xfrm>
            <a:off x="1928976" y="1576698"/>
            <a:ext cx="331520" cy="348032"/>
            <a:chOff x="1956845" y="1500498"/>
            <a:chExt cx="331520" cy="348032"/>
          </a:xfrm>
        </p:grpSpPr>
        <p:sp>
          <p:nvSpPr>
            <p:cNvPr id="14062" name="Google Shape;14062;p8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83"/>
          <p:cNvGrpSpPr/>
          <p:nvPr/>
        </p:nvGrpSpPr>
        <p:grpSpPr>
          <a:xfrm>
            <a:off x="6317744" y="1626074"/>
            <a:ext cx="348640" cy="250656"/>
            <a:chOff x="6345613" y="1549874"/>
            <a:chExt cx="348640" cy="250656"/>
          </a:xfrm>
        </p:grpSpPr>
        <p:sp>
          <p:nvSpPr>
            <p:cNvPr id="14075" name="Google Shape;14075;p8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1" name="Google Shape;14081;p83"/>
          <p:cNvGrpSpPr/>
          <p:nvPr/>
        </p:nvGrpSpPr>
        <p:grpSpPr>
          <a:xfrm>
            <a:off x="7416912" y="1583226"/>
            <a:ext cx="348640" cy="334272"/>
            <a:chOff x="7444781" y="1507026"/>
            <a:chExt cx="348640" cy="334272"/>
          </a:xfrm>
        </p:grpSpPr>
        <p:sp>
          <p:nvSpPr>
            <p:cNvPr id="14082" name="Google Shape;14082;p8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83"/>
          <p:cNvGrpSpPr/>
          <p:nvPr/>
        </p:nvGrpSpPr>
        <p:grpSpPr>
          <a:xfrm>
            <a:off x="7967472" y="1582938"/>
            <a:ext cx="347872" cy="334944"/>
            <a:chOff x="7995341" y="1506738"/>
            <a:chExt cx="347872" cy="334944"/>
          </a:xfrm>
        </p:grpSpPr>
        <p:sp>
          <p:nvSpPr>
            <p:cNvPr id="14088" name="Google Shape;14088;p8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4" name="Google Shape;14094;p83"/>
          <p:cNvGrpSpPr/>
          <p:nvPr/>
        </p:nvGrpSpPr>
        <p:grpSpPr>
          <a:xfrm>
            <a:off x="3020176" y="1599130"/>
            <a:ext cx="347872" cy="303904"/>
            <a:chOff x="3048045" y="1522930"/>
            <a:chExt cx="347872" cy="303904"/>
          </a:xfrm>
        </p:grpSpPr>
        <p:sp>
          <p:nvSpPr>
            <p:cNvPr id="14095" name="Google Shape;14095;p8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6" name="Google Shape;14096;p83"/>
            <p:cNvGrpSpPr/>
            <p:nvPr/>
          </p:nvGrpSpPr>
          <p:grpSpPr>
            <a:xfrm>
              <a:off x="3048045" y="1522930"/>
              <a:ext cx="347872" cy="303904"/>
              <a:chOff x="3048045" y="1522930"/>
              <a:chExt cx="347872" cy="303904"/>
            </a:xfrm>
          </p:grpSpPr>
          <p:sp>
            <p:nvSpPr>
              <p:cNvPr id="14097" name="Google Shape;14097;p8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99" name="Google Shape;14099;p83"/>
          <p:cNvGrpSpPr/>
          <p:nvPr/>
        </p:nvGrpSpPr>
        <p:grpSpPr>
          <a:xfrm>
            <a:off x="1105264" y="3428122"/>
            <a:ext cx="313984" cy="358560"/>
            <a:chOff x="1133133" y="3351922"/>
            <a:chExt cx="313984" cy="358560"/>
          </a:xfrm>
        </p:grpSpPr>
        <p:sp>
          <p:nvSpPr>
            <p:cNvPr id="14100" name="Google Shape;14100;p8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6" name="Google Shape;14116;p83"/>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7" name="Google Shape;14117;p83"/>
          <p:cNvGrpSpPr/>
          <p:nvPr/>
        </p:nvGrpSpPr>
        <p:grpSpPr>
          <a:xfrm>
            <a:off x="2767184" y="3428794"/>
            <a:ext cx="288448" cy="357120"/>
            <a:chOff x="2795053" y="3352594"/>
            <a:chExt cx="288448" cy="357120"/>
          </a:xfrm>
        </p:grpSpPr>
        <p:sp>
          <p:nvSpPr>
            <p:cNvPr id="14118" name="Google Shape;14118;p8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7" name="Google Shape;14127;p83"/>
          <p:cNvGrpSpPr/>
          <p:nvPr/>
        </p:nvGrpSpPr>
        <p:grpSpPr>
          <a:xfrm>
            <a:off x="2208656" y="3429402"/>
            <a:ext cx="304832" cy="356512"/>
            <a:chOff x="2236525" y="3353202"/>
            <a:chExt cx="304832" cy="356512"/>
          </a:xfrm>
        </p:grpSpPr>
        <p:sp>
          <p:nvSpPr>
            <p:cNvPr id="14128" name="Google Shape;14128;p8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83"/>
          <p:cNvGrpSpPr/>
          <p:nvPr/>
        </p:nvGrpSpPr>
        <p:grpSpPr>
          <a:xfrm>
            <a:off x="3882768" y="3428890"/>
            <a:ext cx="256800" cy="357024"/>
            <a:chOff x="3910637" y="3352690"/>
            <a:chExt cx="256800" cy="357024"/>
          </a:xfrm>
        </p:grpSpPr>
        <p:sp>
          <p:nvSpPr>
            <p:cNvPr id="14132" name="Google Shape;14132;p8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83"/>
          <p:cNvGrpSpPr/>
          <p:nvPr/>
        </p:nvGrpSpPr>
        <p:grpSpPr>
          <a:xfrm>
            <a:off x="6028560" y="3428122"/>
            <a:ext cx="360064" cy="360096"/>
            <a:chOff x="6056429" y="3351922"/>
            <a:chExt cx="360064" cy="360096"/>
          </a:xfrm>
        </p:grpSpPr>
        <p:sp>
          <p:nvSpPr>
            <p:cNvPr id="14136" name="Google Shape;14136;p8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9" name="Google Shape;14139;p83"/>
          <p:cNvGrpSpPr/>
          <p:nvPr/>
        </p:nvGrpSpPr>
        <p:grpSpPr>
          <a:xfrm>
            <a:off x="6581008" y="3429274"/>
            <a:ext cx="357408" cy="357408"/>
            <a:chOff x="6608877" y="3353074"/>
            <a:chExt cx="357408" cy="357408"/>
          </a:xfrm>
        </p:grpSpPr>
        <p:sp>
          <p:nvSpPr>
            <p:cNvPr id="14140" name="Google Shape;14140;p8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7" name="Google Shape;14147;p83"/>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3"/>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9" name="Google Shape;14149;p83"/>
          <p:cNvGrpSpPr/>
          <p:nvPr/>
        </p:nvGrpSpPr>
        <p:grpSpPr>
          <a:xfrm>
            <a:off x="4931664" y="3446426"/>
            <a:ext cx="357408" cy="323488"/>
            <a:chOff x="4959533" y="3370226"/>
            <a:chExt cx="357408" cy="323488"/>
          </a:xfrm>
        </p:grpSpPr>
        <p:sp>
          <p:nvSpPr>
            <p:cNvPr id="14150" name="Google Shape;14150;p8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83"/>
          <p:cNvGrpSpPr/>
          <p:nvPr/>
        </p:nvGrpSpPr>
        <p:grpSpPr>
          <a:xfrm>
            <a:off x="7130768" y="3429274"/>
            <a:ext cx="357056" cy="357408"/>
            <a:chOff x="7158637" y="3353074"/>
            <a:chExt cx="357056" cy="357408"/>
          </a:xfrm>
        </p:grpSpPr>
        <p:sp>
          <p:nvSpPr>
            <p:cNvPr id="14153" name="Google Shape;14153;p8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7" name="Google Shape;14157;p83"/>
          <p:cNvGrpSpPr/>
          <p:nvPr/>
        </p:nvGrpSpPr>
        <p:grpSpPr>
          <a:xfrm>
            <a:off x="3288400" y="3428602"/>
            <a:ext cx="344832" cy="356544"/>
            <a:chOff x="3316269" y="3352402"/>
            <a:chExt cx="344832" cy="356544"/>
          </a:xfrm>
        </p:grpSpPr>
        <p:sp>
          <p:nvSpPr>
            <p:cNvPr id="14158" name="Google Shape;14158;p8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1" name="Google Shape;14161;p83"/>
          <p:cNvGrpSpPr/>
          <p:nvPr/>
        </p:nvGrpSpPr>
        <p:grpSpPr>
          <a:xfrm>
            <a:off x="5481040" y="3447706"/>
            <a:ext cx="358560" cy="319552"/>
            <a:chOff x="5508909" y="3371506"/>
            <a:chExt cx="358560" cy="319552"/>
          </a:xfrm>
        </p:grpSpPr>
        <p:sp>
          <p:nvSpPr>
            <p:cNvPr id="14162" name="Google Shape;14162;p8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72" name="Google Shape;14172;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76"/>
        <p:cNvGrpSpPr/>
        <p:nvPr/>
      </p:nvGrpSpPr>
      <p:grpSpPr>
        <a:xfrm>
          <a:off x="0" y="0"/>
          <a:ext cx="0" cy="0"/>
          <a:chOff x="0" y="0"/>
          <a:chExt cx="0" cy="0"/>
        </a:xfrm>
      </p:grpSpPr>
      <p:sp>
        <p:nvSpPr>
          <p:cNvPr id="14177" name="Google Shape;14177;p84"/>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8" name="Google Shape;14178;p84"/>
          <p:cNvGrpSpPr/>
          <p:nvPr/>
        </p:nvGrpSpPr>
        <p:grpSpPr>
          <a:xfrm>
            <a:off x="3026217" y="3893352"/>
            <a:ext cx="346056" cy="345674"/>
            <a:chOff x="3303268" y="3817349"/>
            <a:chExt cx="346056" cy="345674"/>
          </a:xfrm>
        </p:grpSpPr>
        <p:sp>
          <p:nvSpPr>
            <p:cNvPr id="14179" name="Google Shape;14179;p8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3" name="Google Shape;14183;p84"/>
          <p:cNvGrpSpPr/>
          <p:nvPr/>
        </p:nvGrpSpPr>
        <p:grpSpPr>
          <a:xfrm>
            <a:off x="3475306" y="3893352"/>
            <a:ext cx="346056" cy="345674"/>
            <a:chOff x="3752358" y="3817349"/>
            <a:chExt cx="346056" cy="345674"/>
          </a:xfrm>
        </p:grpSpPr>
        <p:sp>
          <p:nvSpPr>
            <p:cNvPr id="14184" name="Google Shape;14184;p8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84"/>
          <p:cNvGrpSpPr/>
          <p:nvPr/>
        </p:nvGrpSpPr>
        <p:grpSpPr>
          <a:xfrm>
            <a:off x="4822956" y="3893352"/>
            <a:ext cx="346024" cy="345674"/>
            <a:chOff x="5100008" y="3817349"/>
            <a:chExt cx="346024" cy="345674"/>
          </a:xfrm>
        </p:grpSpPr>
        <p:sp>
          <p:nvSpPr>
            <p:cNvPr id="14189" name="Google Shape;14189;p8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84"/>
          <p:cNvGrpSpPr/>
          <p:nvPr/>
        </p:nvGrpSpPr>
        <p:grpSpPr>
          <a:xfrm>
            <a:off x="5721867" y="3893352"/>
            <a:ext cx="345674" cy="345674"/>
            <a:chOff x="5998919" y="3817349"/>
            <a:chExt cx="345674" cy="345674"/>
          </a:xfrm>
        </p:grpSpPr>
        <p:sp>
          <p:nvSpPr>
            <p:cNvPr id="14193" name="Google Shape;14193;p8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84"/>
          <p:cNvGrpSpPr/>
          <p:nvPr/>
        </p:nvGrpSpPr>
        <p:grpSpPr>
          <a:xfrm>
            <a:off x="3924396" y="3893352"/>
            <a:ext cx="346024" cy="345674"/>
            <a:chOff x="4201447" y="3817349"/>
            <a:chExt cx="346024" cy="345674"/>
          </a:xfrm>
        </p:grpSpPr>
        <p:sp>
          <p:nvSpPr>
            <p:cNvPr id="14197" name="Google Shape;14197;p8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9" name="Google Shape;14199;p84"/>
          <p:cNvGrpSpPr/>
          <p:nvPr/>
        </p:nvGrpSpPr>
        <p:grpSpPr>
          <a:xfrm>
            <a:off x="4373867" y="3893352"/>
            <a:ext cx="346024" cy="345674"/>
            <a:chOff x="4650919" y="3817349"/>
            <a:chExt cx="346024" cy="345674"/>
          </a:xfrm>
        </p:grpSpPr>
        <p:sp>
          <p:nvSpPr>
            <p:cNvPr id="14200" name="Google Shape;14200;p8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3" name="Google Shape;14203;p84"/>
          <p:cNvGrpSpPr/>
          <p:nvPr/>
        </p:nvGrpSpPr>
        <p:grpSpPr>
          <a:xfrm>
            <a:off x="5272810" y="3893352"/>
            <a:ext cx="345642" cy="345674"/>
            <a:chOff x="5549861" y="3817349"/>
            <a:chExt cx="345642" cy="345674"/>
          </a:xfrm>
        </p:grpSpPr>
        <p:sp>
          <p:nvSpPr>
            <p:cNvPr id="14204" name="Google Shape;14204;p8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84"/>
          <p:cNvGrpSpPr/>
          <p:nvPr/>
        </p:nvGrpSpPr>
        <p:grpSpPr>
          <a:xfrm>
            <a:off x="1281335" y="3474029"/>
            <a:ext cx="367255" cy="269855"/>
            <a:chOff x="1306445" y="3397829"/>
            <a:chExt cx="367255" cy="269855"/>
          </a:xfrm>
        </p:grpSpPr>
        <p:sp>
          <p:nvSpPr>
            <p:cNvPr id="14208" name="Google Shape;14208;p8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84"/>
          <p:cNvGrpSpPr/>
          <p:nvPr/>
        </p:nvGrpSpPr>
        <p:grpSpPr>
          <a:xfrm>
            <a:off x="1756207" y="3467600"/>
            <a:ext cx="367255" cy="282364"/>
            <a:chOff x="1781317" y="3391400"/>
            <a:chExt cx="367255" cy="282364"/>
          </a:xfrm>
        </p:grpSpPr>
        <p:sp>
          <p:nvSpPr>
            <p:cNvPr id="14215" name="Google Shape;14215;p8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84"/>
          <p:cNvGrpSpPr/>
          <p:nvPr/>
        </p:nvGrpSpPr>
        <p:grpSpPr>
          <a:xfrm>
            <a:off x="3653720" y="3447133"/>
            <a:ext cx="369164" cy="323297"/>
            <a:chOff x="3678830" y="3370933"/>
            <a:chExt cx="369164" cy="323297"/>
          </a:xfrm>
        </p:grpSpPr>
        <p:sp>
          <p:nvSpPr>
            <p:cNvPr id="14222" name="Google Shape;14222;p8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84"/>
          <p:cNvGrpSpPr/>
          <p:nvPr/>
        </p:nvGrpSpPr>
        <p:grpSpPr>
          <a:xfrm>
            <a:off x="834155" y="3424375"/>
            <a:ext cx="312316" cy="368400"/>
            <a:chOff x="859265" y="3348175"/>
            <a:chExt cx="312316" cy="368400"/>
          </a:xfrm>
        </p:grpSpPr>
        <p:sp>
          <p:nvSpPr>
            <p:cNvPr id="14234" name="Google Shape;14234;p8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9" name="Google Shape;14239;p84"/>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0" name="Google Shape;14240;p84"/>
          <p:cNvGrpSpPr/>
          <p:nvPr/>
        </p:nvGrpSpPr>
        <p:grpSpPr>
          <a:xfrm>
            <a:off x="2741264" y="3437213"/>
            <a:ext cx="330110" cy="308908"/>
            <a:chOff x="2766264" y="3394042"/>
            <a:chExt cx="294873" cy="275934"/>
          </a:xfrm>
        </p:grpSpPr>
        <p:sp>
          <p:nvSpPr>
            <p:cNvPr id="14241" name="Google Shape;14241;p8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5" name="Google Shape;14245;p84"/>
          <p:cNvGrpSpPr/>
          <p:nvPr/>
        </p:nvGrpSpPr>
        <p:grpSpPr>
          <a:xfrm>
            <a:off x="3189862" y="3435388"/>
            <a:ext cx="346406" cy="347552"/>
            <a:chOff x="3214972" y="3359188"/>
            <a:chExt cx="346406" cy="347552"/>
          </a:xfrm>
        </p:grpSpPr>
        <p:sp>
          <p:nvSpPr>
            <p:cNvPr id="14246" name="Google Shape;14246;p8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84"/>
          <p:cNvGrpSpPr/>
          <p:nvPr/>
        </p:nvGrpSpPr>
        <p:grpSpPr>
          <a:xfrm>
            <a:off x="4604196" y="3485393"/>
            <a:ext cx="367255" cy="244486"/>
            <a:chOff x="4629306" y="3409193"/>
            <a:chExt cx="367255" cy="244486"/>
          </a:xfrm>
        </p:grpSpPr>
        <p:sp>
          <p:nvSpPr>
            <p:cNvPr id="14261" name="Google Shape;14261;p8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1" name="Google Shape;14271;p84"/>
          <p:cNvGrpSpPr/>
          <p:nvPr/>
        </p:nvGrpSpPr>
        <p:grpSpPr>
          <a:xfrm>
            <a:off x="4168380" y="3426284"/>
            <a:ext cx="289939" cy="334661"/>
            <a:chOff x="4193490" y="3350084"/>
            <a:chExt cx="289939" cy="334661"/>
          </a:xfrm>
        </p:grpSpPr>
        <p:sp>
          <p:nvSpPr>
            <p:cNvPr id="14272" name="Google Shape;14272;p8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84"/>
          <p:cNvGrpSpPr/>
          <p:nvPr/>
        </p:nvGrpSpPr>
        <p:grpSpPr>
          <a:xfrm>
            <a:off x="6508171" y="3427430"/>
            <a:ext cx="357037" cy="357005"/>
            <a:chOff x="6533281" y="3351230"/>
            <a:chExt cx="357037" cy="357005"/>
          </a:xfrm>
        </p:grpSpPr>
        <p:sp>
          <p:nvSpPr>
            <p:cNvPr id="14283" name="Google Shape;14283;p8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6" name="Google Shape;14286;p84"/>
          <p:cNvGrpSpPr/>
          <p:nvPr/>
        </p:nvGrpSpPr>
        <p:grpSpPr>
          <a:xfrm>
            <a:off x="6033331" y="3427430"/>
            <a:ext cx="357387" cy="357005"/>
            <a:chOff x="6058441" y="3351230"/>
            <a:chExt cx="357387" cy="357005"/>
          </a:xfrm>
        </p:grpSpPr>
        <p:sp>
          <p:nvSpPr>
            <p:cNvPr id="14287" name="Google Shape;14287;p8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84"/>
          <p:cNvGrpSpPr/>
          <p:nvPr/>
        </p:nvGrpSpPr>
        <p:grpSpPr>
          <a:xfrm>
            <a:off x="7932373" y="3427048"/>
            <a:ext cx="357387" cy="357387"/>
            <a:chOff x="7957483" y="3350848"/>
            <a:chExt cx="357387" cy="357387"/>
          </a:xfrm>
        </p:grpSpPr>
        <p:sp>
          <p:nvSpPr>
            <p:cNvPr id="14290" name="Google Shape;14290;p8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84"/>
          <p:cNvGrpSpPr/>
          <p:nvPr/>
        </p:nvGrpSpPr>
        <p:grpSpPr>
          <a:xfrm>
            <a:off x="6982661" y="3427430"/>
            <a:ext cx="357387" cy="357005"/>
            <a:chOff x="7007771" y="3351230"/>
            <a:chExt cx="357387" cy="357005"/>
          </a:xfrm>
        </p:grpSpPr>
        <p:sp>
          <p:nvSpPr>
            <p:cNvPr id="14294" name="Google Shape;14294;p8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84"/>
          <p:cNvGrpSpPr/>
          <p:nvPr/>
        </p:nvGrpSpPr>
        <p:grpSpPr>
          <a:xfrm>
            <a:off x="5083620" y="3427430"/>
            <a:ext cx="357005" cy="357005"/>
            <a:chOff x="5108729" y="3351230"/>
            <a:chExt cx="357005" cy="357005"/>
          </a:xfrm>
        </p:grpSpPr>
        <p:sp>
          <p:nvSpPr>
            <p:cNvPr id="14300" name="Google Shape;14300;p8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84"/>
          <p:cNvGrpSpPr/>
          <p:nvPr/>
        </p:nvGrpSpPr>
        <p:grpSpPr>
          <a:xfrm>
            <a:off x="5558459" y="3427430"/>
            <a:ext cx="357419" cy="357005"/>
            <a:chOff x="5583569" y="3351230"/>
            <a:chExt cx="357419" cy="357005"/>
          </a:xfrm>
        </p:grpSpPr>
        <p:sp>
          <p:nvSpPr>
            <p:cNvPr id="14303" name="Google Shape;14303;p8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84"/>
          <p:cNvGrpSpPr/>
          <p:nvPr/>
        </p:nvGrpSpPr>
        <p:grpSpPr>
          <a:xfrm>
            <a:off x="7457119" y="3427430"/>
            <a:ext cx="357419" cy="357005"/>
            <a:chOff x="7482229" y="3351230"/>
            <a:chExt cx="357419" cy="357005"/>
          </a:xfrm>
        </p:grpSpPr>
        <p:sp>
          <p:nvSpPr>
            <p:cNvPr id="14306" name="Google Shape;14306;p8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84"/>
          <p:cNvGrpSpPr/>
          <p:nvPr/>
        </p:nvGrpSpPr>
        <p:grpSpPr>
          <a:xfrm>
            <a:off x="3739375" y="2966882"/>
            <a:ext cx="222874" cy="345737"/>
            <a:chOff x="3764485" y="2890682"/>
            <a:chExt cx="222874" cy="345737"/>
          </a:xfrm>
        </p:grpSpPr>
        <p:sp>
          <p:nvSpPr>
            <p:cNvPr id="14312" name="Google Shape;14312;p8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5" name="Google Shape;14315;p84"/>
          <p:cNvGrpSpPr/>
          <p:nvPr/>
        </p:nvGrpSpPr>
        <p:grpSpPr>
          <a:xfrm>
            <a:off x="2213507" y="2984331"/>
            <a:ext cx="422596" cy="310382"/>
            <a:chOff x="2278533" y="2937377"/>
            <a:chExt cx="346788" cy="254704"/>
          </a:xfrm>
        </p:grpSpPr>
        <p:sp>
          <p:nvSpPr>
            <p:cNvPr id="14316" name="Google Shape;14316;p8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8" name="Google Shape;14318;p84"/>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9" name="Google Shape;14319;p84"/>
          <p:cNvGrpSpPr/>
          <p:nvPr/>
        </p:nvGrpSpPr>
        <p:grpSpPr>
          <a:xfrm>
            <a:off x="1811527" y="2967710"/>
            <a:ext cx="286152" cy="346438"/>
            <a:chOff x="1836637" y="2891510"/>
            <a:chExt cx="286152" cy="346438"/>
          </a:xfrm>
        </p:grpSpPr>
        <p:sp>
          <p:nvSpPr>
            <p:cNvPr id="14320" name="Google Shape;14320;p8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3" name="Google Shape;14323;p84"/>
          <p:cNvGrpSpPr/>
          <p:nvPr/>
        </p:nvGrpSpPr>
        <p:grpSpPr>
          <a:xfrm>
            <a:off x="5560751" y="2982129"/>
            <a:ext cx="379764" cy="337684"/>
            <a:chOff x="5585861" y="2905929"/>
            <a:chExt cx="379764" cy="337684"/>
          </a:xfrm>
        </p:grpSpPr>
        <p:sp>
          <p:nvSpPr>
            <p:cNvPr id="14324" name="Google Shape;14324;p8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8" name="Google Shape;14328;p84"/>
          <p:cNvGrpSpPr/>
          <p:nvPr/>
        </p:nvGrpSpPr>
        <p:grpSpPr>
          <a:xfrm>
            <a:off x="1302566" y="2986680"/>
            <a:ext cx="347934" cy="310024"/>
            <a:chOff x="1327676" y="2910480"/>
            <a:chExt cx="347934" cy="310024"/>
          </a:xfrm>
        </p:grpSpPr>
        <p:sp>
          <p:nvSpPr>
            <p:cNvPr id="14329" name="Google Shape;14329;p8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4" name="Google Shape;14334;p84"/>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5" name="Google Shape;14335;p84"/>
          <p:cNvGrpSpPr/>
          <p:nvPr/>
        </p:nvGrpSpPr>
        <p:grpSpPr>
          <a:xfrm>
            <a:off x="2728291" y="2945764"/>
            <a:ext cx="382828" cy="358601"/>
            <a:chOff x="2753373" y="2902523"/>
            <a:chExt cx="347552" cy="325557"/>
          </a:xfrm>
        </p:grpSpPr>
        <p:sp>
          <p:nvSpPr>
            <p:cNvPr id="14336" name="Google Shape;14336;p8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2" name="Google Shape;14342;p84"/>
          <p:cNvGrpSpPr/>
          <p:nvPr/>
        </p:nvGrpSpPr>
        <p:grpSpPr>
          <a:xfrm>
            <a:off x="823906" y="2979455"/>
            <a:ext cx="356655" cy="335425"/>
            <a:chOff x="849016" y="2903255"/>
            <a:chExt cx="356655" cy="335425"/>
          </a:xfrm>
        </p:grpSpPr>
        <p:sp>
          <p:nvSpPr>
            <p:cNvPr id="14343" name="Google Shape;14343;p8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84"/>
          <p:cNvGrpSpPr/>
          <p:nvPr/>
        </p:nvGrpSpPr>
        <p:grpSpPr>
          <a:xfrm>
            <a:off x="4185823" y="3002977"/>
            <a:ext cx="280072" cy="275520"/>
            <a:chOff x="4210933" y="2926777"/>
            <a:chExt cx="280072" cy="275520"/>
          </a:xfrm>
        </p:grpSpPr>
        <p:sp>
          <p:nvSpPr>
            <p:cNvPr id="14355" name="Google Shape;14355;p8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84"/>
          <p:cNvGrpSpPr/>
          <p:nvPr/>
        </p:nvGrpSpPr>
        <p:grpSpPr>
          <a:xfrm>
            <a:off x="4642106" y="2991582"/>
            <a:ext cx="320273" cy="318395"/>
            <a:chOff x="4667216" y="2915382"/>
            <a:chExt cx="320273" cy="318395"/>
          </a:xfrm>
        </p:grpSpPr>
        <p:sp>
          <p:nvSpPr>
            <p:cNvPr id="14369" name="Google Shape;14369;p8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3" name="Google Shape;14373;p84"/>
          <p:cNvGrpSpPr/>
          <p:nvPr/>
        </p:nvGrpSpPr>
        <p:grpSpPr>
          <a:xfrm>
            <a:off x="5145370" y="3010839"/>
            <a:ext cx="261929" cy="280550"/>
            <a:chOff x="5170480" y="2934639"/>
            <a:chExt cx="261929" cy="280550"/>
          </a:xfrm>
        </p:grpSpPr>
        <p:sp>
          <p:nvSpPr>
            <p:cNvPr id="14374" name="Google Shape;14374;p8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84"/>
          <p:cNvGrpSpPr/>
          <p:nvPr/>
        </p:nvGrpSpPr>
        <p:grpSpPr>
          <a:xfrm>
            <a:off x="6044313" y="2968091"/>
            <a:ext cx="362321" cy="364231"/>
            <a:chOff x="6069423" y="2891892"/>
            <a:chExt cx="362321" cy="364231"/>
          </a:xfrm>
        </p:grpSpPr>
        <p:sp>
          <p:nvSpPr>
            <p:cNvPr id="14382" name="Google Shape;14382;p8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84"/>
          <p:cNvGrpSpPr/>
          <p:nvPr/>
        </p:nvGrpSpPr>
        <p:grpSpPr>
          <a:xfrm>
            <a:off x="6546845" y="2995370"/>
            <a:ext cx="308878" cy="311170"/>
            <a:chOff x="6571955" y="2919170"/>
            <a:chExt cx="308878" cy="311170"/>
          </a:xfrm>
        </p:grpSpPr>
        <p:sp>
          <p:nvSpPr>
            <p:cNvPr id="14389" name="Google Shape;14389;p8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9" name="Google Shape;14399;p84"/>
          <p:cNvGrpSpPr/>
          <p:nvPr/>
        </p:nvGrpSpPr>
        <p:grpSpPr>
          <a:xfrm>
            <a:off x="7474944" y="3010935"/>
            <a:ext cx="350576" cy="280454"/>
            <a:chOff x="7500054" y="2934735"/>
            <a:chExt cx="350576" cy="280454"/>
          </a:xfrm>
        </p:grpSpPr>
        <p:sp>
          <p:nvSpPr>
            <p:cNvPr id="14400" name="Google Shape;14400;p8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84"/>
          <p:cNvGrpSpPr/>
          <p:nvPr/>
        </p:nvGrpSpPr>
        <p:grpSpPr>
          <a:xfrm>
            <a:off x="6987570" y="2950862"/>
            <a:ext cx="332012" cy="355454"/>
            <a:chOff x="7055134" y="2919170"/>
            <a:chExt cx="290321" cy="310820"/>
          </a:xfrm>
        </p:grpSpPr>
        <p:sp>
          <p:nvSpPr>
            <p:cNvPr id="14409" name="Google Shape;14409;p8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3" name="Google Shape;14423;p84"/>
          <p:cNvGrpSpPr/>
          <p:nvPr/>
        </p:nvGrpSpPr>
        <p:grpSpPr>
          <a:xfrm>
            <a:off x="7960033" y="2976813"/>
            <a:ext cx="330109" cy="347552"/>
            <a:chOff x="7985143" y="2900613"/>
            <a:chExt cx="330109" cy="347552"/>
          </a:xfrm>
        </p:grpSpPr>
        <p:sp>
          <p:nvSpPr>
            <p:cNvPr id="14424" name="Google Shape;14424;p8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2" name="Google Shape;14432;p84"/>
          <p:cNvGrpSpPr/>
          <p:nvPr/>
        </p:nvGrpSpPr>
        <p:grpSpPr>
          <a:xfrm>
            <a:off x="7965731" y="2511426"/>
            <a:ext cx="354363" cy="353631"/>
            <a:chOff x="7990840" y="2435226"/>
            <a:chExt cx="354363" cy="353631"/>
          </a:xfrm>
        </p:grpSpPr>
        <p:sp>
          <p:nvSpPr>
            <p:cNvPr id="14433" name="Google Shape;14433;p8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6" name="Google Shape;14436;p84"/>
          <p:cNvGrpSpPr/>
          <p:nvPr/>
        </p:nvGrpSpPr>
        <p:grpSpPr>
          <a:xfrm>
            <a:off x="1792207" y="2556530"/>
            <a:ext cx="350958" cy="263043"/>
            <a:chOff x="1817317" y="2480330"/>
            <a:chExt cx="350958" cy="263043"/>
          </a:xfrm>
        </p:grpSpPr>
        <p:sp>
          <p:nvSpPr>
            <p:cNvPr id="14437" name="Google Shape;14437;p8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84"/>
          <p:cNvGrpSpPr/>
          <p:nvPr/>
        </p:nvGrpSpPr>
        <p:grpSpPr>
          <a:xfrm>
            <a:off x="1316617" y="2559549"/>
            <a:ext cx="419913" cy="308109"/>
            <a:chOff x="1341727" y="2483349"/>
            <a:chExt cx="419913" cy="308109"/>
          </a:xfrm>
        </p:grpSpPr>
        <p:sp>
          <p:nvSpPr>
            <p:cNvPr id="14443" name="Google Shape;14443;p8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6" name="Google Shape;14446;p84"/>
          <p:cNvGrpSpPr/>
          <p:nvPr/>
        </p:nvGrpSpPr>
        <p:grpSpPr>
          <a:xfrm>
            <a:off x="829222" y="2523936"/>
            <a:ext cx="376358" cy="330109"/>
            <a:chOff x="854332" y="2447736"/>
            <a:chExt cx="376358" cy="330109"/>
          </a:xfrm>
        </p:grpSpPr>
        <p:sp>
          <p:nvSpPr>
            <p:cNvPr id="14447" name="Google Shape;14447;p8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84"/>
          <p:cNvGrpSpPr/>
          <p:nvPr/>
        </p:nvGrpSpPr>
        <p:grpSpPr>
          <a:xfrm>
            <a:off x="4181653" y="2527151"/>
            <a:ext cx="322151" cy="322374"/>
            <a:chOff x="4206763" y="2450951"/>
            <a:chExt cx="322151" cy="322374"/>
          </a:xfrm>
        </p:grpSpPr>
        <p:sp>
          <p:nvSpPr>
            <p:cNvPr id="14456" name="Google Shape;14456;p8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84"/>
          <p:cNvGrpSpPr/>
          <p:nvPr/>
        </p:nvGrpSpPr>
        <p:grpSpPr>
          <a:xfrm>
            <a:off x="7491236" y="2526259"/>
            <a:ext cx="327976" cy="324316"/>
            <a:chOff x="7528096" y="2450059"/>
            <a:chExt cx="327976" cy="324316"/>
          </a:xfrm>
        </p:grpSpPr>
        <p:sp>
          <p:nvSpPr>
            <p:cNvPr id="14459" name="Google Shape;14459;p8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4" name="Google Shape;14464;p84"/>
          <p:cNvGrpSpPr/>
          <p:nvPr/>
        </p:nvGrpSpPr>
        <p:grpSpPr>
          <a:xfrm>
            <a:off x="7052019" y="2588742"/>
            <a:ext cx="282364" cy="198619"/>
            <a:chOff x="7077129" y="2512542"/>
            <a:chExt cx="282364" cy="198619"/>
          </a:xfrm>
        </p:grpSpPr>
        <p:sp>
          <p:nvSpPr>
            <p:cNvPr id="14465" name="Google Shape;14465;p8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1" name="Google Shape;14471;p84"/>
          <p:cNvGrpSpPr/>
          <p:nvPr/>
        </p:nvGrpSpPr>
        <p:grpSpPr>
          <a:xfrm>
            <a:off x="3700351" y="2520912"/>
            <a:ext cx="334279" cy="334661"/>
            <a:chOff x="3725461" y="2444712"/>
            <a:chExt cx="334279" cy="334661"/>
          </a:xfrm>
        </p:grpSpPr>
        <p:sp>
          <p:nvSpPr>
            <p:cNvPr id="14472" name="Google Shape;14472;p8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84"/>
          <p:cNvGrpSpPr/>
          <p:nvPr/>
        </p:nvGrpSpPr>
        <p:grpSpPr>
          <a:xfrm>
            <a:off x="6552128" y="2533421"/>
            <a:ext cx="332019" cy="310788"/>
            <a:chOff x="6577238" y="2457221"/>
            <a:chExt cx="332019" cy="310788"/>
          </a:xfrm>
        </p:grpSpPr>
        <p:sp>
          <p:nvSpPr>
            <p:cNvPr id="14480" name="Google Shape;14480;p8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84"/>
          <p:cNvGrpSpPr/>
          <p:nvPr/>
        </p:nvGrpSpPr>
        <p:grpSpPr>
          <a:xfrm>
            <a:off x="2793451" y="2515978"/>
            <a:ext cx="247892" cy="346024"/>
            <a:chOff x="2818561" y="2439778"/>
            <a:chExt cx="247892" cy="346024"/>
          </a:xfrm>
        </p:grpSpPr>
        <p:sp>
          <p:nvSpPr>
            <p:cNvPr id="14487" name="Google Shape;14487;p8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84"/>
          <p:cNvGrpSpPr/>
          <p:nvPr/>
        </p:nvGrpSpPr>
        <p:grpSpPr>
          <a:xfrm>
            <a:off x="3182668" y="2550832"/>
            <a:ext cx="419933" cy="275170"/>
            <a:chOff x="3207778" y="2474632"/>
            <a:chExt cx="419933" cy="275170"/>
          </a:xfrm>
        </p:grpSpPr>
        <p:sp>
          <p:nvSpPr>
            <p:cNvPr id="14500" name="Google Shape;14500;p8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4" name="Google Shape;14514;p84"/>
          <p:cNvGrpSpPr/>
          <p:nvPr/>
        </p:nvGrpSpPr>
        <p:grpSpPr>
          <a:xfrm>
            <a:off x="6074265" y="2532275"/>
            <a:ext cx="337684" cy="314194"/>
            <a:chOff x="6099375" y="2456075"/>
            <a:chExt cx="337684" cy="314194"/>
          </a:xfrm>
        </p:grpSpPr>
        <p:sp>
          <p:nvSpPr>
            <p:cNvPr id="14515" name="Google Shape;14515;p8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84"/>
          <p:cNvGrpSpPr/>
          <p:nvPr/>
        </p:nvGrpSpPr>
        <p:grpSpPr>
          <a:xfrm>
            <a:off x="2287513" y="2544784"/>
            <a:ext cx="312698" cy="286534"/>
            <a:chOff x="2312623" y="2468584"/>
            <a:chExt cx="312698" cy="286534"/>
          </a:xfrm>
        </p:grpSpPr>
        <p:sp>
          <p:nvSpPr>
            <p:cNvPr id="14518" name="Google Shape;14518;p8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84"/>
          <p:cNvGrpSpPr/>
          <p:nvPr/>
        </p:nvGrpSpPr>
        <p:grpSpPr>
          <a:xfrm>
            <a:off x="5593695" y="2517124"/>
            <a:ext cx="345292" cy="342618"/>
            <a:chOff x="5618805" y="2440924"/>
            <a:chExt cx="345292" cy="342618"/>
          </a:xfrm>
        </p:grpSpPr>
        <p:sp>
          <p:nvSpPr>
            <p:cNvPr id="14522" name="Google Shape;14522;p8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7" name="Google Shape;14527;p84"/>
          <p:cNvGrpSpPr/>
          <p:nvPr/>
        </p:nvGrpSpPr>
        <p:grpSpPr>
          <a:xfrm>
            <a:off x="4628069" y="2522790"/>
            <a:ext cx="377886" cy="331255"/>
            <a:chOff x="4653179" y="2446590"/>
            <a:chExt cx="377886" cy="331255"/>
          </a:xfrm>
        </p:grpSpPr>
        <p:sp>
          <p:nvSpPr>
            <p:cNvPr id="14528" name="Google Shape;14528;p8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2" name="Google Shape;14532;p84"/>
          <p:cNvGrpSpPr/>
          <p:nvPr/>
        </p:nvGrpSpPr>
        <p:grpSpPr>
          <a:xfrm>
            <a:off x="5159407" y="2535681"/>
            <a:ext cx="252062" cy="305122"/>
            <a:chOff x="5184517" y="2459481"/>
            <a:chExt cx="252062" cy="305122"/>
          </a:xfrm>
        </p:grpSpPr>
        <p:sp>
          <p:nvSpPr>
            <p:cNvPr id="14533" name="Google Shape;14533;p8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9" name="Google Shape;14539;p84"/>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0" name="Google Shape;14540;p84"/>
          <p:cNvGrpSpPr/>
          <p:nvPr/>
        </p:nvGrpSpPr>
        <p:grpSpPr>
          <a:xfrm>
            <a:off x="6130349" y="2045308"/>
            <a:ext cx="249770" cy="363849"/>
            <a:chOff x="6155459" y="1969108"/>
            <a:chExt cx="249770" cy="363849"/>
          </a:xfrm>
        </p:grpSpPr>
        <p:sp>
          <p:nvSpPr>
            <p:cNvPr id="14541" name="Google Shape;14541;p8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0" name="Google Shape;14550;p84"/>
          <p:cNvGrpSpPr/>
          <p:nvPr/>
        </p:nvGrpSpPr>
        <p:grpSpPr>
          <a:xfrm>
            <a:off x="2254919" y="2046804"/>
            <a:ext cx="353631" cy="354395"/>
            <a:chOff x="2280029" y="1970604"/>
            <a:chExt cx="353631" cy="354395"/>
          </a:xfrm>
        </p:grpSpPr>
        <p:sp>
          <p:nvSpPr>
            <p:cNvPr id="14551" name="Google Shape;14551;p8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5" name="Google Shape;14555;p84"/>
          <p:cNvGrpSpPr/>
          <p:nvPr/>
        </p:nvGrpSpPr>
        <p:grpSpPr>
          <a:xfrm>
            <a:off x="8039990" y="2076374"/>
            <a:ext cx="255086" cy="301685"/>
            <a:chOff x="8065100" y="2000174"/>
            <a:chExt cx="255086" cy="301685"/>
          </a:xfrm>
        </p:grpSpPr>
        <p:sp>
          <p:nvSpPr>
            <p:cNvPr id="14556" name="Google Shape;14556;p8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84"/>
          <p:cNvGrpSpPr/>
          <p:nvPr/>
        </p:nvGrpSpPr>
        <p:grpSpPr>
          <a:xfrm>
            <a:off x="6608595" y="2045308"/>
            <a:ext cx="249420" cy="363849"/>
            <a:chOff x="6633705" y="1969108"/>
            <a:chExt cx="249420" cy="363849"/>
          </a:xfrm>
        </p:grpSpPr>
        <p:sp>
          <p:nvSpPr>
            <p:cNvPr id="14561" name="Google Shape;14561;p8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9" name="Google Shape;14569;p84"/>
          <p:cNvGrpSpPr/>
          <p:nvPr/>
        </p:nvGrpSpPr>
        <p:grpSpPr>
          <a:xfrm>
            <a:off x="5185921" y="2045308"/>
            <a:ext cx="226661" cy="363467"/>
            <a:chOff x="5211031" y="1969108"/>
            <a:chExt cx="226661" cy="363467"/>
          </a:xfrm>
        </p:grpSpPr>
        <p:sp>
          <p:nvSpPr>
            <p:cNvPr id="14570" name="Google Shape;14570;p8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2" name="Google Shape;14572;p84"/>
          <p:cNvGrpSpPr/>
          <p:nvPr/>
        </p:nvGrpSpPr>
        <p:grpSpPr>
          <a:xfrm>
            <a:off x="3687842" y="2046804"/>
            <a:ext cx="354363" cy="354395"/>
            <a:chOff x="3712952" y="1970604"/>
            <a:chExt cx="354363" cy="354395"/>
          </a:xfrm>
        </p:grpSpPr>
        <p:sp>
          <p:nvSpPr>
            <p:cNvPr id="14573" name="Google Shape;14573;p8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84"/>
          <p:cNvGrpSpPr/>
          <p:nvPr/>
        </p:nvGrpSpPr>
        <p:grpSpPr>
          <a:xfrm>
            <a:off x="3210329" y="2046804"/>
            <a:ext cx="354363" cy="354745"/>
            <a:chOff x="3235438" y="1970604"/>
            <a:chExt cx="354363" cy="354745"/>
          </a:xfrm>
        </p:grpSpPr>
        <p:sp>
          <p:nvSpPr>
            <p:cNvPr id="14583" name="Google Shape;14583;p8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84"/>
          <p:cNvGrpSpPr/>
          <p:nvPr/>
        </p:nvGrpSpPr>
        <p:grpSpPr>
          <a:xfrm>
            <a:off x="1304475" y="2066125"/>
            <a:ext cx="341472" cy="335074"/>
            <a:chOff x="1329585" y="1989925"/>
            <a:chExt cx="341472" cy="335074"/>
          </a:xfrm>
        </p:grpSpPr>
        <p:sp>
          <p:nvSpPr>
            <p:cNvPr id="14597" name="Google Shape;14597;p8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0" name="Google Shape;14600;p84"/>
          <p:cNvGrpSpPr/>
          <p:nvPr/>
        </p:nvGrpSpPr>
        <p:grpSpPr>
          <a:xfrm>
            <a:off x="5566761" y="2066106"/>
            <a:ext cx="416649" cy="325597"/>
            <a:chOff x="5626763" y="2013829"/>
            <a:chExt cx="351722" cy="274788"/>
          </a:xfrm>
        </p:grpSpPr>
        <p:sp>
          <p:nvSpPr>
            <p:cNvPr id="14601" name="Google Shape;14601;p8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1" name="Google Shape;14611;p84"/>
          <p:cNvGrpSpPr/>
          <p:nvPr/>
        </p:nvGrpSpPr>
        <p:grpSpPr>
          <a:xfrm>
            <a:off x="7551495" y="2060077"/>
            <a:ext cx="276698" cy="333133"/>
            <a:chOff x="7576605" y="1983877"/>
            <a:chExt cx="276698" cy="333133"/>
          </a:xfrm>
        </p:grpSpPr>
        <p:sp>
          <p:nvSpPr>
            <p:cNvPr id="14612" name="Google Shape;14612;p8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4" name="Google Shape;14614;p84"/>
          <p:cNvGrpSpPr/>
          <p:nvPr/>
        </p:nvGrpSpPr>
        <p:grpSpPr>
          <a:xfrm>
            <a:off x="828458" y="2051738"/>
            <a:ext cx="337334" cy="353599"/>
            <a:chOff x="853568" y="1975538"/>
            <a:chExt cx="337334" cy="353599"/>
          </a:xfrm>
        </p:grpSpPr>
        <p:sp>
          <p:nvSpPr>
            <p:cNvPr id="14615" name="Google Shape;14615;p8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84"/>
          <p:cNvGrpSpPr/>
          <p:nvPr/>
        </p:nvGrpSpPr>
        <p:grpSpPr>
          <a:xfrm>
            <a:off x="2733192" y="2085828"/>
            <a:ext cx="327085" cy="277080"/>
            <a:chOff x="2770052" y="2009628"/>
            <a:chExt cx="327085" cy="277080"/>
          </a:xfrm>
        </p:grpSpPr>
        <p:sp>
          <p:nvSpPr>
            <p:cNvPr id="14620" name="Google Shape;14620;p8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2" name="Google Shape;14622;p84"/>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3" name="Google Shape;14623;p84"/>
          <p:cNvGrpSpPr/>
          <p:nvPr/>
        </p:nvGrpSpPr>
        <p:grpSpPr>
          <a:xfrm>
            <a:off x="4170289" y="2046804"/>
            <a:ext cx="344878" cy="343573"/>
            <a:chOff x="4195399" y="1970604"/>
            <a:chExt cx="344878" cy="343573"/>
          </a:xfrm>
        </p:grpSpPr>
        <p:sp>
          <p:nvSpPr>
            <p:cNvPr id="14624" name="Google Shape;14624;p8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84"/>
          <p:cNvGrpSpPr/>
          <p:nvPr/>
        </p:nvGrpSpPr>
        <p:grpSpPr>
          <a:xfrm>
            <a:off x="4649681" y="2053647"/>
            <a:ext cx="344528" cy="344114"/>
            <a:chOff x="4674791" y="1977447"/>
            <a:chExt cx="344528" cy="344114"/>
          </a:xfrm>
        </p:grpSpPr>
        <p:sp>
          <p:nvSpPr>
            <p:cNvPr id="14629" name="Google Shape;14629;p8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84"/>
          <p:cNvGrpSpPr/>
          <p:nvPr/>
        </p:nvGrpSpPr>
        <p:grpSpPr>
          <a:xfrm>
            <a:off x="6058700" y="1623497"/>
            <a:ext cx="382819" cy="310788"/>
            <a:chOff x="6083810" y="1547297"/>
            <a:chExt cx="382819" cy="310788"/>
          </a:xfrm>
        </p:grpSpPr>
        <p:sp>
          <p:nvSpPr>
            <p:cNvPr id="14656" name="Google Shape;14656;p8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4" name="Google Shape;14674;p84"/>
          <p:cNvGrpSpPr/>
          <p:nvPr/>
        </p:nvGrpSpPr>
        <p:grpSpPr>
          <a:xfrm>
            <a:off x="6533190" y="1614393"/>
            <a:ext cx="382788" cy="328613"/>
            <a:chOff x="6558300" y="1538193"/>
            <a:chExt cx="382788" cy="328613"/>
          </a:xfrm>
        </p:grpSpPr>
        <p:sp>
          <p:nvSpPr>
            <p:cNvPr id="14675" name="Google Shape;14675;p8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7" name="Google Shape;14677;p84"/>
          <p:cNvGrpSpPr/>
          <p:nvPr/>
        </p:nvGrpSpPr>
        <p:grpSpPr>
          <a:xfrm>
            <a:off x="5168892" y="1587497"/>
            <a:ext cx="259605" cy="346024"/>
            <a:chOff x="5194002" y="1511297"/>
            <a:chExt cx="259605" cy="346024"/>
          </a:xfrm>
        </p:grpSpPr>
        <p:sp>
          <p:nvSpPr>
            <p:cNvPr id="14678" name="Google Shape;14678;p8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2" name="Google Shape;14682;p84"/>
          <p:cNvGrpSpPr/>
          <p:nvPr/>
        </p:nvGrpSpPr>
        <p:grpSpPr>
          <a:xfrm>
            <a:off x="1369631" y="1588261"/>
            <a:ext cx="252444" cy="351722"/>
            <a:chOff x="1394741" y="1512061"/>
            <a:chExt cx="252444" cy="351722"/>
          </a:xfrm>
        </p:grpSpPr>
        <p:sp>
          <p:nvSpPr>
            <p:cNvPr id="14683" name="Google Shape;14683;p8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84"/>
          <p:cNvGrpSpPr/>
          <p:nvPr/>
        </p:nvGrpSpPr>
        <p:grpSpPr>
          <a:xfrm>
            <a:off x="829986" y="1580685"/>
            <a:ext cx="380910" cy="339594"/>
            <a:chOff x="855096" y="1504485"/>
            <a:chExt cx="380910" cy="339594"/>
          </a:xfrm>
        </p:grpSpPr>
        <p:sp>
          <p:nvSpPr>
            <p:cNvPr id="14701" name="Google Shape;14701;p8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6" name="Google Shape;14706;p84"/>
          <p:cNvGrpSpPr/>
          <p:nvPr/>
        </p:nvGrpSpPr>
        <p:grpSpPr>
          <a:xfrm>
            <a:off x="1794466" y="1587879"/>
            <a:ext cx="352103" cy="352103"/>
            <a:chOff x="1819576" y="1511679"/>
            <a:chExt cx="352103" cy="352103"/>
          </a:xfrm>
        </p:grpSpPr>
        <p:sp>
          <p:nvSpPr>
            <p:cNvPr id="14707" name="Google Shape;14707;p8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84"/>
          <p:cNvGrpSpPr/>
          <p:nvPr/>
        </p:nvGrpSpPr>
        <p:grpSpPr>
          <a:xfrm>
            <a:off x="5595987" y="1576961"/>
            <a:ext cx="371424" cy="355446"/>
            <a:chOff x="5621097" y="1500761"/>
            <a:chExt cx="371424" cy="355446"/>
          </a:xfrm>
        </p:grpSpPr>
        <p:sp>
          <p:nvSpPr>
            <p:cNvPr id="14712" name="Google Shape;14712;p8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84"/>
          <p:cNvGrpSpPr/>
          <p:nvPr/>
        </p:nvGrpSpPr>
        <p:grpSpPr>
          <a:xfrm>
            <a:off x="4645129" y="1617799"/>
            <a:ext cx="359679" cy="321833"/>
            <a:chOff x="4670239" y="1541599"/>
            <a:chExt cx="359679" cy="321833"/>
          </a:xfrm>
        </p:grpSpPr>
        <p:sp>
          <p:nvSpPr>
            <p:cNvPr id="14715" name="Google Shape;14715;p8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84"/>
          <p:cNvGrpSpPr/>
          <p:nvPr/>
        </p:nvGrpSpPr>
        <p:grpSpPr>
          <a:xfrm>
            <a:off x="4187319" y="1578585"/>
            <a:ext cx="321037" cy="353822"/>
            <a:chOff x="4212429" y="1502385"/>
            <a:chExt cx="321037" cy="353822"/>
          </a:xfrm>
        </p:grpSpPr>
        <p:sp>
          <p:nvSpPr>
            <p:cNvPr id="14721" name="Google Shape;14721;p8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5" name="Google Shape;14725;p84"/>
          <p:cNvGrpSpPr/>
          <p:nvPr/>
        </p:nvGrpSpPr>
        <p:grpSpPr>
          <a:xfrm>
            <a:off x="2277678" y="1582181"/>
            <a:ext cx="336188" cy="335425"/>
            <a:chOff x="2302788" y="1505981"/>
            <a:chExt cx="336188" cy="335425"/>
          </a:xfrm>
        </p:grpSpPr>
        <p:sp>
          <p:nvSpPr>
            <p:cNvPr id="14726" name="Google Shape;14726;p8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3" name="Google Shape;14743;p84"/>
          <p:cNvGrpSpPr/>
          <p:nvPr/>
        </p:nvGrpSpPr>
        <p:grpSpPr>
          <a:xfrm>
            <a:off x="2755191" y="1598096"/>
            <a:ext cx="333133" cy="321037"/>
            <a:chOff x="2780301" y="1521896"/>
            <a:chExt cx="333133" cy="321037"/>
          </a:xfrm>
        </p:grpSpPr>
        <p:sp>
          <p:nvSpPr>
            <p:cNvPr id="14744" name="Google Shape;14744;p8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4" name="Google Shape;14764;p84"/>
          <p:cNvGrpSpPr/>
          <p:nvPr/>
        </p:nvGrpSpPr>
        <p:grpSpPr>
          <a:xfrm>
            <a:off x="3291049" y="1591285"/>
            <a:ext cx="211892" cy="339594"/>
            <a:chOff x="3316159" y="1515085"/>
            <a:chExt cx="211892" cy="339594"/>
          </a:xfrm>
        </p:grpSpPr>
        <p:sp>
          <p:nvSpPr>
            <p:cNvPr id="14765" name="Google Shape;14765;p8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8" name="Google Shape;14768;p84"/>
            <p:cNvGrpSpPr/>
            <p:nvPr/>
          </p:nvGrpSpPr>
          <p:grpSpPr>
            <a:xfrm>
              <a:off x="3316159" y="1515085"/>
              <a:ext cx="211892" cy="339594"/>
              <a:chOff x="3316159" y="1515085"/>
              <a:chExt cx="211892" cy="339594"/>
            </a:xfrm>
          </p:grpSpPr>
          <p:sp>
            <p:nvSpPr>
              <p:cNvPr id="14769" name="Google Shape;14769;p8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75" name="Google Shape;14775;p84"/>
          <p:cNvGrpSpPr/>
          <p:nvPr/>
        </p:nvGrpSpPr>
        <p:grpSpPr>
          <a:xfrm>
            <a:off x="3691248" y="1620855"/>
            <a:ext cx="361971" cy="314958"/>
            <a:chOff x="3716358" y="1544655"/>
            <a:chExt cx="361971" cy="314958"/>
          </a:xfrm>
        </p:grpSpPr>
        <p:sp>
          <p:nvSpPr>
            <p:cNvPr id="14776" name="Google Shape;14776;p8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81" name="Google Shape;14781;p84"/>
            <p:cNvGrpSpPr/>
            <p:nvPr/>
          </p:nvGrpSpPr>
          <p:grpSpPr>
            <a:xfrm>
              <a:off x="3716358" y="1544655"/>
              <a:ext cx="361971" cy="314958"/>
              <a:chOff x="3716358" y="1544655"/>
              <a:chExt cx="361971" cy="314958"/>
            </a:xfrm>
          </p:grpSpPr>
          <p:sp>
            <p:nvSpPr>
              <p:cNvPr id="14782" name="Google Shape;14782;p8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87" name="Google Shape;14787;p84"/>
          <p:cNvGrpSpPr/>
          <p:nvPr/>
        </p:nvGrpSpPr>
        <p:grpSpPr>
          <a:xfrm>
            <a:off x="6986814" y="1633752"/>
            <a:ext cx="499533" cy="305136"/>
            <a:chOff x="7009649" y="1541981"/>
            <a:chExt cx="524940" cy="320655"/>
          </a:xfrm>
        </p:grpSpPr>
        <p:sp>
          <p:nvSpPr>
            <p:cNvPr id="14788" name="Google Shape;14788;p8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6" name="Google Shape;14796;p84"/>
          <p:cNvGrpSpPr/>
          <p:nvPr/>
        </p:nvGrpSpPr>
        <p:grpSpPr>
          <a:xfrm>
            <a:off x="8008924" y="1594309"/>
            <a:ext cx="282746" cy="340358"/>
            <a:chOff x="8034034" y="1518109"/>
            <a:chExt cx="282746" cy="340358"/>
          </a:xfrm>
        </p:grpSpPr>
        <p:sp>
          <p:nvSpPr>
            <p:cNvPr id="14797" name="Google Shape;14797;p8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1" name="Google Shape;14801;p84"/>
          <p:cNvGrpSpPr/>
          <p:nvPr/>
        </p:nvGrpSpPr>
        <p:grpSpPr>
          <a:xfrm>
            <a:off x="7557192" y="1576134"/>
            <a:ext cx="369133" cy="360411"/>
            <a:chOff x="7582302" y="1499934"/>
            <a:chExt cx="369133" cy="360411"/>
          </a:xfrm>
        </p:grpSpPr>
        <p:sp>
          <p:nvSpPr>
            <p:cNvPr id="14802" name="Google Shape;14802;p8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7" name="Google Shape;14807;p84"/>
          <p:cNvGrpSpPr/>
          <p:nvPr/>
        </p:nvGrpSpPr>
        <p:grpSpPr>
          <a:xfrm>
            <a:off x="6170979" y="3893352"/>
            <a:ext cx="346056" cy="345674"/>
            <a:chOff x="2238181" y="4120624"/>
            <a:chExt cx="346056" cy="345674"/>
          </a:xfrm>
        </p:grpSpPr>
        <p:grpSp>
          <p:nvGrpSpPr>
            <p:cNvPr id="14808" name="Google Shape;14808;p84"/>
            <p:cNvGrpSpPr/>
            <p:nvPr/>
          </p:nvGrpSpPr>
          <p:grpSpPr>
            <a:xfrm>
              <a:off x="2309155" y="4177413"/>
              <a:ext cx="203862" cy="231903"/>
              <a:chOff x="1512725" y="258500"/>
              <a:chExt cx="4570900" cy="5199625"/>
            </a:xfrm>
          </p:grpSpPr>
          <p:sp>
            <p:nvSpPr>
              <p:cNvPr id="14809" name="Google Shape;14809;p8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1" name="Google Shape;14811;p8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2" name="Google Shape;14812;p8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16"/>
        <p:cNvGrpSpPr/>
        <p:nvPr/>
      </p:nvGrpSpPr>
      <p:grpSpPr>
        <a:xfrm>
          <a:off x="0" y="0"/>
          <a:ext cx="0" cy="0"/>
          <a:chOff x="0" y="0"/>
          <a:chExt cx="0" cy="0"/>
        </a:xfrm>
      </p:grpSpPr>
      <p:pic>
        <p:nvPicPr>
          <p:cNvPr id="14817" name="Google Shape;14817;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01"/>
        <p:cNvGrpSpPr/>
        <p:nvPr/>
      </p:nvGrpSpPr>
      <p:grpSpPr>
        <a:xfrm>
          <a:off x="0" y="0"/>
          <a:ext cx="0" cy="0"/>
          <a:chOff x="0" y="0"/>
          <a:chExt cx="0" cy="0"/>
        </a:xfrm>
      </p:grpSpPr>
      <p:sp>
        <p:nvSpPr>
          <p:cNvPr id="2302" name="Google Shape;2302;p61"/>
          <p:cNvSpPr txBox="1">
            <a:spLocks noGrp="1"/>
          </p:cNvSpPr>
          <p:nvPr>
            <p:ph type="title"/>
          </p:nvPr>
        </p:nvSpPr>
        <p:spPr>
          <a:xfrm>
            <a:off x="1580429" y="413932"/>
            <a:ext cx="6066586" cy="494973"/>
          </a:xfrm>
          <a:prstGeom prst="rect">
            <a:avLst/>
          </a:prstGeom>
        </p:spPr>
        <p:txBody>
          <a:bodyPr spcFirstLastPara="1" wrap="square" lIns="91425" tIns="91425" rIns="91425" bIns="91425" anchor="t" anchorCtr="0">
            <a:noAutofit/>
          </a:bodyPr>
          <a:lstStyle/>
          <a:p>
            <a:pPr lvl="0" algn="ctr"/>
            <a:r>
              <a:rPr lang="fr-FR" b="0" dirty="0" smtClean="0">
                <a:latin typeface="Dortmund ExtraBold" panose="020B0503030202060203" pitchFamily="34" charset="0"/>
              </a:rPr>
              <a:t>Plan de l’ouvrage </a:t>
            </a:r>
            <a:endParaRPr dirty="0">
              <a:latin typeface="Dortmund ExtraBold" panose="020B0503030202060203" pitchFamily="34" charset="0"/>
            </a:endParaRPr>
          </a:p>
        </p:txBody>
      </p:sp>
      <p:grpSp>
        <p:nvGrpSpPr>
          <p:cNvPr id="2306" name="Google Shape;2306;p61"/>
          <p:cNvGrpSpPr/>
          <p:nvPr/>
        </p:nvGrpSpPr>
        <p:grpSpPr>
          <a:xfrm>
            <a:off x="8300642" y="1522464"/>
            <a:ext cx="285579" cy="285597"/>
            <a:chOff x="5204821" y="1321454"/>
            <a:chExt cx="285579" cy="285597"/>
          </a:xfrm>
        </p:grpSpPr>
        <p:sp>
          <p:nvSpPr>
            <p:cNvPr id="2307" name="Google Shape;2307;p61"/>
            <p:cNvSpPr/>
            <p:nvPr/>
          </p:nvSpPr>
          <p:spPr>
            <a:xfrm>
              <a:off x="5204821" y="1321454"/>
              <a:ext cx="285579" cy="285597"/>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5261536" y="1378160"/>
              <a:ext cx="172110" cy="172121"/>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2311;p61"/>
          <p:cNvGrpSpPr/>
          <p:nvPr/>
        </p:nvGrpSpPr>
        <p:grpSpPr>
          <a:xfrm>
            <a:off x="1872858" y="4691445"/>
            <a:ext cx="285579" cy="285597"/>
            <a:chOff x="5204821" y="2495492"/>
            <a:chExt cx="285579" cy="285597"/>
          </a:xfrm>
        </p:grpSpPr>
        <p:sp>
          <p:nvSpPr>
            <p:cNvPr id="2312" name="Google Shape;2312;p61"/>
            <p:cNvSpPr/>
            <p:nvPr/>
          </p:nvSpPr>
          <p:spPr>
            <a:xfrm>
              <a:off x="5204821" y="2495492"/>
              <a:ext cx="285579" cy="285597"/>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5261536" y="2552197"/>
              <a:ext cx="172110" cy="172121"/>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 name="Google Shape;2316;p61"/>
          <p:cNvGrpSpPr/>
          <p:nvPr/>
        </p:nvGrpSpPr>
        <p:grpSpPr>
          <a:xfrm>
            <a:off x="3696850" y="3774339"/>
            <a:ext cx="285579" cy="285597"/>
            <a:chOff x="5204821" y="3669529"/>
            <a:chExt cx="285579" cy="285597"/>
          </a:xfrm>
        </p:grpSpPr>
        <p:sp>
          <p:nvSpPr>
            <p:cNvPr id="2317" name="Google Shape;2317;p61"/>
            <p:cNvSpPr/>
            <p:nvPr/>
          </p:nvSpPr>
          <p:spPr>
            <a:xfrm>
              <a:off x="5204821" y="3669529"/>
              <a:ext cx="285579" cy="285597"/>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5261536" y="3726235"/>
              <a:ext cx="172110" cy="172121"/>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229;p59"/>
          <p:cNvSpPr/>
          <p:nvPr/>
        </p:nvSpPr>
        <p:spPr>
          <a:xfrm>
            <a:off x="906449" y="2627918"/>
            <a:ext cx="2382274" cy="926316"/>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264;p59"/>
          <p:cNvSpPr txBox="1"/>
          <p:nvPr/>
        </p:nvSpPr>
        <p:spPr>
          <a:xfrm>
            <a:off x="1313171" y="1313542"/>
            <a:ext cx="1573200" cy="839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800" b="1" dirty="0" smtClean="0">
                <a:solidFill>
                  <a:schemeClr val="lt2"/>
                </a:solidFill>
                <a:latin typeface="Poppins"/>
                <a:ea typeface="Poppins"/>
                <a:cs typeface="Poppins"/>
                <a:sym typeface="Poppins"/>
              </a:rPr>
              <a:t>01</a:t>
            </a:r>
          </a:p>
          <a:p>
            <a:pPr marL="0" lvl="0" indent="0" algn="ctr" rtl="0">
              <a:lnSpc>
                <a:spcPct val="100000"/>
              </a:lnSpc>
              <a:spcBef>
                <a:spcPts val="0"/>
              </a:spcBef>
              <a:spcAft>
                <a:spcPts val="0"/>
              </a:spcAft>
              <a:buNone/>
            </a:pPr>
            <a:r>
              <a:rPr lang="en" sz="1800" b="1" dirty="0" smtClean="0">
                <a:solidFill>
                  <a:schemeClr val="lt2"/>
                </a:solidFill>
                <a:latin typeface="Poppins"/>
                <a:ea typeface="Poppins"/>
                <a:cs typeface="Poppins"/>
                <a:sym typeface="Poppins"/>
              </a:rPr>
              <a:t> partie</a:t>
            </a:r>
            <a:endParaRPr sz="1800" b="1" dirty="0">
              <a:solidFill>
                <a:schemeClr val="lt2"/>
              </a:solidFill>
              <a:latin typeface="Poppins"/>
              <a:ea typeface="Poppins"/>
              <a:cs typeface="Poppins"/>
              <a:sym typeface="Poppins"/>
            </a:endParaRPr>
          </a:p>
        </p:txBody>
      </p:sp>
      <p:cxnSp>
        <p:nvCxnSpPr>
          <p:cNvPr id="14" name="Google Shape;2274;p59"/>
          <p:cNvCxnSpPr>
            <a:stCxn id="13" idx="2"/>
            <a:endCxn id="12" idx="0"/>
          </p:cNvCxnSpPr>
          <p:nvPr/>
        </p:nvCxnSpPr>
        <p:spPr>
          <a:xfrm rot="5400000">
            <a:off x="1860991" y="2389138"/>
            <a:ext cx="475376" cy="2185"/>
          </a:xfrm>
          <a:prstGeom prst="bentConnector3">
            <a:avLst>
              <a:gd name="adj1" fmla="val 50000"/>
            </a:avLst>
          </a:prstGeom>
          <a:noFill/>
          <a:ln w="9525" cap="flat" cmpd="sng">
            <a:solidFill>
              <a:schemeClr val="lt2"/>
            </a:solidFill>
            <a:prstDash val="solid"/>
            <a:round/>
            <a:headEnd type="none" w="med" len="med"/>
            <a:tailEnd type="none" w="med" len="med"/>
          </a:ln>
        </p:spPr>
      </p:cxnSp>
      <p:cxnSp>
        <p:nvCxnSpPr>
          <p:cNvPr id="15" name="Google Shape;2275;p59"/>
          <p:cNvCxnSpPr>
            <a:stCxn id="12" idx="2"/>
          </p:cNvCxnSpPr>
          <p:nvPr/>
        </p:nvCxnSpPr>
        <p:spPr>
          <a:xfrm rot="16200000" flipH="1">
            <a:off x="1793714" y="3858106"/>
            <a:ext cx="610526" cy="2782"/>
          </a:xfrm>
          <a:prstGeom prst="bentConnector3">
            <a:avLst>
              <a:gd name="adj1" fmla="val 50000"/>
            </a:avLst>
          </a:prstGeom>
          <a:noFill/>
          <a:ln w="9525" cap="flat" cmpd="sng">
            <a:solidFill>
              <a:schemeClr val="lt2"/>
            </a:solidFill>
            <a:prstDash val="solid"/>
            <a:round/>
            <a:headEnd type="none" w="med" len="med"/>
            <a:tailEnd type="oval" w="med" len="med"/>
          </a:ln>
        </p:spPr>
      </p:cxnSp>
      <p:sp>
        <p:nvSpPr>
          <p:cNvPr id="37" name="Google Shape;1485;p38"/>
          <p:cNvSpPr txBox="1">
            <a:spLocks/>
          </p:cNvSpPr>
          <p:nvPr/>
        </p:nvSpPr>
        <p:spPr>
          <a:xfrm>
            <a:off x="967933" y="2675397"/>
            <a:ext cx="2381009" cy="9941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a:t>Description de l’entreprise</a:t>
            </a:r>
            <a:endParaRPr lang="fr-FR" dirty="0"/>
          </a:p>
          <a:p>
            <a:pPr algn="ctr"/>
            <a:r>
              <a:rPr lang="en-US" b="1" dirty="0"/>
              <a:t>Explication </a:t>
            </a:r>
            <a:r>
              <a:rPr lang="en-US" b="1" dirty="0" smtClean="0"/>
              <a:t>du </a:t>
            </a:r>
            <a:r>
              <a:rPr lang="en-US" b="1" dirty="0"/>
              <a:t>thème</a:t>
            </a:r>
            <a:endParaRPr lang="fr-FR" dirty="0">
              <a:effectLst/>
            </a:endParaRPr>
          </a:p>
        </p:txBody>
      </p:sp>
      <p:grpSp>
        <p:nvGrpSpPr>
          <p:cNvPr id="49" name="Google Shape;2311;p61"/>
          <p:cNvGrpSpPr/>
          <p:nvPr/>
        </p:nvGrpSpPr>
        <p:grpSpPr>
          <a:xfrm>
            <a:off x="3348942" y="-65335"/>
            <a:ext cx="285579" cy="285597"/>
            <a:chOff x="5204821" y="2495492"/>
            <a:chExt cx="285579" cy="285597"/>
          </a:xfrm>
        </p:grpSpPr>
        <p:sp>
          <p:nvSpPr>
            <p:cNvPr id="50" name="Google Shape;2312;p61"/>
            <p:cNvSpPr/>
            <p:nvPr/>
          </p:nvSpPr>
          <p:spPr>
            <a:xfrm>
              <a:off x="5204821" y="2495492"/>
              <a:ext cx="285579" cy="285597"/>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313;p61"/>
            <p:cNvSpPr/>
            <p:nvPr/>
          </p:nvSpPr>
          <p:spPr>
            <a:xfrm>
              <a:off x="5261536" y="2552197"/>
              <a:ext cx="172110" cy="172121"/>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2306;p61"/>
          <p:cNvGrpSpPr/>
          <p:nvPr/>
        </p:nvGrpSpPr>
        <p:grpSpPr>
          <a:xfrm>
            <a:off x="97712" y="1665262"/>
            <a:ext cx="285579" cy="285597"/>
            <a:chOff x="5204821" y="1321454"/>
            <a:chExt cx="285579" cy="285597"/>
          </a:xfrm>
        </p:grpSpPr>
        <p:sp>
          <p:nvSpPr>
            <p:cNvPr id="53" name="Google Shape;2307;p61"/>
            <p:cNvSpPr/>
            <p:nvPr/>
          </p:nvSpPr>
          <p:spPr>
            <a:xfrm>
              <a:off x="5204821" y="1321454"/>
              <a:ext cx="285579" cy="285597"/>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308;p61"/>
            <p:cNvSpPr/>
            <p:nvPr/>
          </p:nvSpPr>
          <p:spPr>
            <a:xfrm>
              <a:off x="5261536" y="1378160"/>
              <a:ext cx="172110" cy="172121"/>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2316;p61"/>
          <p:cNvGrpSpPr/>
          <p:nvPr/>
        </p:nvGrpSpPr>
        <p:grpSpPr>
          <a:xfrm>
            <a:off x="8858421" y="4909111"/>
            <a:ext cx="285579" cy="285597"/>
            <a:chOff x="5204821" y="3669529"/>
            <a:chExt cx="285579" cy="285597"/>
          </a:xfrm>
        </p:grpSpPr>
        <p:sp>
          <p:nvSpPr>
            <p:cNvPr id="56" name="Google Shape;2317;p61"/>
            <p:cNvSpPr/>
            <p:nvPr/>
          </p:nvSpPr>
          <p:spPr>
            <a:xfrm>
              <a:off x="5204821" y="3669529"/>
              <a:ext cx="285579" cy="285597"/>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318;p61"/>
            <p:cNvSpPr/>
            <p:nvPr/>
          </p:nvSpPr>
          <p:spPr>
            <a:xfrm>
              <a:off x="5261536" y="3726235"/>
              <a:ext cx="172110" cy="172121"/>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 name="Google Shape;2229;p59"/>
          <p:cNvSpPr/>
          <p:nvPr/>
        </p:nvSpPr>
        <p:spPr>
          <a:xfrm>
            <a:off x="3516283" y="2627918"/>
            <a:ext cx="2382274" cy="926316"/>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264;p59"/>
          <p:cNvSpPr txBox="1"/>
          <p:nvPr/>
        </p:nvSpPr>
        <p:spPr>
          <a:xfrm>
            <a:off x="3923005" y="1313542"/>
            <a:ext cx="1573200" cy="839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800" b="1" dirty="0" smtClean="0">
                <a:solidFill>
                  <a:schemeClr val="lt2"/>
                </a:solidFill>
                <a:latin typeface="Poppins"/>
                <a:ea typeface="Poppins"/>
                <a:cs typeface="Poppins"/>
                <a:sym typeface="Poppins"/>
              </a:rPr>
              <a:t>02</a:t>
            </a:r>
          </a:p>
          <a:p>
            <a:pPr marL="0" lvl="0" indent="0" algn="ctr" rtl="0">
              <a:lnSpc>
                <a:spcPct val="100000"/>
              </a:lnSpc>
              <a:spcBef>
                <a:spcPts val="0"/>
              </a:spcBef>
              <a:spcAft>
                <a:spcPts val="0"/>
              </a:spcAft>
              <a:buNone/>
            </a:pPr>
            <a:r>
              <a:rPr lang="en" sz="1800" b="1" dirty="0" smtClean="0">
                <a:solidFill>
                  <a:schemeClr val="lt2"/>
                </a:solidFill>
                <a:latin typeface="Poppins"/>
                <a:ea typeface="Poppins"/>
                <a:cs typeface="Poppins"/>
                <a:sym typeface="Poppins"/>
              </a:rPr>
              <a:t> partie</a:t>
            </a:r>
            <a:endParaRPr sz="1800" b="1" dirty="0">
              <a:solidFill>
                <a:schemeClr val="lt2"/>
              </a:solidFill>
              <a:latin typeface="Poppins"/>
              <a:ea typeface="Poppins"/>
              <a:cs typeface="Poppins"/>
              <a:sym typeface="Poppins"/>
            </a:endParaRPr>
          </a:p>
        </p:txBody>
      </p:sp>
      <p:cxnSp>
        <p:nvCxnSpPr>
          <p:cNvPr id="60" name="Google Shape;2274;p59"/>
          <p:cNvCxnSpPr>
            <a:stCxn id="59" idx="2"/>
            <a:endCxn id="58" idx="0"/>
          </p:cNvCxnSpPr>
          <p:nvPr/>
        </p:nvCxnSpPr>
        <p:spPr>
          <a:xfrm rot="5400000">
            <a:off x="4470825" y="2389138"/>
            <a:ext cx="475376" cy="2185"/>
          </a:xfrm>
          <a:prstGeom prst="bentConnector3">
            <a:avLst>
              <a:gd name="adj1" fmla="val 50000"/>
            </a:avLst>
          </a:prstGeom>
          <a:noFill/>
          <a:ln w="9525" cap="flat" cmpd="sng">
            <a:solidFill>
              <a:schemeClr val="lt2"/>
            </a:solidFill>
            <a:prstDash val="solid"/>
            <a:round/>
            <a:headEnd type="none" w="med" len="med"/>
            <a:tailEnd type="none" w="med" len="med"/>
          </a:ln>
        </p:spPr>
      </p:cxnSp>
      <p:cxnSp>
        <p:nvCxnSpPr>
          <p:cNvPr id="61" name="Google Shape;2275;p59"/>
          <p:cNvCxnSpPr>
            <a:stCxn id="58" idx="2"/>
          </p:cNvCxnSpPr>
          <p:nvPr/>
        </p:nvCxnSpPr>
        <p:spPr>
          <a:xfrm rot="16200000" flipH="1">
            <a:off x="4403548" y="3858106"/>
            <a:ext cx="610526" cy="2782"/>
          </a:xfrm>
          <a:prstGeom prst="bentConnector3">
            <a:avLst>
              <a:gd name="adj1" fmla="val 50000"/>
            </a:avLst>
          </a:prstGeom>
          <a:noFill/>
          <a:ln w="9525" cap="flat" cmpd="sng">
            <a:solidFill>
              <a:schemeClr val="lt2"/>
            </a:solidFill>
            <a:prstDash val="solid"/>
            <a:round/>
            <a:headEnd type="none" w="med" len="med"/>
            <a:tailEnd type="oval" w="med" len="med"/>
          </a:ln>
        </p:spPr>
      </p:cxnSp>
      <p:sp>
        <p:nvSpPr>
          <p:cNvPr id="62" name="Google Shape;1485;p38"/>
          <p:cNvSpPr txBox="1">
            <a:spLocks/>
          </p:cNvSpPr>
          <p:nvPr/>
        </p:nvSpPr>
        <p:spPr>
          <a:xfrm>
            <a:off x="3517548" y="2780156"/>
            <a:ext cx="2381009" cy="9941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b="1" dirty="0"/>
              <a:t>Analyse avec la </a:t>
            </a:r>
            <a:r>
              <a:rPr lang="fr-FR" b="1" dirty="0" smtClean="0"/>
              <a:t>méthode</a:t>
            </a:r>
            <a:endParaRPr lang="fr-FR" b="1" dirty="0"/>
          </a:p>
          <a:p>
            <a:pPr algn="ctr"/>
            <a:r>
              <a:rPr lang="fr-FR" b="1" dirty="0"/>
              <a:t> </a:t>
            </a:r>
            <a:r>
              <a:rPr lang="fr-FR" b="1" dirty="0" smtClean="0"/>
              <a:t>UML</a:t>
            </a:r>
            <a:endParaRPr lang="fr-FR" b="1" dirty="0"/>
          </a:p>
        </p:txBody>
      </p:sp>
      <p:sp>
        <p:nvSpPr>
          <p:cNvPr id="64" name="Google Shape;2229;p59"/>
          <p:cNvSpPr/>
          <p:nvPr/>
        </p:nvSpPr>
        <p:spPr>
          <a:xfrm>
            <a:off x="6120266" y="2627918"/>
            <a:ext cx="2382274" cy="926316"/>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264;p59"/>
          <p:cNvSpPr txBox="1"/>
          <p:nvPr/>
        </p:nvSpPr>
        <p:spPr>
          <a:xfrm>
            <a:off x="6526988" y="1313542"/>
            <a:ext cx="1573200" cy="839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800" b="1" dirty="0" smtClean="0">
                <a:solidFill>
                  <a:schemeClr val="lt2"/>
                </a:solidFill>
                <a:latin typeface="Poppins"/>
                <a:ea typeface="Poppins"/>
                <a:cs typeface="Poppins"/>
                <a:sym typeface="Poppins"/>
              </a:rPr>
              <a:t>03</a:t>
            </a:r>
          </a:p>
          <a:p>
            <a:pPr marL="0" lvl="0" indent="0" algn="ctr" rtl="0">
              <a:lnSpc>
                <a:spcPct val="100000"/>
              </a:lnSpc>
              <a:spcBef>
                <a:spcPts val="0"/>
              </a:spcBef>
              <a:spcAft>
                <a:spcPts val="0"/>
              </a:spcAft>
              <a:buNone/>
            </a:pPr>
            <a:r>
              <a:rPr lang="en" sz="1800" b="1" dirty="0" smtClean="0">
                <a:solidFill>
                  <a:schemeClr val="lt2"/>
                </a:solidFill>
                <a:latin typeface="Poppins"/>
                <a:ea typeface="Poppins"/>
                <a:cs typeface="Poppins"/>
                <a:sym typeface="Poppins"/>
              </a:rPr>
              <a:t> partie</a:t>
            </a:r>
            <a:endParaRPr sz="1800" b="1" dirty="0">
              <a:solidFill>
                <a:schemeClr val="lt2"/>
              </a:solidFill>
              <a:latin typeface="Poppins"/>
              <a:ea typeface="Poppins"/>
              <a:cs typeface="Poppins"/>
              <a:sym typeface="Poppins"/>
            </a:endParaRPr>
          </a:p>
        </p:txBody>
      </p:sp>
      <p:cxnSp>
        <p:nvCxnSpPr>
          <p:cNvPr id="66" name="Google Shape;2274;p59"/>
          <p:cNvCxnSpPr>
            <a:stCxn id="65" idx="2"/>
            <a:endCxn id="64" idx="0"/>
          </p:cNvCxnSpPr>
          <p:nvPr/>
        </p:nvCxnSpPr>
        <p:spPr>
          <a:xfrm rot="5400000">
            <a:off x="7074808" y="2389138"/>
            <a:ext cx="475376" cy="2185"/>
          </a:xfrm>
          <a:prstGeom prst="bentConnector3">
            <a:avLst>
              <a:gd name="adj1" fmla="val 50000"/>
            </a:avLst>
          </a:prstGeom>
          <a:noFill/>
          <a:ln w="9525" cap="flat" cmpd="sng">
            <a:solidFill>
              <a:schemeClr val="lt2"/>
            </a:solidFill>
            <a:prstDash val="solid"/>
            <a:round/>
            <a:headEnd type="none" w="med" len="med"/>
            <a:tailEnd type="none" w="med" len="med"/>
          </a:ln>
        </p:spPr>
      </p:cxnSp>
      <p:cxnSp>
        <p:nvCxnSpPr>
          <p:cNvPr id="67" name="Google Shape;2275;p59"/>
          <p:cNvCxnSpPr>
            <a:stCxn id="64" idx="2"/>
          </p:cNvCxnSpPr>
          <p:nvPr/>
        </p:nvCxnSpPr>
        <p:spPr>
          <a:xfrm rot="16200000" flipH="1">
            <a:off x="7007531" y="3858106"/>
            <a:ext cx="610526" cy="2782"/>
          </a:xfrm>
          <a:prstGeom prst="bentConnector3">
            <a:avLst>
              <a:gd name="adj1" fmla="val 50000"/>
            </a:avLst>
          </a:prstGeom>
          <a:noFill/>
          <a:ln w="9525" cap="flat" cmpd="sng">
            <a:solidFill>
              <a:schemeClr val="lt2"/>
            </a:solidFill>
            <a:prstDash val="solid"/>
            <a:round/>
            <a:headEnd type="none" w="med" len="med"/>
            <a:tailEnd type="oval" w="med" len="med"/>
          </a:ln>
        </p:spPr>
      </p:cxnSp>
      <p:sp>
        <p:nvSpPr>
          <p:cNvPr id="68" name="Google Shape;1485;p38"/>
          <p:cNvSpPr txBox="1">
            <a:spLocks/>
          </p:cNvSpPr>
          <p:nvPr/>
        </p:nvSpPr>
        <p:spPr>
          <a:xfrm>
            <a:off x="6148458" y="2910194"/>
            <a:ext cx="2381009" cy="42789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a:t>Réalisation du progiciel</a:t>
            </a:r>
          </a:p>
        </p:txBody>
      </p:sp>
    </p:spTree>
    <p:extLst>
      <p:ext uri="{BB962C8B-B14F-4D97-AF65-F5344CB8AC3E}">
        <p14:creationId xmlns:p14="http://schemas.microsoft.com/office/powerpoint/2010/main" val="1708925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06"/>
                                        </p:tgtEl>
                                        <p:attrNameLst>
                                          <p:attrName>style.visibility</p:attrName>
                                        </p:attrNameLst>
                                      </p:cBhvr>
                                      <p:to>
                                        <p:strVal val="visible"/>
                                      </p:to>
                                    </p:set>
                                    <p:animEffect transition="in" filter="fade">
                                      <p:cBhvr>
                                        <p:cTn id="7" dur="500"/>
                                        <p:tgtEl>
                                          <p:spTgt spid="2306"/>
                                        </p:tgtEl>
                                      </p:cBhvr>
                                    </p:animEffect>
                                  </p:childTnLst>
                                </p:cTn>
                              </p:par>
                              <p:par>
                                <p:cTn id="8" presetID="10" presetClass="entr" presetSubtype="0" fill="hold" nodeType="withEffect">
                                  <p:stCondLst>
                                    <p:cond delay="0"/>
                                  </p:stCondLst>
                                  <p:childTnLst>
                                    <p:set>
                                      <p:cBhvr>
                                        <p:cTn id="9" dur="1" fill="hold">
                                          <p:stCondLst>
                                            <p:cond delay="0"/>
                                          </p:stCondLst>
                                        </p:cTn>
                                        <p:tgtEl>
                                          <p:spTgt spid="2316"/>
                                        </p:tgtEl>
                                        <p:attrNameLst>
                                          <p:attrName>style.visibility</p:attrName>
                                        </p:attrNameLst>
                                      </p:cBhvr>
                                      <p:to>
                                        <p:strVal val="visible"/>
                                      </p:to>
                                    </p:set>
                                    <p:animEffect transition="in" filter="fade">
                                      <p:cBhvr>
                                        <p:cTn id="10" dur="500"/>
                                        <p:tgtEl>
                                          <p:spTgt spid="23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fade">
                                      <p:cBhvr>
                                        <p:cTn id="25" dur="500"/>
                                        <p:tgtEl>
                                          <p:spTgt spid="3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8"/>
                                        </p:tgtEl>
                                        <p:attrNameLst>
                                          <p:attrName>style.visibility</p:attrName>
                                        </p:attrNameLst>
                                      </p:cBhvr>
                                      <p:to>
                                        <p:strVal val="visible"/>
                                      </p:to>
                                    </p:set>
                                    <p:animEffect transition="in" filter="fade">
                                      <p:cBhvr>
                                        <p:cTn id="28" dur="500"/>
                                        <p:tgtEl>
                                          <p:spTgt spid="5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500"/>
                                        <p:tgtEl>
                                          <p:spTgt spid="59"/>
                                        </p:tgtEl>
                                      </p:cBhvr>
                                    </p:animEffect>
                                  </p:childTnLst>
                                </p:cTn>
                              </p:par>
                              <p:par>
                                <p:cTn id="32" presetID="10" presetClass="entr" presetSubtype="0" fill="hold" nodeType="withEffect">
                                  <p:stCondLst>
                                    <p:cond delay="0"/>
                                  </p:stCondLst>
                                  <p:childTnLst>
                                    <p:set>
                                      <p:cBhvr>
                                        <p:cTn id="33" dur="1" fill="hold">
                                          <p:stCondLst>
                                            <p:cond delay="0"/>
                                          </p:stCondLst>
                                        </p:cTn>
                                        <p:tgtEl>
                                          <p:spTgt spid="60"/>
                                        </p:tgtEl>
                                        <p:attrNameLst>
                                          <p:attrName>style.visibility</p:attrName>
                                        </p:attrNameLst>
                                      </p:cBhvr>
                                      <p:to>
                                        <p:strVal val="visible"/>
                                      </p:to>
                                    </p:set>
                                    <p:animEffect transition="in" filter="fade">
                                      <p:cBhvr>
                                        <p:cTn id="34" dur="500"/>
                                        <p:tgtEl>
                                          <p:spTgt spid="60"/>
                                        </p:tgtEl>
                                      </p:cBhvr>
                                    </p:animEffect>
                                  </p:childTnLst>
                                </p:cTn>
                              </p:par>
                              <p:par>
                                <p:cTn id="35" presetID="10" presetClass="entr" presetSubtype="0" fill="hold" nodeType="withEffect">
                                  <p:stCondLst>
                                    <p:cond delay="0"/>
                                  </p:stCondLst>
                                  <p:childTnLst>
                                    <p:set>
                                      <p:cBhvr>
                                        <p:cTn id="36" dur="1" fill="hold">
                                          <p:stCondLst>
                                            <p:cond delay="0"/>
                                          </p:stCondLst>
                                        </p:cTn>
                                        <p:tgtEl>
                                          <p:spTgt spid="61"/>
                                        </p:tgtEl>
                                        <p:attrNameLst>
                                          <p:attrName>style.visibility</p:attrName>
                                        </p:attrNameLst>
                                      </p:cBhvr>
                                      <p:to>
                                        <p:strVal val="visible"/>
                                      </p:to>
                                    </p:set>
                                    <p:animEffect transition="in" filter="fade">
                                      <p:cBhvr>
                                        <p:cTn id="37" dur="500"/>
                                        <p:tgtEl>
                                          <p:spTgt spid="6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2"/>
                                        </p:tgtEl>
                                        <p:attrNameLst>
                                          <p:attrName>style.visibility</p:attrName>
                                        </p:attrNameLst>
                                      </p:cBhvr>
                                      <p:to>
                                        <p:strVal val="visible"/>
                                      </p:to>
                                    </p:set>
                                    <p:animEffect transition="in" filter="fade">
                                      <p:cBhvr>
                                        <p:cTn id="40" dur="500"/>
                                        <p:tgtEl>
                                          <p:spTgt spid="6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500"/>
                                        <p:tgtEl>
                                          <p:spTgt spid="6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5"/>
                                        </p:tgtEl>
                                        <p:attrNameLst>
                                          <p:attrName>style.visibility</p:attrName>
                                        </p:attrNameLst>
                                      </p:cBhvr>
                                      <p:to>
                                        <p:strVal val="visible"/>
                                      </p:to>
                                    </p:set>
                                    <p:animEffect transition="in" filter="fade">
                                      <p:cBhvr>
                                        <p:cTn id="46" dur="500"/>
                                        <p:tgtEl>
                                          <p:spTgt spid="65"/>
                                        </p:tgtEl>
                                      </p:cBhvr>
                                    </p:animEffect>
                                  </p:childTnLst>
                                </p:cTn>
                              </p:par>
                              <p:par>
                                <p:cTn id="47" presetID="10" presetClass="entr" presetSubtype="0" fill="hold" nodeType="withEffect">
                                  <p:stCondLst>
                                    <p:cond delay="0"/>
                                  </p:stCondLst>
                                  <p:childTnLst>
                                    <p:set>
                                      <p:cBhvr>
                                        <p:cTn id="48" dur="1" fill="hold">
                                          <p:stCondLst>
                                            <p:cond delay="0"/>
                                          </p:stCondLst>
                                        </p:cTn>
                                        <p:tgtEl>
                                          <p:spTgt spid="66"/>
                                        </p:tgtEl>
                                        <p:attrNameLst>
                                          <p:attrName>style.visibility</p:attrName>
                                        </p:attrNameLst>
                                      </p:cBhvr>
                                      <p:to>
                                        <p:strVal val="visible"/>
                                      </p:to>
                                    </p:set>
                                    <p:animEffect transition="in" filter="fade">
                                      <p:cBhvr>
                                        <p:cTn id="49" dur="500"/>
                                        <p:tgtEl>
                                          <p:spTgt spid="66"/>
                                        </p:tgtEl>
                                      </p:cBhvr>
                                    </p:animEffect>
                                  </p:childTnLst>
                                </p:cTn>
                              </p:par>
                              <p:par>
                                <p:cTn id="50" presetID="10" presetClass="entr" presetSubtype="0" fill="hold" nodeType="withEffect">
                                  <p:stCondLst>
                                    <p:cond delay="0"/>
                                  </p:stCondLst>
                                  <p:childTnLst>
                                    <p:set>
                                      <p:cBhvr>
                                        <p:cTn id="51" dur="1" fill="hold">
                                          <p:stCondLst>
                                            <p:cond delay="0"/>
                                          </p:stCondLst>
                                        </p:cTn>
                                        <p:tgtEl>
                                          <p:spTgt spid="67"/>
                                        </p:tgtEl>
                                        <p:attrNameLst>
                                          <p:attrName>style.visibility</p:attrName>
                                        </p:attrNameLst>
                                      </p:cBhvr>
                                      <p:to>
                                        <p:strVal val="visible"/>
                                      </p:to>
                                    </p:set>
                                    <p:animEffect transition="in" filter="fade">
                                      <p:cBhvr>
                                        <p:cTn id="52" dur="500"/>
                                        <p:tgtEl>
                                          <p:spTgt spid="6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8"/>
                                        </p:tgtEl>
                                        <p:attrNameLst>
                                          <p:attrName>style.visibility</p:attrName>
                                        </p:attrNameLst>
                                      </p:cBhvr>
                                      <p:to>
                                        <p:strVal val="visible"/>
                                      </p:to>
                                    </p:set>
                                    <p:animEffect transition="in" filter="fade">
                                      <p:cBhvr>
                                        <p:cTn id="55" dur="500"/>
                                        <p:tgtEl>
                                          <p:spTgt spid="6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302"/>
                                        </p:tgtEl>
                                        <p:attrNameLst>
                                          <p:attrName>style.visibility</p:attrName>
                                        </p:attrNameLst>
                                      </p:cBhvr>
                                      <p:to>
                                        <p:strVal val="visible"/>
                                      </p:to>
                                    </p:set>
                                    <p:animEffect transition="in" filter="fade">
                                      <p:cBhvr>
                                        <p:cTn id="58" dur="500"/>
                                        <p:tgtEl>
                                          <p:spTgt spid="2302"/>
                                        </p:tgtEl>
                                      </p:cBhvr>
                                    </p:animEffect>
                                  </p:childTnLst>
                                </p:cTn>
                              </p:par>
                              <p:par>
                                <p:cTn id="59" presetID="10" presetClass="entr" presetSubtype="0" fill="hold" nodeType="withEffect">
                                  <p:stCondLst>
                                    <p:cond delay="0"/>
                                  </p:stCondLst>
                                  <p:childTnLst>
                                    <p:set>
                                      <p:cBhvr>
                                        <p:cTn id="60" dur="1" fill="hold">
                                          <p:stCondLst>
                                            <p:cond delay="0"/>
                                          </p:stCondLst>
                                        </p:cTn>
                                        <p:tgtEl>
                                          <p:spTgt spid="2311"/>
                                        </p:tgtEl>
                                        <p:attrNameLst>
                                          <p:attrName>style.visibility</p:attrName>
                                        </p:attrNameLst>
                                      </p:cBhvr>
                                      <p:to>
                                        <p:strVal val="visible"/>
                                      </p:to>
                                    </p:set>
                                    <p:animEffect transition="in" filter="fade">
                                      <p:cBhvr>
                                        <p:cTn id="61" dur="500"/>
                                        <p:tgtEl>
                                          <p:spTgt spid="2311"/>
                                        </p:tgtEl>
                                      </p:cBhvr>
                                    </p:animEffect>
                                  </p:childTnLst>
                                </p:cTn>
                              </p:par>
                              <p:par>
                                <p:cTn id="62" presetID="10" presetClass="entr" presetSubtype="0" fill="hold" nodeType="withEffect">
                                  <p:stCondLst>
                                    <p:cond delay="0"/>
                                  </p:stCondLst>
                                  <p:childTnLst>
                                    <p:set>
                                      <p:cBhvr>
                                        <p:cTn id="63" dur="1" fill="hold">
                                          <p:stCondLst>
                                            <p:cond delay="0"/>
                                          </p:stCondLst>
                                        </p:cTn>
                                        <p:tgtEl>
                                          <p:spTgt spid="52"/>
                                        </p:tgtEl>
                                        <p:attrNameLst>
                                          <p:attrName>style.visibility</p:attrName>
                                        </p:attrNameLst>
                                      </p:cBhvr>
                                      <p:to>
                                        <p:strVal val="visible"/>
                                      </p:to>
                                    </p:set>
                                    <p:animEffect transition="in" filter="fade">
                                      <p:cBhvr>
                                        <p:cTn id="64" dur="500"/>
                                        <p:tgtEl>
                                          <p:spTgt spid="52"/>
                                        </p:tgtEl>
                                      </p:cBhvr>
                                    </p:animEffect>
                                  </p:childTnLst>
                                </p:cTn>
                              </p:par>
                              <p:par>
                                <p:cTn id="65" presetID="10" presetClass="entr" presetSubtype="0" fill="hold" nodeType="withEffect">
                                  <p:stCondLst>
                                    <p:cond delay="0"/>
                                  </p:stCondLst>
                                  <p:childTnLst>
                                    <p:set>
                                      <p:cBhvr>
                                        <p:cTn id="66" dur="1" fill="hold">
                                          <p:stCondLst>
                                            <p:cond delay="0"/>
                                          </p:stCondLst>
                                        </p:cTn>
                                        <p:tgtEl>
                                          <p:spTgt spid="55"/>
                                        </p:tgtEl>
                                        <p:attrNameLst>
                                          <p:attrName>style.visibility</p:attrName>
                                        </p:attrNameLst>
                                      </p:cBhvr>
                                      <p:to>
                                        <p:strVal val="visible"/>
                                      </p:to>
                                    </p:set>
                                    <p:animEffect transition="in" filter="fade">
                                      <p:cBhvr>
                                        <p:cTn id="67"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2" grpId="0"/>
      <p:bldP spid="12" grpId="0" animBg="1"/>
      <p:bldP spid="13" grpId="0"/>
      <p:bldP spid="37" grpId="0"/>
      <p:bldP spid="58" grpId="0" animBg="1"/>
      <p:bldP spid="59" grpId="0"/>
      <p:bldP spid="62" grpId="0"/>
      <p:bldP spid="64" grpId="0" animBg="1"/>
      <p:bldP spid="65" grpId="0"/>
      <p:bldP spid="6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92"/>
        <p:cNvGrpSpPr/>
        <p:nvPr/>
      </p:nvGrpSpPr>
      <p:grpSpPr>
        <a:xfrm>
          <a:off x="0" y="0"/>
          <a:ext cx="0" cy="0"/>
          <a:chOff x="0" y="0"/>
          <a:chExt cx="0" cy="0"/>
        </a:xfrm>
      </p:grpSpPr>
      <p:grpSp>
        <p:nvGrpSpPr>
          <p:cNvPr id="2393" name="Google Shape;2393;p63"/>
          <p:cNvGrpSpPr/>
          <p:nvPr/>
        </p:nvGrpSpPr>
        <p:grpSpPr>
          <a:xfrm>
            <a:off x="3812690" y="1075164"/>
            <a:ext cx="4003052" cy="2972459"/>
            <a:chOff x="5138725" y="1338401"/>
            <a:chExt cx="3552900" cy="2638199"/>
          </a:xfrm>
        </p:grpSpPr>
        <p:sp>
          <p:nvSpPr>
            <p:cNvPr id="2394" name="Google Shape;2394;p63"/>
            <p:cNvSpPr/>
            <p:nvPr/>
          </p:nvSpPr>
          <p:spPr>
            <a:xfrm>
              <a:off x="5138725" y="1338401"/>
              <a:ext cx="3552900" cy="22863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3"/>
            <p:cNvSpPr/>
            <p:nvPr/>
          </p:nvSpPr>
          <p:spPr>
            <a:xfrm>
              <a:off x="6522475" y="3624700"/>
              <a:ext cx="785400" cy="248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3"/>
            <p:cNvSpPr/>
            <p:nvPr/>
          </p:nvSpPr>
          <p:spPr>
            <a:xfrm>
              <a:off x="5884975" y="3873100"/>
              <a:ext cx="2060400" cy="1035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7" name="Google Shape;2397;p63"/>
          <p:cNvSpPr txBox="1">
            <a:spLocks noGrp="1"/>
          </p:cNvSpPr>
          <p:nvPr>
            <p:ph type="title"/>
          </p:nvPr>
        </p:nvSpPr>
        <p:spPr>
          <a:xfrm>
            <a:off x="679515" y="2457450"/>
            <a:ext cx="2799000" cy="1355146"/>
          </a:xfrm>
          <a:prstGeom prst="rect">
            <a:avLst/>
          </a:prstGeom>
        </p:spPr>
        <p:txBody>
          <a:bodyPr spcFirstLastPara="1" wrap="square" lIns="91425" tIns="91425" rIns="91425" bIns="91425" anchor="b" anchorCtr="0">
            <a:normAutofit fontScale="90000"/>
          </a:bodyPr>
          <a:lstStyle/>
          <a:p>
            <a:pPr lvl="0" algn="ctr"/>
            <a:r>
              <a:rPr lang="en-US" dirty="0">
                <a:solidFill>
                  <a:schemeClr val="tx1">
                    <a:lumMod val="50000"/>
                  </a:schemeClr>
                </a:solidFill>
                <a:cs typeface="Arial" pitchFamily="34" charset="0"/>
              </a:rPr>
              <a:t>Description de l’entreprise</a:t>
            </a:r>
          </a:p>
        </p:txBody>
      </p:sp>
      <p:grpSp>
        <p:nvGrpSpPr>
          <p:cNvPr id="2400" name="Google Shape;2400;p63"/>
          <p:cNvGrpSpPr/>
          <p:nvPr/>
        </p:nvGrpSpPr>
        <p:grpSpPr>
          <a:xfrm>
            <a:off x="7468200" y="1759222"/>
            <a:ext cx="1175700" cy="2288400"/>
            <a:chOff x="4414000" y="2320175"/>
            <a:chExt cx="1175700" cy="2288400"/>
          </a:xfrm>
        </p:grpSpPr>
        <p:sp>
          <p:nvSpPr>
            <p:cNvPr id="2401" name="Google Shape;2401;p63"/>
            <p:cNvSpPr/>
            <p:nvPr/>
          </p:nvSpPr>
          <p:spPr>
            <a:xfrm>
              <a:off x="4414000" y="2320175"/>
              <a:ext cx="1175700" cy="22884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3"/>
            <p:cNvSpPr/>
            <p:nvPr/>
          </p:nvSpPr>
          <p:spPr>
            <a:xfrm>
              <a:off x="4869550" y="4432225"/>
              <a:ext cx="264600" cy="103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4" name="Google Shape;2404;p63"/>
          <p:cNvGrpSpPr/>
          <p:nvPr/>
        </p:nvGrpSpPr>
        <p:grpSpPr>
          <a:xfrm>
            <a:off x="2734950" y="3980917"/>
            <a:ext cx="6577300" cy="134070"/>
            <a:chOff x="2734950" y="3980917"/>
            <a:chExt cx="6577300" cy="134070"/>
          </a:xfrm>
        </p:grpSpPr>
        <p:sp>
          <p:nvSpPr>
            <p:cNvPr id="2405" name="Google Shape;2405;p63"/>
            <p:cNvSpPr/>
            <p:nvPr/>
          </p:nvSpPr>
          <p:spPr>
            <a:xfrm rot="10800000">
              <a:off x="2734950" y="3980917"/>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06" name="Google Shape;2406;p63"/>
            <p:cNvCxnSpPr/>
            <p:nvPr/>
          </p:nvCxnSpPr>
          <p:spPr>
            <a:xfrm rot="10800000">
              <a:off x="2831050" y="4047947"/>
              <a:ext cx="6481200" cy="0"/>
            </a:xfrm>
            <a:prstGeom prst="straightConnector1">
              <a:avLst/>
            </a:prstGeom>
            <a:noFill/>
            <a:ln w="9525" cap="flat" cmpd="sng">
              <a:solidFill>
                <a:schemeClr val="dk2"/>
              </a:solidFill>
              <a:prstDash val="solid"/>
              <a:round/>
              <a:headEnd type="none" w="med" len="med"/>
              <a:tailEnd type="none" w="med" len="med"/>
            </a:ln>
          </p:spPr>
        </p:cxnSp>
        <p:sp>
          <p:nvSpPr>
            <p:cNvPr id="2407" name="Google Shape;2407;p63"/>
            <p:cNvSpPr/>
            <p:nvPr/>
          </p:nvSpPr>
          <p:spPr>
            <a:xfrm rot="10800000">
              <a:off x="2765063" y="4011000"/>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 1"/>
          <p:cNvPicPr>
            <a:picLocks noChangeAspect="1"/>
          </p:cNvPicPr>
          <p:nvPr/>
        </p:nvPicPr>
        <p:blipFill>
          <a:blip r:embed="rId3"/>
          <a:stretch>
            <a:fillRect/>
          </a:stretch>
        </p:blipFill>
        <p:spPr>
          <a:xfrm>
            <a:off x="1062280" y="1460019"/>
            <a:ext cx="2085013" cy="1658256"/>
          </a:xfrm>
          <a:prstGeom prst="rect">
            <a:avLst/>
          </a:prstGeom>
        </p:spPr>
      </p:pic>
      <p:sp>
        <p:nvSpPr>
          <p:cNvPr id="19" name="Google Shape;2397;p63"/>
          <p:cNvSpPr txBox="1">
            <a:spLocks/>
          </p:cNvSpPr>
          <p:nvPr/>
        </p:nvSpPr>
        <p:spPr>
          <a:xfrm>
            <a:off x="5092712" y="1257552"/>
            <a:ext cx="1603181" cy="570326"/>
          </a:xfrm>
          <a:prstGeom prst="rect">
            <a:avLst/>
          </a:prstGeom>
          <a:noFill/>
          <a:ln>
            <a:noFill/>
          </a:ln>
        </p:spPr>
        <p:txBody>
          <a:bodyPr spcFirstLastPara="1" wrap="square" lIns="91425" tIns="91425" rIns="91425" bIns="91425" anchor="b" anchorCtr="0">
            <a:normAutofit fontScale="60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r>
              <a:rPr lang="fr-FR" dirty="0" smtClean="0"/>
              <a:t>Entreprise</a:t>
            </a:r>
            <a:endParaRPr lang="fr-FR" dirty="0"/>
          </a:p>
        </p:txBody>
      </p:sp>
      <p:sp>
        <p:nvSpPr>
          <p:cNvPr id="20" name="Google Shape;2397;p63"/>
          <p:cNvSpPr txBox="1">
            <a:spLocks/>
          </p:cNvSpPr>
          <p:nvPr/>
        </p:nvSpPr>
        <p:spPr>
          <a:xfrm>
            <a:off x="4685971" y="1988489"/>
            <a:ext cx="2799000" cy="7608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r>
              <a:rPr lang="fr-FR" dirty="0" smtClean="0">
                <a:solidFill>
                  <a:schemeClr val="bg2"/>
                </a:solidFill>
                <a:latin typeface="Dortmund ExtraBold" panose="020B0503030202060203" pitchFamily="34" charset="0"/>
              </a:rPr>
              <a:t>Ny Ala Spa</a:t>
            </a:r>
            <a:endParaRPr lang="fr-FR" dirty="0">
              <a:solidFill>
                <a:schemeClr val="bg2"/>
              </a:solidFill>
              <a:latin typeface="Dortmund ExtraBold" panose="020B0503030202060203" pitchFamily="34" charset="0"/>
            </a:endParaRPr>
          </a:p>
        </p:txBody>
      </p:sp>
      <p:grpSp>
        <p:nvGrpSpPr>
          <p:cNvPr id="21" name="Google Shape;2404;p63"/>
          <p:cNvGrpSpPr/>
          <p:nvPr/>
        </p:nvGrpSpPr>
        <p:grpSpPr>
          <a:xfrm>
            <a:off x="4848933" y="1923678"/>
            <a:ext cx="1950917" cy="134070"/>
            <a:chOff x="2734950" y="3980917"/>
            <a:chExt cx="1950917" cy="134070"/>
          </a:xfrm>
        </p:grpSpPr>
        <p:sp>
          <p:nvSpPr>
            <p:cNvPr id="22" name="Google Shape;2405;p63"/>
            <p:cNvSpPr/>
            <p:nvPr/>
          </p:nvSpPr>
          <p:spPr>
            <a:xfrm rot="10800000">
              <a:off x="2734950" y="3980917"/>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 name="Google Shape;2406;p63"/>
            <p:cNvCxnSpPr/>
            <p:nvPr/>
          </p:nvCxnSpPr>
          <p:spPr>
            <a:xfrm flipH="1">
              <a:off x="2801984" y="4047922"/>
              <a:ext cx="1883883" cy="0"/>
            </a:xfrm>
            <a:prstGeom prst="straightConnector1">
              <a:avLst/>
            </a:prstGeom>
            <a:noFill/>
            <a:ln w="9525" cap="flat" cmpd="sng">
              <a:solidFill>
                <a:schemeClr val="dk2"/>
              </a:solidFill>
              <a:prstDash val="solid"/>
              <a:round/>
              <a:headEnd type="none" w="med" len="med"/>
              <a:tailEnd type="none" w="med" len="med"/>
            </a:ln>
          </p:spPr>
        </p:cxnSp>
        <p:sp>
          <p:nvSpPr>
            <p:cNvPr id="24" name="Google Shape;2407;p63"/>
            <p:cNvSpPr/>
            <p:nvPr/>
          </p:nvSpPr>
          <p:spPr>
            <a:xfrm rot="10800000">
              <a:off x="2765063" y="4011000"/>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404;p63"/>
          <p:cNvGrpSpPr/>
          <p:nvPr/>
        </p:nvGrpSpPr>
        <p:grpSpPr>
          <a:xfrm rot="10800000">
            <a:off x="4918843" y="2889550"/>
            <a:ext cx="1950917" cy="134070"/>
            <a:chOff x="2734950" y="3980917"/>
            <a:chExt cx="1950917" cy="134070"/>
          </a:xfrm>
        </p:grpSpPr>
        <p:sp>
          <p:nvSpPr>
            <p:cNvPr id="29" name="Google Shape;2405;p63"/>
            <p:cNvSpPr/>
            <p:nvPr/>
          </p:nvSpPr>
          <p:spPr>
            <a:xfrm rot="10800000">
              <a:off x="2734950" y="3980917"/>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2406;p63"/>
            <p:cNvCxnSpPr/>
            <p:nvPr/>
          </p:nvCxnSpPr>
          <p:spPr>
            <a:xfrm flipH="1">
              <a:off x="2801984" y="4047922"/>
              <a:ext cx="1883883" cy="0"/>
            </a:xfrm>
            <a:prstGeom prst="straightConnector1">
              <a:avLst/>
            </a:prstGeom>
            <a:noFill/>
            <a:ln w="9525" cap="flat" cmpd="sng">
              <a:solidFill>
                <a:schemeClr val="dk2"/>
              </a:solidFill>
              <a:prstDash val="solid"/>
              <a:round/>
              <a:headEnd type="none" w="med" len="med"/>
              <a:tailEnd type="none" w="med" len="med"/>
            </a:ln>
          </p:spPr>
        </p:cxnSp>
        <p:sp>
          <p:nvSpPr>
            <p:cNvPr id="31" name="Google Shape;2407;p63"/>
            <p:cNvSpPr/>
            <p:nvPr/>
          </p:nvSpPr>
          <p:spPr>
            <a:xfrm rot="10800000">
              <a:off x="2765063" y="4011000"/>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Imag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06854" y="125916"/>
            <a:ext cx="2002628" cy="1334103"/>
          </a:xfrm>
          <a:prstGeom prst="rect">
            <a:avLst/>
          </a:prstGeom>
          <a:ln w="28575">
            <a:solidFill>
              <a:schemeClr val="bg1">
                <a:lumMod val="50000"/>
              </a:schemeClr>
            </a:solidFill>
          </a:ln>
        </p:spPr>
      </p:pic>
      <p:pic>
        <p:nvPicPr>
          <p:cNvPr id="5" name="Imag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51156" y="3641017"/>
            <a:ext cx="1284613" cy="1715059"/>
          </a:xfrm>
          <a:prstGeom prst="rect">
            <a:avLst/>
          </a:prstGeom>
          <a:ln w="38100">
            <a:solidFill>
              <a:schemeClr val="bg1">
                <a:lumMod val="50000"/>
              </a:schemeClr>
            </a:solidFill>
          </a:ln>
        </p:spPr>
      </p:pic>
      <p:pic>
        <p:nvPicPr>
          <p:cNvPr id="6" name="Image 5"/>
          <p:cNvPicPr>
            <a:picLocks noChangeAspect="1"/>
          </p:cNvPicPr>
          <p:nvPr/>
        </p:nvPicPr>
        <p:blipFill rotWithShape="1">
          <a:blip r:embed="rId6">
            <a:extLst>
              <a:ext uri="{28A0092B-C50C-407E-A947-70E740481C1C}">
                <a14:useLocalDpi xmlns:a14="http://schemas.microsoft.com/office/drawing/2010/main" val="0"/>
              </a:ext>
            </a:extLst>
          </a:blip>
          <a:srcRect l="494" t="20148" r="-494" b="9212"/>
          <a:stretch/>
        </p:blipFill>
        <p:spPr>
          <a:xfrm>
            <a:off x="3200673" y="101761"/>
            <a:ext cx="1505886" cy="1777318"/>
          </a:xfrm>
          <a:prstGeom prst="rect">
            <a:avLst/>
          </a:prstGeom>
          <a:ln w="38100">
            <a:solidFill>
              <a:schemeClr val="bg1">
                <a:lumMod val="25000"/>
              </a:schemeClr>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97"/>
                                        </p:tgtEl>
                                        <p:attrNameLst>
                                          <p:attrName>style.visibility</p:attrName>
                                        </p:attrNameLst>
                                      </p:cBhvr>
                                      <p:to>
                                        <p:strVal val="visible"/>
                                      </p:to>
                                    </p:set>
                                    <p:animEffect transition="in" filter="fade">
                                      <p:cBhvr>
                                        <p:cTn id="10" dur="500"/>
                                        <p:tgtEl>
                                          <p:spTgt spid="2397"/>
                                        </p:tgtEl>
                                      </p:cBhvr>
                                    </p:animEffect>
                                  </p:childTnLst>
                                </p:cTn>
                              </p:par>
                              <p:par>
                                <p:cTn id="11" presetID="10" presetClass="entr" presetSubtype="0" fill="hold" nodeType="withEffect">
                                  <p:stCondLst>
                                    <p:cond delay="0"/>
                                  </p:stCondLst>
                                  <p:childTnLst>
                                    <p:set>
                                      <p:cBhvr>
                                        <p:cTn id="12" dur="1" fill="hold">
                                          <p:stCondLst>
                                            <p:cond delay="0"/>
                                          </p:stCondLst>
                                        </p:cTn>
                                        <p:tgtEl>
                                          <p:spTgt spid="2393"/>
                                        </p:tgtEl>
                                        <p:attrNameLst>
                                          <p:attrName>style.visibility</p:attrName>
                                        </p:attrNameLst>
                                      </p:cBhvr>
                                      <p:to>
                                        <p:strVal val="visible"/>
                                      </p:to>
                                    </p:set>
                                    <p:animEffect transition="in" filter="fade">
                                      <p:cBhvr>
                                        <p:cTn id="13" dur="500"/>
                                        <p:tgtEl>
                                          <p:spTgt spid="2393"/>
                                        </p:tgtEl>
                                      </p:cBhvr>
                                    </p:animEffect>
                                  </p:childTnLst>
                                </p:cTn>
                              </p:par>
                              <p:par>
                                <p:cTn id="14" presetID="10" presetClass="entr" presetSubtype="0" fill="hold" nodeType="withEffect">
                                  <p:stCondLst>
                                    <p:cond delay="0"/>
                                  </p:stCondLst>
                                  <p:childTnLst>
                                    <p:set>
                                      <p:cBhvr>
                                        <p:cTn id="15" dur="1" fill="hold">
                                          <p:stCondLst>
                                            <p:cond delay="0"/>
                                          </p:stCondLst>
                                        </p:cTn>
                                        <p:tgtEl>
                                          <p:spTgt spid="2400"/>
                                        </p:tgtEl>
                                        <p:attrNameLst>
                                          <p:attrName>style.visibility</p:attrName>
                                        </p:attrNameLst>
                                      </p:cBhvr>
                                      <p:to>
                                        <p:strVal val="visible"/>
                                      </p:to>
                                    </p:set>
                                    <p:animEffect transition="in" filter="fade">
                                      <p:cBhvr>
                                        <p:cTn id="16" dur="500"/>
                                        <p:tgtEl>
                                          <p:spTgt spid="2400"/>
                                        </p:tgtEl>
                                      </p:cBhvr>
                                    </p:animEffect>
                                  </p:childTnLst>
                                </p:cTn>
                              </p:par>
                              <p:par>
                                <p:cTn id="17" presetID="10" presetClass="entr" presetSubtype="0" fill="hold" nodeType="withEffect">
                                  <p:stCondLst>
                                    <p:cond delay="0"/>
                                  </p:stCondLst>
                                  <p:childTnLst>
                                    <p:set>
                                      <p:cBhvr>
                                        <p:cTn id="18" dur="1" fill="hold">
                                          <p:stCondLst>
                                            <p:cond delay="0"/>
                                          </p:stCondLst>
                                        </p:cTn>
                                        <p:tgtEl>
                                          <p:spTgt spid="2404"/>
                                        </p:tgtEl>
                                        <p:attrNameLst>
                                          <p:attrName>style.visibility</p:attrName>
                                        </p:attrNameLst>
                                      </p:cBhvr>
                                      <p:to>
                                        <p:strVal val="visible"/>
                                      </p:to>
                                    </p:set>
                                    <p:animEffect transition="in" filter="fade">
                                      <p:cBhvr>
                                        <p:cTn id="19" dur="500"/>
                                        <p:tgtEl>
                                          <p:spTgt spid="240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par>
                                <p:cTn id="29" presetID="10" presetClass="entr" presetSubtype="0" fill="hold"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10" presetClass="entr" presetSubtype="0" fill="hold" nodeType="with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500"/>
                                        <p:tgtEl>
                                          <p:spTgt spid="4"/>
                                        </p:tgtEl>
                                      </p:cBhvr>
                                    </p:animEffect>
                                  </p:childTnLst>
                                </p:cTn>
                              </p:par>
                              <p:par>
                                <p:cTn id="35" presetID="10" presetClass="entr" presetSubtype="0" fill="hold" nodeType="with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childTnLst>
                                </p:cTn>
                              </p:par>
                              <p:par>
                                <p:cTn id="38" presetID="10" presetClass="entr" presetSubtype="0" fill="hold" nodeType="with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97" grpId="0"/>
      <p:bldP spid="19"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01"/>
        <p:cNvGrpSpPr/>
        <p:nvPr/>
      </p:nvGrpSpPr>
      <p:grpSpPr>
        <a:xfrm>
          <a:off x="0" y="0"/>
          <a:ext cx="0" cy="0"/>
          <a:chOff x="0" y="0"/>
          <a:chExt cx="0" cy="0"/>
        </a:xfrm>
      </p:grpSpPr>
      <p:sp>
        <p:nvSpPr>
          <p:cNvPr id="2102" name="Google Shape;2102;p53"/>
          <p:cNvSpPr txBox="1">
            <a:spLocks noGrp="1"/>
          </p:cNvSpPr>
          <p:nvPr>
            <p:ph type="title"/>
          </p:nvPr>
        </p:nvSpPr>
        <p:spPr>
          <a:xfrm>
            <a:off x="775084" y="279628"/>
            <a:ext cx="538334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Analyse de l’existant </a:t>
            </a:r>
            <a:endParaRPr dirty="0"/>
          </a:p>
        </p:txBody>
      </p:sp>
      <p:sp>
        <p:nvSpPr>
          <p:cNvPr id="2103" name="Google Shape;2103;p53"/>
          <p:cNvSpPr txBox="1"/>
          <p:nvPr/>
        </p:nvSpPr>
        <p:spPr>
          <a:xfrm>
            <a:off x="5765306" y="1912836"/>
            <a:ext cx="3276339" cy="1154884"/>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FR" dirty="0" smtClean="0">
                <a:solidFill>
                  <a:schemeClr val="dk1"/>
                </a:solidFill>
                <a:latin typeface="Poppins"/>
                <a:ea typeface="Poppins"/>
                <a:cs typeface="Poppins"/>
                <a:sym typeface="Poppins"/>
              </a:rPr>
              <a:t>P</a:t>
            </a:r>
            <a:r>
              <a:rPr lang="en" dirty="0" smtClean="0">
                <a:solidFill>
                  <a:schemeClr val="dk1"/>
                </a:solidFill>
                <a:latin typeface="Poppins"/>
                <a:ea typeface="Poppins"/>
                <a:cs typeface="Poppins"/>
                <a:sym typeface="Poppins"/>
              </a:rPr>
              <a:t>our que les employés soit au courant ils sont obliger de demander à l’acceuil ou à l’administrateur</a:t>
            </a:r>
            <a:endParaRPr dirty="0">
              <a:solidFill>
                <a:schemeClr val="dk1"/>
              </a:solidFill>
              <a:latin typeface="Poppins"/>
              <a:ea typeface="Poppins"/>
              <a:cs typeface="Poppins"/>
              <a:sym typeface="Poppins"/>
            </a:endParaRPr>
          </a:p>
        </p:txBody>
      </p:sp>
      <p:sp>
        <p:nvSpPr>
          <p:cNvPr id="2104" name="Google Shape;2104;p53"/>
          <p:cNvSpPr txBox="1"/>
          <p:nvPr/>
        </p:nvSpPr>
        <p:spPr>
          <a:xfrm>
            <a:off x="5765306" y="3208995"/>
            <a:ext cx="2857699" cy="50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dirty="0" smtClean="0">
                <a:solidFill>
                  <a:schemeClr val="dk1"/>
                </a:solidFill>
                <a:latin typeface="IBM Plex Mono"/>
                <a:ea typeface="IBM Plex Mono"/>
                <a:cs typeface="IBM Plex Mono"/>
                <a:sym typeface="IBM Plex Mono"/>
              </a:rPr>
              <a:t>Suivi des achats et des ventes</a:t>
            </a:r>
            <a:endParaRPr sz="2000" b="1" dirty="0">
              <a:solidFill>
                <a:schemeClr val="dk1"/>
              </a:solidFill>
              <a:latin typeface="IBM Plex Mono"/>
              <a:ea typeface="IBM Plex Mono"/>
              <a:cs typeface="IBM Plex Mono"/>
              <a:sym typeface="IBM Plex Mono"/>
            </a:endParaRPr>
          </a:p>
        </p:txBody>
      </p:sp>
      <p:sp>
        <p:nvSpPr>
          <p:cNvPr id="2105" name="Google Shape;2105;p53"/>
          <p:cNvSpPr txBox="1"/>
          <p:nvPr/>
        </p:nvSpPr>
        <p:spPr>
          <a:xfrm>
            <a:off x="462708" y="1497640"/>
            <a:ext cx="2901767" cy="5040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2000" b="1" dirty="0" smtClean="0">
                <a:solidFill>
                  <a:schemeClr val="dk1"/>
                </a:solidFill>
                <a:latin typeface="IBM Plex Mono"/>
                <a:ea typeface="IBM Plex Mono"/>
                <a:cs typeface="IBM Plex Mono"/>
                <a:sym typeface="IBM Plex Mono"/>
              </a:rPr>
              <a:t>Suivi des stocks</a:t>
            </a:r>
            <a:endParaRPr sz="2000" b="1" dirty="0">
              <a:solidFill>
                <a:schemeClr val="dk1"/>
              </a:solidFill>
              <a:latin typeface="IBM Plex Mono"/>
              <a:ea typeface="IBM Plex Mono"/>
              <a:cs typeface="IBM Plex Mono"/>
              <a:sym typeface="IBM Plex Mono"/>
            </a:endParaRPr>
          </a:p>
        </p:txBody>
      </p:sp>
      <p:sp>
        <p:nvSpPr>
          <p:cNvPr id="2106" name="Google Shape;2106;p53"/>
          <p:cNvSpPr txBox="1"/>
          <p:nvPr/>
        </p:nvSpPr>
        <p:spPr>
          <a:xfrm>
            <a:off x="5779524" y="1497625"/>
            <a:ext cx="2659395" cy="50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dirty="0" smtClean="0">
                <a:solidFill>
                  <a:schemeClr val="dk1"/>
                </a:solidFill>
                <a:latin typeface="IBM Plex Mono"/>
                <a:ea typeface="IBM Plex Mono"/>
                <a:cs typeface="IBM Plex Mono"/>
                <a:sym typeface="IBM Plex Mono"/>
              </a:rPr>
              <a:t>Communication</a:t>
            </a:r>
            <a:endParaRPr sz="2000" b="1" dirty="0">
              <a:solidFill>
                <a:schemeClr val="dk1"/>
              </a:solidFill>
              <a:latin typeface="IBM Plex Mono"/>
              <a:ea typeface="IBM Plex Mono"/>
              <a:cs typeface="IBM Plex Mono"/>
              <a:sym typeface="IBM Plex Mono"/>
            </a:endParaRPr>
          </a:p>
        </p:txBody>
      </p:sp>
      <p:sp>
        <p:nvSpPr>
          <p:cNvPr id="2107" name="Google Shape;2107;p53"/>
          <p:cNvSpPr txBox="1"/>
          <p:nvPr/>
        </p:nvSpPr>
        <p:spPr>
          <a:xfrm>
            <a:off x="1188127" y="3553127"/>
            <a:ext cx="2102100" cy="1091811"/>
          </a:xfrm>
          <a:prstGeom prst="rect">
            <a:avLst/>
          </a:prstGeom>
          <a:noFill/>
          <a:ln>
            <a:noFill/>
          </a:ln>
        </p:spPr>
        <p:txBody>
          <a:bodyPr spcFirstLastPara="1" wrap="square" lIns="91425" tIns="91425" rIns="91425" bIns="91425" anchor="t" anchorCtr="0">
            <a:noAutofit/>
          </a:bodyPr>
          <a:lstStyle/>
          <a:p>
            <a:pPr lvl="0" algn="r">
              <a:lnSpc>
                <a:spcPct val="115000"/>
              </a:lnSpc>
            </a:pPr>
            <a:r>
              <a:rPr lang="fr-FR" dirty="0">
                <a:solidFill>
                  <a:schemeClr val="dk1"/>
                </a:solidFill>
                <a:latin typeface="Poppins"/>
                <a:ea typeface="Poppins"/>
                <a:cs typeface="Poppins"/>
                <a:sym typeface="Poppins"/>
              </a:rPr>
              <a:t>Création de factures avec Microsoft Word</a:t>
            </a:r>
            <a:endParaRPr dirty="0">
              <a:solidFill>
                <a:schemeClr val="dk1"/>
              </a:solidFill>
              <a:latin typeface="Poppins"/>
              <a:ea typeface="Poppins"/>
              <a:cs typeface="Poppins"/>
              <a:sym typeface="Poppins"/>
            </a:endParaRPr>
          </a:p>
        </p:txBody>
      </p:sp>
      <p:sp>
        <p:nvSpPr>
          <p:cNvPr id="2108" name="Google Shape;2108;p53"/>
          <p:cNvSpPr txBox="1"/>
          <p:nvPr/>
        </p:nvSpPr>
        <p:spPr>
          <a:xfrm>
            <a:off x="5765306" y="3810770"/>
            <a:ext cx="2102100" cy="1332730"/>
          </a:xfrm>
          <a:prstGeom prst="rect">
            <a:avLst/>
          </a:prstGeom>
          <a:noFill/>
          <a:ln>
            <a:noFill/>
          </a:ln>
        </p:spPr>
        <p:txBody>
          <a:bodyPr spcFirstLastPara="1" wrap="square" lIns="91425" tIns="91425" rIns="91425" bIns="91425" anchor="t" anchorCtr="0">
            <a:noAutofit/>
          </a:bodyPr>
          <a:lstStyle/>
          <a:p>
            <a:pPr lvl="0">
              <a:lnSpc>
                <a:spcPct val="115000"/>
              </a:lnSpc>
            </a:pPr>
            <a:r>
              <a:rPr lang="fr-FR" dirty="0">
                <a:solidFill>
                  <a:schemeClr val="dk1"/>
                </a:solidFill>
                <a:latin typeface="Poppins"/>
                <a:ea typeface="Poppins"/>
                <a:cs typeface="Poppins"/>
                <a:sym typeface="Poppins"/>
              </a:rPr>
              <a:t>Gestion des transactions et de l'historique avec Microsoft Excel</a:t>
            </a:r>
            <a:endParaRPr b="1" dirty="0">
              <a:solidFill>
                <a:schemeClr val="dk1"/>
              </a:solidFill>
              <a:latin typeface="Poppins"/>
              <a:ea typeface="Poppins"/>
              <a:cs typeface="Poppins"/>
              <a:sym typeface="Poppins"/>
            </a:endParaRPr>
          </a:p>
        </p:txBody>
      </p:sp>
      <p:sp>
        <p:nvSpPr>
          <p:cNvPr id="2109" name="Google Shape;2109;p53"/>
          <p:cNvSpPr txBox="1"/>
          <p:nvPr/>
        </p:nvSpPr>
        <p:spPr>
          <a:xfrm>
            <a:off x="1188127" y="3070519"/>
            <a:ext cx="2102100" cy="5040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2000" b="1" dirty="0" smtClean="0">
                <a:solidFill>
                  <a:schemeClr val="dk1"/>
                </a:solidFill>
                <a:latin typeface="IBM Plex Mono"/>
                <a:ea typeface="IBM Plex Mono"/>
                <a:cs typeface="IBM Plex Mono"/>
                <a:sym typeface="IBM Plex Mono"/>
              </a:rPr>
              <a:t>Facturation</a:t>
            </a:r>
            <a:endParaRPr sz="2000" b="1" dirty="0">
              <a:solidFill>
                <a:schemeClr val="dk1"/>
              </a:solidFill>
              <a:latin typeface="IBM Plex Mono"/>
              <a:ea typeface="IBM Plex Mono"/>
              <a:cs typeface="IBM Plex Mono"/>
              <a:sym typeface="IBM Plex Mono"/>
            </a:endParaRPr>
          </a:p>
        </p:txBody>
      </p:sp>
      <p:grpSp>
        <p:nvGrpSpPr>
          <p:cNvPr id="2110" name="Google Shape;2110;p53"/>
          <p:cNvGrpSpPr/>
          <p:nvPr/>
        </p:nvGrpSpPr>
        <p:grpSpPr>
          <a:xfrm>
            <a:off x="3994484" y="2326823"/>
            <a:ext cx="1155299" cy="1155149"/>
            <a:chOff x="4085864" y="2304898"/>
            <a:chExt cx="972392" cy="972266"/>
          </a:xfrm>
        </p:grpSpPr>
        <p:sp>
          <p:nvSpPr>
            <p:cNvPr id="2111" name="Google Shape;2111;p53"/>
            <p:cNvSpPr/>
            <p:nvPr/>
          </p:nvSpPr>
          <p:spPr>
            <a:xfrm>
              <a:off x="4085864" y="2304898"/>
              <a:ext cx="972392" cy="972266"/>
            </a:xfrm>
            <a:custGeom>
              <a:avLst/>
              <a:gdLst/>
              <a:ahLst/>
              <a:cxnLst/>
              <a:rect l="l" t="t" r="r" b="b"/>
              <a:pathLst>
                <a:path w="7707" h="7706" extrusionOk="0">
                  <a:moveTo>
                    <a:pt x="3854" y="0"/>
                  </a:moveTo>
                  <a:cubicBezTo>
                    <a:pt x="3439" y="0"/>
                    <a:pt x="3030" y="65"/>
                    <a:pt x="2640" y="195"/>
                  </a:cubicBezTo>
                  <a:cubicBezTo>
                    <a:pt x="2543" y="227"/>
                    <a:pt x="2491" y="331"/>
                    <a:pt x="2522" y="428"/>
                  </a:cubicBezTo>
                  <a:cubicBezTo>
                    <a:pt x="2549" y="506"/>
                    <a:pt x="2621" y="555"/>
                    <a:pt x="2698" y="555"/>
                  </a:cubicBezTo>
                  <a:cubicBezTo>
                    <a:pt x="2717" y="555"/>
                    <a:pt x="2736" y="552"/>
                    <a:pt x="2755" y="546"/>
                  </a:cubicBezTo>
                  <a:cubicBezTo>
                    <a:pt x="3109" y="430"/>
                    <a:pt x="3478" y="369"/>
                    <a:pt x="3854" y="369"/>
                  </a:cubicBezTo>
                  <a:cubicBezTo>
                    <a:pt x="5774" y="369"/>
                    <a:pt x="7337" y="1933"/>
                    <a:pt x="7337" y="3852"/>
                  </a:cubicBezTo>
                  <a:cubicBezTo>
                    <a:pt x="7337" y="5773"/>
                    <a:pt x="5774" y="7337"/>
                    <a:pt x="3854" y="7337"/>
                  </a:cubicBezTo>
                  <a:cubicBezTo>
                    <a:pt x="1933" y="7337"/>
                    <a:pt x="370" y="5773"/>
                    <a:pt x="370" y="3852"/>
                  </a:cubicBezTo>
                  <a:cubicBezTo>
                    <a:pt x="370" y="2641"/>
                    <a:pt x="985" y="1535"/>
                    <a:pt x="2016" y="893"/>
                  </a:cubicBezTo>
                  <a:cubicBezTo>
                    <a:pt x="2102" y="839"/>
                    <a:pt x="2129" y="725"/>
                    <a:pt x="2074" y="639"/>
                  </a:cubicBezTo>
                  <a:cubicBezTo>
                    <a:pt x="2040" y="583"/>
                    <a:pt x="1979" y="552"/>
                    <a:pt x="1918" y="552"/>
                  </a:cubicBezTo>
                  <a:cubicBezTo>
                    <a:pt x="1884" y="552"/>
                    <a:pt x="1851" y="561"/>
                    <a:pt x="1821" y="579"/>
                  </a:cubicBezTo>
                  <a:cubicBezTo>
                    <a:pt x="1275" y="920"/>
                    <a:pt x="819" y="1394"/>
                    <a:pt x="501" y="1954"/>
                  </a:cubicBezTo>
                  <a:cubicBezTo>
                    <a:pt x="174" y="2530"/>
                    <a:pt x="0" y="3186"/>
                    <a:pt x="0" y="3852"/>
                  </a:cubicBezTo>
                  <a:cubicBezTo>
                    <a:pt x="0" y="5977"/>
                    <a:pt x="1729" y="7706"/>
                    <a:pt x="3854" y="7706"/>
                  </a:cubicBezTo>
                  <a:cubicBezTo>
                    <a:pt x="5979" y="7706"/>
                    <a:pt x="7707" y="5977"/>
                    <a:pt x="7707" y="3852"/>
                  </a:cubicBezTo>
                  <a:cubicBezTo>
                    <a:pt x="7707" y="1729"/>
                    <a:pt x="5978" y="0"/>
                    <a:pt x="38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216324" y="2435989"/>
              <a:ext cx="711094" cy="711094"/>
            </a:xfrm>
            <a:custGeom>
              <a:avLst/>
              <a:gdLst/>
              <a:ahLst/>
              <a:cxnLst/>
              <a:rect l="l" t="t" r="r" b="b"/>
              <a:pathLst>
                <a:path w="5636" h="5636" extrusionOk="0">
                  <a:moveTo>
                    <a:pt x="3082" y="359"/>
                  </a:moveTo>
                  <a:lnTo>
                    <a:pt x="3082" y="833"/>
                  </a:lnTo>
                  <a:cubicBezTo>
                    <a:pt x="3082" y="920"/>
                    <a:pt x="3142" y="995"/>
                    <a:pt x="3228" y="1014"/>
                  </a:cubicBezTo>
                  <a:cubicBezTo>
                    <a:pt x="3437" y="1062"/>
                    <a:pt x="3635" y="1143"/>
                    <a:pt x="3815" y="1257"/>
                  </a:cubicBezTo>
                  <a:cubicBezTo>
                    <a:pt x="3845" y="1277"/>
                    <a:pt x="3880" y="1286"/>
                    <a:pt x="3914" y="1286"/>
                  </a:cubicBezTo>
                  <a:cubicBezTo>
                    <a:pt x="3963" y="1286"/>
                    <a:pt x="4011" y="1267"/>
                    <a:pt x="4048" y="1232"/>
                  </a:cubicBezTo>
                  <a:lnTo>
                    <a:pt x="4385" y="897"/>
                  </a:lnTo>
                  <a:lnTo>
                    <a:pt x="4756" y="1263"/>
                  </a:lnTo>
                  <a:lnTo>
                    <a:pt x="4418" y="1598"/>
                  </a:lnTo>
                  <a:cubicBezTo>
                    <a:pt x="4357" y="1660"/>
                    <a:pt x="4345" y="1756"/>
                    <a:pt x="4392" y="1828"/>
                  </a:cubicBezTo>
                  <a:cubicBezTo>
                    <a:pt x="4507" y="2007"/>
                    <a:pt x="4590" y="2204"/>
                    <a:pt x="4636" y="2410"/>
                  </a:cubicBezTo>
                  <a:cubicBezTo>
                    <a:pt x="4656" y="2496"/>
                    <a:pt x="4731" y="2556"/>
                    <a:pt x="4819" y="2556"/>
                  </a:cubicBezTo>
                  <a:lnTo>
                    <a:pt x="5276" y="2556"/>
                  </a:lnTo>
                  <a:lnTo>
                    <a:pt x="5276" y="3079"/>
                  </a:lnTo>
                  <a:lnTo>
                    <a:pt x="4819" y="3079"/>
                  </a:lnTo>
                  <a:cubicBezTo>
                    <a:pt x="4731" y="3079"/>
                    <a:pt x="4656" y="3140"/>
                    <a:pt x="4636" y="3225"/>
                  </a:cubicBezTo>
                  <a:cubicBezTo>
                    <a:pt x="4589" y="3431"/>
                    <a:pt x="4508" y="3628"/>
                    <a:pt x="4392" y="3807"/>
                  </a:cubicBezTo>
                  <a:cubicBezTo>
                    <a:pt x="4345" y="3881"/>
                    <a:pt x="4357" y="3976"/>
                    <a:pt x="4418" y="4037"/>
                  </a:cubicBezTo>
                  <a:lnTo>
                    <a:pt x="4756" y="4372"/>
                  </a:lnTo>
                  <a:lnTo>
                    <a:pt x="4385" y="4738"/>
                  </a:lnTo>
                  <a:lnTo>
                    <a:pt x="4048" y="4403"/>
                  </a:lnTo>
                  <a:cubicBezTo>
                    <a:pt x="4012" y="4367"/>
                    <a:pt x="3964" y="4349"/>
                    <a:pt x="3916" y="4349"/>
                  </a:cubicBezTo>
                  <a:cubicBezTo>
                    <a:pt x="3881" y="4349"/>
                    <a:pt x="3846" y="4358"/>
                    <a:pt x="3815" y="4378"/>
                  </a:cubicBezTo>
                  <a:cubicBezTo>
                    <a:pt x="3635" y="4492"/>
                    <a:pt x="3437" y="4573"/>
                    <a:pt x="3227" y="4619"/>
                  </a:cubicBezTo>
                  <a:cubicBezTo>
                    <a:pt x="3142" y="4639"/>
                    <a:pt x="3080" y="4713"/>
                    <a:pt x="3080" y="4800"/>
                  </a:cubicBezTo>
                  <a:lnTo>
                    <a:pt x="3080" y="5274"/>
                  </a:lnTo>
                  <a:lnTo>
                    <a:pt x="2557" y="5274"/>
                  </a:lnTo>
                  <a:lnTo>
                    <a:pt x="2557" y="4817"/>
                  </a:lnTo>
                  <a:cubicBezTo>
                    <a:pt x="2557" y="4729"/>
                    <a:pt x="2496" y="4654"/>
                    <a:pt x="2411" y="4634"/>
                  </a:cubicBezTo>
                  <a:cubicBezTo>
                    <a:pt x="2205" y="4587"/>
                    <a:pt x="2008" y="4505"/>
                    <a:pt x="1829" y="4390"/>
                  </a:cubicBezTo>
                  <a:cubicBezTo>
                    <a:pt x="1799" y="4370"/>
                    <a:pt x="1765" y="4361"/>
                    <a:pt x="1731" y="4361"/>
                  </a:cubicBezTo>
                  <a:cubicBezTo>
                    <a:pt x="1683" y="4361"/>
                    <a:pt x="1635" y="4380"/>
                    <a:pt x="1600" y="4416"/>
                  </a:cubicBezTo>
                  <a:lnTo>
                    <a:pt x="1264" y="4754"/>
                  </a:lnTo>
                  <a:lnTo>
                    <a:pt x="897" y="4383"/>
                  </a:lnTo>
                  <a:lnTo>
                    <a:pt x="1233" y="4043"/>
                  </a:lnTo>
                  <a:cubicBezTo>
                    <a:pt x="1294" y="3983"/>
                    <a:pt x="1305" y="3889"/>
                    <a:pt x="1259" y="3816"/>
                  </a:cubicBezTo>
                  <a:cubicBezTo>
                    <a:pt x="1144" y="3633"/>
                    <a:pt x="1063" y="3434"/>
                    <a:pt x="1016" y="3224"/>
                  </a:cubicBezTo>
                  <a:cubicBezTo>
                    <a:pt x="997" y="3138"/>
                    <a:pt x="922" y="3077"/>
                    <a:pt x="835" y="3077"/>
                  </a:cubicBezTo>
                  <a:lnTo>
                    <a:pt x="362" y="3077"/>
                  </a:lnTo>
                  <a:lnTo>
                    <a:pt x="362" y="2554"/>
                  </a:lnTo>
                  <a:lnTo>
                    <a:pt x="818" y="2554"/>
                  </a:lnTo>
                  <a:cubicBezTo>
                    <a:pt x="906" y="2554"/>
                    <a:pt x="982" y="2493"/>
                    <a:pt x="1001" y="2408"/>
                  </a:cubicBezTo>
                  <a:cubicBezTo>
                    <a:pt x="1049" y="2201"/>
                    <a:pt x="1129" y="2005"/>
                    <a:pt x="1244" y="1826"/>
                  </a:cubicBezTo>
                  <a:cubicBezTo>
                    <a:pt x="1292" y="1752"/>
                    <a:pt x="1280" y="1656"/>
                    <a:pt x="1218" y="1596"/>
                  </a:cubicBezTo>
                  <a:lnTo>
                    <a:pt x="881" y="1261"/>
                  </a:lnTo>
                  <a:lnTo>
                    <a:pt x="1252" y="895"/>
                  </a:lnTo>
                  <a:lnTo>
                    <a:pt x="1592" y="1231"/>
                  </a:lnTo>
                  <a:cubicBezTo>
                    <a:pt x="1627" y="1267"/>
                    <a:pt x="1674" y="1285"/>
                    <a:pt x="1722" y="1285"/>
                  </a:cubicBezTo>
                  <a:cubicBezTo>
                    <a:pt x="1755" y="1285"/>
                    <a:pt x="1789" y="1276"/>
                    <a:pt x="1819" y="1257"/>
                  </a:cubicBezTo>
                  <a:cubicBezTo>
                    <a:pt x="2002" y="1142"/>
                    <a:pt x="2201" y="1061"/>
                    <a:pt x="2411" y="1014"/>
                  </a:cubicBezTo>
                  <a:cubicBezTo>
                    <a:pt x="2496" y="994"/>
                    <a:pt x="2558" y="920"/>
                    <a:pt x="2558" y="833"/>
                  </a:cubicBezTo>
                  <a:lnTo>
                    <a:pt x="2558" y="359"/>
                  </a:lnTo>
                  <a:close/>
                  <a:moveTo>
                    <a:pt x="2519" y="0"/>
                  </a:moveTo>
                  <a:cubicBezTo>
                    <a:pt x="2341" y="0"/>
                    <a:pt x="2195" y="145"/>
                    <a:pt x="2195" y="324"/>
                  </a:cubicBezTo>
                  <a:lnTo>
                    <a:pt x="2195" y="702"/>
                  </a:lnTo>
                  <a:cubicBezTo>
                    <a:pt x="2048" y="745"/>
                    <a:pt x="1904" y="803"/>
                    <a:pt x="1770" y="879"/>
                  </a:cubicBezTo>
                  <a:lnTo>
                    <a:pt x="1503" y="612"/>
                  </a:lnTo>
                  <a:cubicBezTo>
                    <a:pt x="1439" y="548"/>
                    <a:pt x="1356" y="517"/>
                    <a:pt x="1273" y="517"/>
                  </a:cubicBezTo>
                  <a:cubicBezTo>
                    <a:pt x="1190" y="517"/>
                    <a:pt x="1107" y="548"/>
                    <a:pt x="1044" y="612"/>
                  </a:cubicBezTo>
                  <a:lnTo>
                    <a:pt x="611" y="1045"/>
                  </a:lnTo>
                  <a:cubicBezTo>
                    <a:pt x="484" y="1172"/>
                    <a:pt x="484" y="1377"/>
                    <a:pt x="611" y="1503"/>
                  </a:cubicBezTo>
                  <a:lnTo>
                    <a:pt x="878" y="1770"/>
                  </a:lnTo>
                  <a:cubicBezTo>
                    <a:pt x="805" y="1906"/>
                    <a:pt x="746" y="2048"/>
                    <a:pt x="702" y="2195"/>
                  </a:cubicBezTo>
                  <a:lnTo>
                    <a:pt x="323" y="2195"/>
                  </a:lnTo>
                  <a:cubicBezTo>
                    <a:pt x="145" y="2195"/>
                    <a:pt x="0" y="2340"/>
                    <a:pt x="0" y="2519"/>
                  </a:cubicBezTo>
                  <a:lnTo>
                    <a:pt x="0" y="3117"/>
                  </a:lnTo>
                  <a:cubicBezTo>
                    <a:pt x="0" y="3295"/>
                    <a:pt x="144" y="3441"/>
                    <a:pt x="323" y="3441"/>
                  </a:cubicBezTo>
                  <a:lnTo>
                    <a:pt x="702" y="3441"/>
                  </a:lnTo>
                  <a:cubicBezTo>
                    <a:pt x="745" y="3588"/>
                    <a:pt x="805" y="3731"/>
                    <a:pt x="878" y="3866"/>
                  </a:cubicBezTo>
                  <a:lnTo>
                    <a:pt x="611" y="4133"/>
                  </a:lnTo>
                  <a:cubicBezTo>
                    <a:pt x="550" y="4195"/>
                    <a:pt x="517" y="4275"/>
                    <a:pt x="517" y="4362"/>
                  </a:cubicBezTo>
                  <a:cubicBezTo>
                    <a:pt x="517" y="4448"/>
                    <a:pt x="551" y="4530"/>
                    <a:pt x="611" y="4592"/>
                  </a:cubicBezTo>
                  <a:lnTo>
                    <a:pt x="1044" y="5024"/>
                  </a:lnTo>
                  <a:cubicBezTo>
                    <a:pt x="1106" y="5086"/>
                    <a:pt x="1187" y="5119"/>
                    <a:pt x="1274" y="5119"/>
                  </a:cubicBezTo>
                  <a:cubicBezTo>
                    <a:pt x="1361" y="5119"/>
                    <a:pt x="1441" y="5085"/>
                    <a:pt x="1503" y="5024"/>
                  </a:cubicBezTo>
                  <a:lnTo>
                    <a:pt x="1770" y="4757"/>
                  </a:lnTo>
                  <a:cubicBezTo>
                    <a:pt x="1906" y="4832"/>
                    <a:pt x="2048" y="4890"/>
                    <a:pt x="2195" y="4934"/>
                  </a:cubicBezTo>
                  <a:lnTo>
                    <a:pt x="2195" y="5312"/>
                  </a:lnTo>
                  <a:cubicBezTo>
                    <a:pt x="2195" y="5490"/>
                    <a:pt x="2339" y="5636"/>
                    <a:pt x="2519" y="5636"/>
                  </a:cubicBezTo>
                  <a:lnTo>
                    <a:pt x="3117" y="5636"/>
                  </a:lnTo>
                  <a:cubicBezTo>
                    <a:pt x="3295" y="5636"/>
                    <a:pt x="3441" y="5492"/>
                    <a:pt x="3441" y="5312"/>
                  </a:cubicBezTo>
                  <a:lnTo>
                    <a:pt x="3441" y="4934"/>
                  </a:lnTo>
                  <a:cubicBezTo>
                    <a:pt x="3588" y="4891"/>
                    <a:pt x="3731" y="4833"/>
                    <a:pt x="3866" y="4757"/>
                  </a:cubicBezTo>
                  <a:lnTo>
                    <a:pt x="4133" y="5024"/>
                  </a:lnTo>
                  <a:cubicBezTo>
                    <a:pt x="4196" y="5088"/>
                    <a:pt x="4280" y="5120"/>
                    <a:pt x="4363" y="5120"/>
                  </a:cubicBezTo>
                  <a:cubicBezTo>
                    <a:pt x="4446" y="5120"/>
                    <a:pt x="4529" y="5088"/>
                    <a:pt x="4592" y="5024"/>
                  </a:cubicBezTo>
                  <a:lnTo>
                    <a:pt x="5019" y="4597"/>
                  </a:lnTo>
                  <a:cubicBezTo>
                    <a:pt x="5066" y="4550"/>
                    <a:pt x="5102" y="4490"/>
                    <a:pt x="5113" y="4425"/>
                  </a:cubicBezTo>
                  <a:cubicBezTo>
                    <a:pt x="5134" y="4315"/>
                    <a:pt x="5101" y="4209"/>
                    <a:pt x="5024" y="4133"/>
                  </a:cubicBezTo>
                  <a:lnTo>
                    <a:pt x="4757" y="3866"/>
                  </a:lnTo>
                  <a:cubicBezTo>
                    <a:pt x="4831" y="3730"/>
                    <a:pt x="4890" y="3588"/>
                    <a:pt x="4934" y="3441"/>
                  </a:cubicBezTo>
                  <a:lnTo>
                    <a:pt x="5312" y="3441"/>
                  </a:lnTo>
                  <a:cubicBezTo>
                    <a:pt x="5490" y="3441"/>
                    <a:pt x="5636" y="3296"/>
                    <a:pt x="5636" y="3117"/>
                  </a:cubicBezTo>
                  <a:lnTo>
                    <a:pt x="5636" y="2519"/>
                  </a:lnTo>
                  <a:cubicBezTo>
                    <a:pt x="5636" y="2341"/>
                    <a:pt x="5490" y="2195"/>
                    <a:pt x="5312" y="2195"/>
                  </a:cubicBezTo>
                  <a:lnTo>
                    <a:pt x="4934" y="2195"/>
                  </a:lnTo>
                  <a:cubicBezTo>
                    <a:pt x="4891" y="2048"/>
                    <a:pt x="4831" y="1905"/>
                    <a:pt x="4757" y="1770"/>
                  </a:cubicBezTo>
                  <a:lnTo>
                    <a:pt x="5024" y="1503"/>
                  </a:lnTo>
                  <a:cubicBezTo>
                    <a:pt x="5152" y="1376"/>
                    <a:pt x="5152" y="1171"/>
                    <a:pt x="5024" y="1045"/>
                  </a:cubicBezTo>
                  <a:lnTo>
                    <a:pt x="4592" y="612"/>
                  </a:lnTo>
                  <a:cubicBezTo>
                    <a:pt x="4528" y="549"/>
                    <a:pt x="4445" y="518"/>
                    <a:pt x="4362" y="518"/>
                  </a:cubicBezTo>
                  <a:cubicBezTo>
                    <a:pt x="4279" y="518"/>
                    <a:pt x="4196" y="549"/>
                    <a:pt x="4133" y="612"/>
                  </a:cubicBezTo>
                  <a:lnTo>
                    <a:pt x="3866" y="879"/>
                  </a:lnTo>
                  <a:cubicBezTo>
                    <a:pt x="3730" y="806"/>
                    <a:pt x="3588" y="746"/>
                    <a:pt x="3441" y="702"/>
                  </a:cubicBezTo>
                  <a:lnTo>
                    <a:pt x="3441" y="325"/>
                  </a:lnTo>
                  <a:cubicBezTo>
                    <a:pt x="3442" y="146"/>
                    <a:pt x="3296" y="0"/>
                    <a:pt x="3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393593" y="2614898"/>
              <a:ext cx="355673" cy="352267"/>
            </a:xfrm>
            <a:custGeom>
              <a:avLst/>
              <a:gdLst/>
              <a:ahLst/>
              <a:cxnLst/>
              <a:rect l="l" t="t" r="r" b="b"/>
              <a:pathLst>
                <a:path w="2819" h="2792" extrusionOk="0">
                  <a:moveTo>
                    <a:pt x="1408" y="1"/>
                  </a:moveTo>
                  <a:cubicBezTo>
                    <a:pt x="1386" y="1"/>
                    <a:pt x="1364" y="1"/>
                    <a:pt x="1341" y="2"/>
                  </a:cubicBezTo>
                  <a:cubicBezTo>
                    <a:pt x="636" y="39"/>
                    <a:pt x="56" y="619"/>
                    <a:pt x="21" y="1325"/>
                  </a:cubicBezTo>
                  <a:cubicBezTo>
                    <a:pt x="1" y="1719"/>
                    <a:pt x="149" y="2105"/>
                    <a:pt x="428" y="2383"/>
                  </a:cubicBezTo>
                  <a:cubicBezTo>
                    <a:pt x="690" y="2645"/>
                    <a:pt x="1047" y="2791"/>
                    <a:pt x="1417" y="2791"/>
                  </a:cubicBezTo>
                  <a:cubicBezTo>
                    <a:pt x="1440" y="2791"/>
                    <a:pt x="1462" y="2791"/>
                    <a:pt x="1486" y="2789"/>
                  </a:cubicBezTo>
                  <a:cubicBezTo>
                    <a:pt x="1587" y="2785"/>
                    <a:pt x="1666" y="2698"/>
                    <a:pt x="1661" y="2596"/>
                  </a:cubicBezTo>
                  <a:cubicBezTo>
                    <a:pt x="1656" y="2497"/>
                    <a:pt x="1574" y="2421"/>
                    <a:pt x="1475" y="2421"/>
                  </a:cubicBezTo>
                  <a:cubicBezTo>
                    <a:pt x="1472" y="2421"/>
                    <a:pt x="1470" y="2421"/>
                    <a:pt x="1467" y="2421"/>
                  </a:cubicBezTo>
                  <a:cubicBezTo>
                    <a:pt x="1449" y="2422"/>
                    <a:pt x="1431" y="2422"/>
                    <a:pt x="1413" y="2422"/>
                  </a:cubicBezTo>
                  <a:cubicBezTo>
                    <a:pt x="1139" y="2422"/>
                    <a:pt x="884" y="2317"/>
                    <a:pt x="690" y="2121"/>
                  </a:cubicBezTo>
                  <a:cubicBezTo>
                    <a:pt x="483" y="1913"/>
                    <a:pt x="376" y="1636"/>
                    <a:pt x="391" y="1343"/>
                  </a:cubicBezTo>
                  <a:cubicBezTo>
                    <a:pt x="418" y="825"/>
                    <a:pt x="843" y="398"/>
                    <a:pt x="1361" y="372"/>
                  </a:cubicBezTo>
                  <a:cubicBezTo>
                    <a:pt x="1379" y="371"/>
                    <a:pt x="1396" y="371"/>
                    <a:pt x="1413" y="371"/>
                  </a:cubicBezTo>
                  <a:cubicBezTo>
                    <a:pt x="1690" y="371"/>
                    <a:pt x="1966" y="488"/>
                    <a:pt x="2157" y="687"/>
                  </a:cubicBezTo>
                  <a:cubicBezTo>
                    <a:pt x="2580" y="1131"/>
                    <a:pt x="2469" y="1782"/>
                    <a:pt x="2122" y="2131"/>
                  </a:cubicBezTo>
                  <a:cubicBezTo>
                    <a:pt x="2050" y="2202"/>
                    <a:pt x="2050" y="2320"/>
                    <a:pt x="2124" y="2392"/>
                  </a:cubicBezTo>
                  <a:cubicBezTo>
                    <a:pt x="2159" y="2428"/>
                    <a:pt x="2206" y="2446"/>
                    <a:pt x="2253" y="2446"/>
                  </a:cubicBezTo>
                  <a:cubicBezTo>
                    <a:pt x="2301" y="2446"/>
                    <a:pt x="2349" y="2427"/>
                    <a:pt x="2386" y="2390"/>
                  </a:cubicBezTo>
                  <a:cubicBezTo>
                    <a:pt x="2632" y="2142"/>
                    <a:pt x="2784" y="1798"/>
                    <a:pt x="2800" y="1445"/>
                  </a:cubicBezTo>
                  <a:cubicBezTo>
                    <a:pt x="2818" y="1064"/>
                    <a:pt x="2685" y="706"/>
                    <a:pt x="2424" y="432"/>
                  </a:cubicBezTo>
                  <a:cubicBezTo>
                    <a:pt x="2158" y="155"/>
                    <a:pt x="1791" y="1"/>
                    <a:pt x="1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4" name="Google Shape;2114;p53"/>
          <p:cNvSpPr txBox="1"/>
          <p:nvPr/>
        </p:nvSpPr>
        <p:spPr>
          <a:xfrm>
            <a:off x="1262375" y="1925430"/>
            <a:ext cx="2102100" cy="986236"/>
          </a:xfrm>
          <a:prstGeom prst="rect">
            <a:avLst/>
          </a:prstGeom>
          <a:noFill/>
          <a:ln>
            <a:noFill/>
          </a:ln>
        </p:spPr>
        <p:txBody>
          <a:bodyPr spcFirstLastPara="1" wrap="square" lIns="91425" tIns="91425" rIns="91425" bIns="91425" anchor="t" anchorCtr="0">
            <a:noAutofit/>
          </a:bodyPr>
          <a:lstStyle/>
          <a:p>
            <a:pPr lvl="0" algn="r">
              <a:lnSpc>
                <a:spcPct val="115000"/>
              </a:lnSpc>
            </a:pPr>
            <a:r>
              <a:rPr lang="fr-FR" dirty="0">
                <a:solidFill>
                  <a:schemeClr val="dk1"/>
                </a:solidFill>
                <a:latin typeface="Poppins"/>
                <a:ea typeface="Poppins"/>
                <a:cs typeface="Poppins"/>
                <a:sym typeface="Poppins"/>
              </a:rPr>
              <a:t>Méthode à l’ancienne par papier, comme pour l’inventaire.</a:t>
            </a:r>
            <a:endParaRPr b="1" dirty="0">
              <a:solidFill>
                <a:schemeClr val="dk1"/>
              </a:solidFill>
              <a:latin typeface="Poppins"/>
              <a:ea typeface="Poppins"/>
              <a:cs typeface="Poppins"/>
              <a:sym typeface="Poppins"/>
            </a:endParaRPr>
          </a:p>
        </p:txBody>
      </p:sp>
      <p:cxnSp>
        <p:nvCxnSpPr>
          <p:cNvPr id="2115" name="Google Shape;2115;p53"/>
          <p:cNvCxnSpPr>
            <a:stCxn id="2105" idx="3"/>
          </p:cNvCxnSpPr>
          <p:nvPr/>
        </p:nvCxnSpPr>
        <p:spPr>
          <a:xfrm>
            <a:off x="3364475" y="1749640"/>
            <a:ext cx="841200" cy="737100"/>
          </a:xfrm>
          <a:prstGeom prst="bentConnector3">
            <a:avLst>
              <a:gd name="adj1" fmla="val 50000"/>
            </a:avLst>
          </a:prstGeom>
          <a:noFill/>
          <a:ln w="9525" cap="flat" cmpd="sng">
            <a:solidFill>
              <a:schemeClr val="lt2"/>
            </a:solidFill>
            <a:prstDash val="solid"/>
            <a:round/>
            <a:headEnd type="oval" w="med" len="med"/>
            <a:tailEnd type="none" w="med" len="med"/>
          </a:ln>
        </p:spPr>
      </p:cxnSp>
      <p:cxnSp>
        <p:nvCxnSpPr>
          <p:cNvPr id="2116" name="Google Shape;2116;p53"/>
          <p:cNvCxnSpPr>
            <a:stCxn id="2109" idx="3"/>
          </p:cNvCxnSpPr>
          <p:nvPr/>
        </p:nvCxnSpPr>
        <p:spPr>
          <a:xfrm>
            <a:off x="3290227" y="3322519"/>
            <a:ext cx="909300" cy="600"/>
          </a:xfrm>
          <a:prstGeom prst="bentConnector3">
            <a:avLst>
              <a:gd name="adj1" fmla="val 50000"/>
            </a:avLst>
          </a:prstGeom>
          <a:noFill/>
          <a:ln w="9525" cap="flat" cmpd="sng">
            <a:solidFill>
              <a:schemeClr val="lt2"/>
            </a:solidFill>
            <a:prstDash val="solid"/>
            <a:round/>
            <a:headEnd type="oval" w="med" len="med"/>
            <a:tailEnd type="none" w="med" len="med"/>
          </a:ln>
        </p:spPr>
      </p:cxnSp>
      <p:cxnSp>
        <p:nvCxnSpPr>
          <p:cNvPr id="2117" name="Google Shape;2117;p53"/>
          <p:cNvCxnSpPr>
            <a:stCxn id="2106" idx="1"/>
          </p:cNvCxnSpPr>
          <p:nvPr/>
        </p:nvCxnSpPr>
        <p:spPr>
          <a:xfrm rot="10800000" flipV="1">
            <a:off x="5053528" y="1749625"/>
            <a:ext cx="725997" cy="870300"/>
          </a:xfrm>
          <a:prstGeom prst="bentConnector2">
            <a:avLst/>
          </a:prstGeom>
          <a:noFill/>
          <a:ln w="9525" cap="flat" cmpd="sng">
            <a:solidFill>
              <a:schemeClr val="lt2"/>
            </a:solidFill>
            <a:prstDash val="solid"/>
            <a:round/>
            <a:headEnd type="oval" w="med" len="med"/>
            <a:tailEnd type="none" w="med" len="med"/>
          </a:ln>
        </p:spPr>
      </p:cxnSp>
      <p:cxnSp>
        <p:nvCxnSpPr>
          <p:cNvPr id="2118" name="Google Shape;2118;p53"/>
          <p:cNvCxnSpPr>
            <a:stCxn id="2104" idx="1"/>
          </p:cNvCxnSpPr>
          <p:nvPr/>
        </p:nvCxnSpPr>
        <p:spPr>
          <a:xfrm rot="10800000">
            <a:off x="4845810" y="3165495"/>
            <a:ext cx="919497" cy="295500"/>
          </a:xfrm>
          <a:prstGeom prst="bentConnector3">
            <a:avLst>
              <a:gd name="adj1" fmla="val 50000"/>
            </a:avLst>
          </a:prstGeom>
          <a:noFill/>
          <a:ln w="9525" cap="flat" cmpd="sng">
            <a:solidFill>
              <a:schemeClr val="lt2"/>
            </a:solidFill>
            <a:prstDash val="solid"/>
            <a:round/>
            <a:headEnd type="oval" w="med" len="med"/>
            <a:tailEnd type="none" w="med" len="med"/>
          </a:ln>
        </p:spPr>
      </p:cxnSp>
      <p:grpSp>
        <p:nvGrpSpPr>
          <p:cNvPr id="19" name="Google Shape;1523;p38"/>
          <p:cNvGrpSpPr/>
          <p:nvPr/>
        </p:nvGrpSpPr>
        <p:grpSpPr>
          <a:xfrm>
            <a:off x="857558" y="828821"/>
            <a:ext cx="4558967" cy="134100"/>
            <a:chOff x="796100" y="3019701"/>
            <a:chExt cx="4558967" cy="134100"/>
          </a:xfrm>
        </p:grpSpPr>
        <p:sp>
          <p:nvSpPr>
            <p:cNvPr id="20" name="Google Shape;1524;p3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1525;p3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2" name="Google Shape;1526;p3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02"/>
                                        </p:tgtEl>
                                        <p:attrNameLst>
                                          <p:attrName>style.visibility</p:attrName>
                                        </p:attrNameLst>
                                      </p:cBhvr>
                                      <p:to>
                                        <p:strVal val="visible"/>
                                      </p:to>
                                    </p:set>
                                    <p:animEffect transition="in" filter="fade">
                                      <p:cBhvr>
                                        <p:cTn id="7" dur="500"/>
                                        <p:tgtEl>
                                          <p:spTgt spid="210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03"/>
                                        </p:tgtEl>
                                        <p:attrNameLst>
                                          <p:attrName>style.visibility</p:attrName>
                                        </p:attrNameLst>
                                      </p:cBhvr>
                                      <p:to>
                                        <p:strVal val="visible"/>
                                      </p:to>
                                    </p:set>
                                    <p:animEffect transition="in" filter="fade">
                                      <p:cBhvr>
                                        <p:cTn id="10" dur="500"/>
                                        <p:tgtEl>
                                          <p:spTgt spid="210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04"/>
                                        </p:tgtEl>
                                        <p:attrNameLst>
                                          <p:attrName>style.visibility</p:attrName>
                                        </p:attrNameLst>
                                      </p:cBhvr>
                                      <p:to>
                                        <p:strVal val="visible"/>
                                      </p:to>
                                    </p:set>
                                    <p:animEffect transition="in" filter="fade">
                                      <p:cBhvr>
                                        <p:cTn id="13" dur="500"/>
                                        <p:tgtEl>
                                          <p:spTgt spid="210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105"/>
                                        </p:tgtEl>
                                        <p:attrNameLst>
                                          <p:attrName>style.visibility</p:attrName>
                                        </p:attrNameLst>
                                      </p:cBhvr>
                                      <p:to>
                                        <p:strVal val="visible"/>
                                      </p:to>
                                    </p:set>
                                    <p:animEffect transition="in" filter="fade">
                                      <p:cBhvr>
                                        <p:cTn id="16" dur="500"/>
                                        <p:tgtEl>
                                          <p:spTgt spid="210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106"/>
                                        </p:tgtEl>
                                        <p:attrNameLst>
                                          <p:attrName>style.visibility</p:attrName>
                                        </p:attrNameLst>
                                      </p:cBhvr>
                                      <p:to>
                                        <p:strVal val="visible"/>
                                      </p:to>
                                    </p:set>
                                    <p:animEffect transition="in" filter="fade">
                                      <p:cBhvr>
                                        <p:cTn id="19" dur="500"/>
                                        <p:tgtEl>
                                          <p:spTgt spid="210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107"/>
                                        </p:tgtEl>
                                        <p:attrNameLst>
                                          <p:attrName>style.visibility</p:attrName>
                                        </p:attrNameLst>
                                      </p:cBhvr>
                                      <p:to>
                                        <p:strVal val="visible"/>
                                      </p:to>
                                    </p:set>
                                    <p:animEffect transition="in" filter="fade">
                                      <p:cBhvr>
                                        <p:cTn id="22" dur="500"/>
                                        <p:tgtEl>
                                          <p:spTgt spid="210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08"/>
                                        </p:tgtEl>
                                        <p:attrNameLst>
                                          <p:attrName>style.visibility</p:attrName>
                                        </p:attrNameLst>
                                      </p:cBhvr>
                                      <p:to>
                                        <p:strVal val="visible"/>
                                      </p:to>
                                    </p:set>
                                    <p:animEffect transition="in" filter="fade">
                                      <p:cBhvr>
                                        <p:cTn id="25" dur="500"/>
                                        <p:tgtEl>
                                          <p:spTgt spid="210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109"/>
                                        </p:tgtEl>
                                        <p:attrNameLst>
                                          <p:attrName>style.visibility</p:attrName>
                                        </p:attrNameLst>
                                      </p:cBhvr>
                                      <p:to>
                                        <p:strVal val="visible"/>
                                      </p:to>
                                    </p:set>
                                    <p:animEffect transition="in" filter="fade">
                                      <p:cBhvr>
                                        <p:cTn id="28" dur="500"/>
                                        <p:tgtEl>
                                          <p:spTgt spid="2109"/>
                                        </p:tgtEl>
                                      </p:cBhvr>
                                    </p:animEffect>
                                  </p:childTnLst>
                                </p:cTn>
                              </p:par>
                              <p:par>
                                <p:cTn id="29" presetID="10" presetClass="entr" presetSubtype="0" fill="hold" nodeType="withEffect">
                                  <p:stCondLst>
                                    <p:cond delay="0"/>
                                  </p:stCondLst>
                                  <p:childTnLst>
                                    <p:set>
                                      <p:cBhvr>
                                        <p:cTn id="30" dur="1" fill="hold">
                                          <p:stCondLst>
                                            <p:cond delay="0"/>
                                          </p:stCondLst>
                                        </p:cTn>
                                        <p:tgtEl>
                                          <p:spTgt spid="2110"/>
                                        </p:tgtEl>
                                        <p:attrNameLst>
                                          <p:attrName>style.visibility</p:attrName>
                                        </p:attrNameLst>
                                      </p:cBhvr>
                                      <p:to>
                                        <p:strVal val="visible"/>
                                      </p:to>
                                    </p:set>
                                    <p:animEffect transition="in" filter="fade">
                                      <p:cBhvr>
                                        <p:cTn id="31" dur="500"/>
                                        <p:tgtEl>
                                          <p:spTgt spid="21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14"/>
                                        </p:tgtEl>
                                        <p:attrNameLst>
                                          <p:attrName>style.visibility</p:attrName>
                                        </p:attrNameLst>
                                      </p:cBhvr>
                                      <p:to>
                                        <p:strVal val="visible"/>
                                      </p:to>
                                    </p:set>
                                    <p:animEffect transition="in" filter="fade">
                                      <p:cBhvr>
                                        <p:cTn id="34" dur="500"/>
                                        <p:tgtEl>
                                          <p:spTgt spid="2114"/>
                                        </p:tgtEl>
                                      </p:cBhvr>
                                    </p:animEffect>
                                  </p:childTnLst>
                                </p:cTn>
                              </p:par>
                              <p:par>
                                <p:cTn id="35" presetID="10" presetClass="entr" presetSubtype="0" fill="hold" nodeType="withEffect">
                                  <p:stCondLst>
                                    <p:cond delay="0"/>
                                  </p:stCondLst>
                                  <p:childTnLst>
                                    <p:set>
                                      <p:cBhvr>
                                        <p:cTn id="36" dur="1" fill="hold">
                                          <p:stCondLst>
                                            <p:cond delay="0"/>
                                          </p:stCondLst>
                                        </p:cTn>
                                        <p:tgtEl>
                                          <p:spTgt spid="2115"/>
                                        </p:tgtEl>
                                        <p:attrNameLst>
                                          <p:attrName>style.visibility</p:attrName>
                                        </p:attrNameLst>
                                      </p:cBhvr>
                                      <p:to>
                                        <p:strVal val="visible"/>
                                      </p:to>
                                    </p:set>
                                    <p:animEffect transition="in" filter="fade">
                                      <p:cBhvr>
                                        <p:cTn id="37" dur="500"/>
                                        <p:tgtEl>
                                          <p:spTgt spid="2115"/>
                                        </p:tgtEl>
                                      </p:cBhvr>
                                    </p:animEffect>
                                  </p:childTnLst>
                                </p:cTn>
                              </p:par>
                              <p:par>
                                <p:cTn id="38" presetID="10" presetClass="entr" presetSubtype="0" fill="hold" nodeType="withEffect">
                                  <p:stCondLst>
                                    <p:cond delay="0"/>
                                  </p:stCondLst>
                                  <p:childTnLst>
                                    <p:set>
                                      <p:cBhvr>
                                        <p:cTn id="39" dur="1" fill="hold">
                                          <p:stCondLst>
                                            <p:cond delay="0"/>
                                          </p:stCondLst>
                                        </p:cTn>
                                        <p:tgtEl>
                                          <p:spTgt spid="2116"/>
                                        </p:tgtEl>
                                        <p:attrNameLst>
                                          <p:attrName>style.visibility</p:attrName>
                                        </p:attrNameLst>
                                      </p:cBhvr>
                                      <p:to>
                                        <p:strVal val="visible"/>
                                      </p:to>
                                    </p:set>
                                    <p:animEffect transition="in" filter="fade">
                                      <p:cBhvr>
                                        <p:cTn id="40" dur="500"/>
                                        <p:tgtEl>
                                          <p:spTgt spid="2116"/>
                                        </p:tgtEl>
                                      </p:cBhvr>
                                    </p:animEffect>
                                  </p:childTnLst>
                                </p:cTn>
                              </p:par>
                              <p:par>
                                <p:cTn id="41" presetID="10" presetClass="entr" presetSubtype="0" fill="hold" nodeType="withEffect">
                                  <p:stCondLst>
                                    <p:cond delay="0"/>
                                  </p:stCondLst>
                                  <p:childTnLst>
                                    <p:set>
                                      <p:cBhvr>
                                        <p:cTn id="42" dur="1" fill="hold">
                                          <p:stCondLst>
                                            <p:cond delay="0"/>
                                          </p:stCondLst>
                                        </p:cTn>
                                        <p:tgtEl>
                                          <p:spTgt spid="2117"/>
                                        </p:tgtEl>
                                        <p:attrNameLst>
                                          <p:attrName>style.visibility</p:attrName>
                                        </p:attrNameLst>
                                      </p:cBhvr>
                                      <p:to>
                                        <p:strVal val="visible"/>
                                      </p:to>
                                    </p:set>
                                    <p:animEffect transition="in" filter="fade">
                                      <p:cBhvr>
                                        <p:cTn id="43" dur="500"/>
                                        <p:tgtEl>
                                          <p:spTgt spid="2117"/>
                                        </p:tgtEl>
                                      </p:cBhvr>
                                    </p:animEffect>
                                  </p:childTnLst>
                                </p:cTn>
                              </p:par>
                              <p:par>
                                <p:cTn id="44" presetID="10" presetClass="entr" presetSubtype="0" fill="hold" nodeType="withEffect">
                                  <p:stCondLst>
                                    <p:cond delay="0"/>
                                  </p:stCondLst>
                                  <p:childTnLst>
                                    <p:set>
                                      <p:cBhvr>
                                        <p:cTn id="45" dur="1" fill="hold">
                                          <p:stCondLst>
                                            <p:cond delay="0"/>
                                          </p:stCondLst>
                                        </p:cTn>
                                        <p:tgtEl>
                                          <p:spTgt spid="2118"/>
                                        </p:tgtEl>
                                        <p:attrNameLst>
                                          <p:attrName>style.visibility</p:attrName>
                                        </p:attrNameLst>
                                      </p:cBhvr>
                                      <p:to>
                                        <p:strVal val="visible"/>
                                      </p:to>
                                    </p:set>
                                    <p:animEffect transition="in" filter="fade">
                                      <p:cBhvr>
                                        <p:cTn id="46" dur="500"/>
                                        <p:tgtEl>
                                          <p:spTgt spid="2118"/>
                                        </p:tgtEl>
                                      </p:cBhvr>
                                    </p:animEffect>
                                  </p:childTnLst>
                                </p:cTn>
                              </p:par>
                              <p:par>
                                <p:cTn id="47" presetID="10" presetClass="entr" presetSubtype="0" fill="hold" nodeType="with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2" grpId="0"/>
      <p:bldP spid="2103" grpId="0"/>
      <p:bldP spid="2104" grpId="0"/>
      <p:bldP spid="2105" grpId="0"/>
      <p:bldP spid="2106" grpId="0"/>
      <p:bldP spid="2107" grpId="0"/>
      <p:bldP spid="2108" grpId="0"/>
      <p:bldP spid="2109" grpId="0"/>
      <p:bldP spid="21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59"/>
        <p:cNvGrpSpPr/>
        <p:nvPr/>
      </p:nvGrpSpPr>
      <p:grpSpPr>
        <a:xfrm>
          <a:off x="0" y="0"/>
          <a:ext cx="0" cy="0"/>
          <a:chOff x="0" y="0"/>
          <a:chExt cx="0" cy="0"/>
        </a:xfrm>
      </p:grpSpPr>
      <p:sp>
        <p:nvSpPr>
          <p:cNvPr id="1760" name="Google Shape;1760;p45"/>
          <p:cNvSpPr txBox="1">
            <a:spLocks noGrp="1"/>
          </p:cNvSpPr>
          <p:nvPr>
            <p:ph type="subTitle" idx="1"/>
          </p:nvPr>
        </p:nvSpPr>
        <p:spPr>
          <a:xfrm>
            <a:off x="1550179" y="2272539"/>
            <a:ext cx="220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smtClean="0"/>
              <a:t>Suivi des stocks numériques</a:t>
            </a:r>
            <a:endParaRPr dirty="0"/>
          </a:p>
        </p:txBody>
      </p:sp>
      <p:sp>
        <p:nvSpPr>
          <p:cNvPr id="1763" name="Google Shape;176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algn="l"/>
            <a:r>
              <a:rPr lang="en" sz="3200" dirty="0" smtClean="0"/>
              <a:t>Avantages de l’application web</a:t>
            </a:r>
            <a:endParaRPr lang="fr-FR" sz="3200" dirty="0">
              <a:solidFill>
                <a:schemeClr val="dk1"/>
              </a:solidFill>
            </a:endParaRPr>
          </a:p>
        </p:txBody>
      </p:sp>
      <p:sp>
        <p:nvSpPr>
          <p:cNvPr id="1764" name="Google Shape;1764;p45"/>
          <p:cNvSpPr txBox="1">
            <a:spLocks noGrp="1"/>
          </p:cNvSpPr>
          <p:nvPr>
            <p:ph type="subTitle" idx="7"/>
          </p:nvPr>
        </p:nvSpPr>
        <p:spPr>
          <a:xfrm>
            <a:off x="1550178" y="1946430"/>
            <a:ext cx="2749871"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Suivi des stocks</a:t>
            </a:r>
            <a:endParaRPr dirty="0"/>
          </a:p>
        </p:txBody>
      </p:sp>
      <p:sp>
        <p:nvSpPr>
          <p:cNvPr id="1766" name="Google Shape;1766;p45"/>
          <p:cNvSpPr txBox="1">
            <a:spLocks noGrp="1"/>
          </p:cNvSpPr>
          <p:nvPr>
            <p:ph type="subTitle" idx="3"/>
          </p:nvPr>
        </p:nvSpPr>
        <p:spPr>
          <a:xfrm>
            <a:off x="1648014" y="4003601"/>
            <a:ext cx="220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1768" name="Google Shape;1768;p45"/>
          <p:cNvSpPr txBox="1">
            <a:spLocks noGrp="1"/>
          </p:cNvSpPr>
          <p:nvPr>
            <p:ph type="subTitle" idx="5"/>
          </p:nvPr>
        </p:nvSpPr>
        <p:spPr>
          <a:xfrm>
            <a:off x="5242701" y="2289036"/>
            <a:ext cx="220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1770" name="Google Shape;1770;p45"/>
          <p:cNvSpPr txBox="1">
            <a:spLocks noGrp="1"/>
          </p:cNvSpPr>
          <p:nvPr>
            <p:ph type="subTitle" idx="9"/>
          </p:nvPr>
        </p:nvSpPr>
        <p:spPr>
          <a:xfrm>
            <a:off x="1648014" y="3677502"/>
            <a:ext cx="22041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771" name="Google Shape;1771;p45"/>
          <p:cNvSpPr txBox="1">
            <a:spLocks noGrp="1"/>
          </p:cNvSpPr>
          <p:nvPr>
            <p:ph type="subTitle" idx="14"/>
          </p:nvPr>
        </p:nvSpPr>
        <p:spPr>
          <a:xfrm>
            <a:off x="5242702" y="1962927"/>
            <a:ext cx="22041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grpSp>
        <p:nvGrpSpPr>
          <p:cNvPr id="1773" name="Google Shape;1773;p45"/>
          <p:cNvGrpSpPr/>
          <p:nvPr/>
        </p:nvGrpSpPr>
        <p:grpSpPr>
          <a:xfrm>
            <a:off x="1766706" y="3165333"/>
            <a:ext cx="299492" cy="340983"/>
            <a:chOff x="742339" y="1436604"/>
            <a:chExt cx="418402" cy="476366"/>
          </a:xfrm>
        </p:grpSpPr>
        <p:sp>
          <p:nvSpPr>
            <p:cNvPr id="1774" name="Google Shape;1774;p45"/>
            <p:cNvSpPr/>
            <p:nvPr/>
          </p:nvSpPr>
          <p:spPr>
            <a:xfrm>
              <a:off x="836180" y="1697442"/>
              <a:ext cx="98615" cy="215528"/>
            </a:xfrm>
            <a:custGeom>
              <a:avLst/>
              <a:gdLst/>
              <a:ahLst/>
              <a:cxnLst/>
              <a:rect l="l" t="t" r="r" b="b"/>
              <a:pathLst>
                <a:path w="2603" h="5689" extrusionOk="0">
                  <a:moveTo>
                    <a:pt x="205" y="0"/>
                  </a:moveTo>
                  <a:cubicBezTo>
                    <a:pt x="168" y="0"/>
                    <a:pt x="130" y="12"/>
                    <a:pt x="98" y="36"/>
                  </a:cubicBezTo>
                  <a:cubicBezTo>
                    <a:pt x="17" y="96"/>
                    <a:pt x="0" y="209"/>
                    <a:pt x="61" y="290"/>
                  </a:cubicBezTo>
                  <a:lnTo>
                    <a:pt x="931" y="1459"/>
                  </a:lnTo>
                  <a:lnTo>
                    <a:pt x="931" y="4503"/>
                  </a:lnTo>
                  <a:cubicBezTo>
                    <a:pt x="931" y="4560"/>
                    <a:pt x="957" y="4613"/>
                    <a:pt x="1004" y="4649"/>
                  </a:cubicBezTo>
                  <a:lnTo>
                    <a:pt x="2310" y="5650"/>
                  </a:lnTo>
                  <a:cubicBezTo>
                    <a:pt x="2342" y="5675"/>
                    <a:pt x="2382" y="5689"/>
                    <a:pt x="2421" y="5689"/>
                  </a:cubicBezTo>
                  <a:cubicBezTo>
                    <a:pt x="2522" y="5689"/>
                    <a:pt x="2603" y="5607"/>
                    <a:pt x="2603" y="5507"/>
                  </a:cubicBezTo>
                  <a:lnTo>
                    <a:pt x="2603" y="4240"/>
                  </a:lnTo>
                  <a:cubicBezTo>
                    <a:pt x="2602" y="4141"/>
                    <a:pt x="2522" y="4060"/>
                    <a:pt x="2423" y="4060"/>
                  </a:cubicBezTo>
                  <a:cubicBezTo>
                    <a:pt x="2323" y="4060"/>
                    <a:pt x="2241" y="4141"/>
                    <a:pt x="2241" y="4240"/>
                  </a:cubicBezTo>
                  <a:lnTo>
                    <a:pt x="2241" y="5137"/>
                  </a:lnTo>
                  <a:lnTo>
                    <a:pt x="1292" y="4408"/>
                  </a:lnTo>
                  <a:lnTo>
                    <a:pt x="1292" y="1398"/>
                  </a:lnTo>
                  <a:cubicBezTo>
                    <a:pt x="1292" y="1359"/>
                    <a:pt x="1278" y="1322"/>
                    <a:pt x="1256" y="1291"/>
                  </a:cubicBezTo>
                  <a:lnTo>
                    <a:pt x="350" y="73"/>
                  </a:lnTo>
                  <a:cubicBezTo>
                    <a:pt x="314" y="26"/>
                    <a:pt x="260"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5"/>
            <p:cNvSpPr/>
            <p:nvPr/>
          </p:nvSpPr>
          <p:spPr>
            <a:xfrm>
              <a:off x="818487" y="1437664"/>
              <a:ext cx="25686" cy="55502"/>
            </a:xfrm>
            <a:custGeom>
              <a:avLst/>
              <a:gdLst/>
              <a:ahLst/>
              <a:cxnLst/>
              <a:rect l="l" t="t" r="r" b="b"/>
              <a:pathLst>
                <a:path w="678" h="1465" extrusionOk="0">
                  <a:moveTo>
                    <a:pt x="196" y="1"/>
                  </a:moveTo>
                  <a:cubicBezTo>
                    <a:pt x="181" y="1"/>
                    <a:pt x="168" y="6"/>
                    <a:pt x="158" y="16"/>
                  </a:cubicBezTo>
                  <a:cubicBezTo>
                    <a:pt x="0" y="172"/>
                    <a:pt x="109" y="362"/>
                    <a:pt x="261" y="362"/>
                  </a:cubicBezTo>
                  <a:lnTo>
                    <a:pt x="316" y="362"/>
                  </a:lnTo>
                  <a:lnTo>
                    <a:pt x="316" y="1350"/>
                  </a:lnTo>
                  <a:cubicBezTo>
                    <a:pt x="316" y="1363"/>
                    <a:pt x="322" y="1378"/>
                    <a:pt x="332" y="1387"/>
                  </a:cubicBezTo>
                  <a:cubicBezTo>
                    <a:pt x="386" y="1442"/>
                    <a:pt x="444" y="1465"/>
                    <a:pt x="497" y="1465"/>
                  </a:cubicBezTo>
                  <a:cubicBezTo>
                    <a:pt x="597" y="1465"/>
                    <a:pt x="678" y="1384"/>
                    <a:pt x="678" y="1285"/>
                  </a:cubicBezTo>
                  <a:lnTo>
                    <a:pt x="678" y="54"/>
                  </a:lnTo>
                  <a:cubicBezTo>
                    <a:pt x="678" y="26"/>
                    <a:pt x="655"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5"/>
            <p:cNvSpPr/>
            <p:nvPr/>
          </p:nvSpPr>
          <p:spPr>
            <a:xfrm>
              <a:off x="875807" y="1510934"/>
              <a:ext cx="22996" cy="55502"/>
            </a:xfrm>
            <a:custGeom>
              <a:avLst/>
              <a:gdLst/>
              <a:ahLst/>
              <a:cxnLst/>
              <a:rect l="l" t="t" r="r" b="b"/>
              <a:pathLst>
                <a:path w="607" h="1465" extrusionOk="0">
                  <a:moveTo>
                    <a:pt x="198" y="0"/>
                  </a:moveTo>
                  <a:cubicBezTo>
                    <a:pt x="102" y="0"/>
                    <a:pt x="17" y="70"/>
                    <a:pt x="10" y="164"/>
                  </a:cubicBezTo>
                  <a:cubicBezTo>
                    <a:pt x="0" y="271"/>
                    <a:pt x="84" y="360"/>
                    <a:pt x="189" y="360"/>
                  </a:cubicBezTo>
                  <a:lnTo>
                    <a:pt x="246" y="360"/>
                  </a:lnTo>
                  <a:lnTo>
                    <a:pt x="246" y="1283"/>
                  </a:lnTo>
                  <a:cubicBezTo>
                    <a:pt x="246" y="1385"/>
                    <a:pt x="326" y="1464"/>
                    <a:pt x="426" y="1464"/>
                  </a:cubicBezTo>
                  <a:cubicBezTo>
                    <a:pt x="525" y="1464"/>
                    <a:pt x="607" y="1383"/>
                    <a:pt x="607" y="1283"/>
                  </a:cubicBezTo>
                  <a:lnTo>
                    <a:pt x="607" y="183"/>
                  </a:lnTo>
                  <a:cubicBezTo>
                    <a:pt x="607" y="82"/>
                    <a:pt x="524" y="0"/>
                    <a:pt x="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5"/>
            <p:cNvSpPr/>
            <p:nvPr/>
          </p:nvSpPr>
          <p:spPr>
            <a:xfrm>
              <a:off x="909108" y="1437664"/>
              <a:ext cx="25686" cy="55502"/>
            </a:xfrm>
            <a:custGeom>
              <a:avLst/>
              <a:gdLst/>
              <a:ahLst/>
              <a:cxnLst/>
              <a:rect l="l" t="t" r="r" b="b"/>
              <a:pathLst>
                <a:path w="678" h="1465" extrusionOk="0">
                  <a:moveTo>
                    <a:pt x="196" y="1"/>
                  </a:moveTo>
                  <a:cubicBezTo>
                    <a:pt x="181" y="1"/>
                    <a:pt x="168" y="6"/>
                    <a:pt x="158" y="16"/>
                  </a:cubicBezTo>
                  <a:cubicBezTo>
                    <a:pt x="0" y="172"/>
                    <a:pt x="108" y="362"/>
                    <a:pt x="260" y="362"/>
                  </a:cubicBezTo>
                  <a:lnTo>
                    <a:pt x="316" y="362"/>
                  </a:lnTo>
                  <a:lnTo>
                    <a:pt x="316" y="1350"/>
                  </a:lnTo>
                  <a:cubicBezTo>
                    <a:pt x="316" y="1363"/>
                    <a:pt x="322" y="1378"/>
                    <a:pt x="332" y="1387"/>
                  </a:cubicBezTo>
                  <a:cubicBezTo>
                    <a:pt x="386" y="1442"/>
                    <a:pt x="444" y="1464"/>
                    <a:pt x="497" y="1464"/>
                  </a:cubicBezTo>
                  <a:cubicBezTo>
                    <a:pt x="597" y="1464"/>
                    <a:pt x="678" y="1384"/>
                    <a:pt x="678" y="1284"/>
                  </a:cubicBezTo>
                  <a:lnTo>
                    <a:pt x="678" y="54"/>
                  </a:lnTo>
                  <a:cubicBezTo>
                    <a:pt x="678" y="25"/>
                    <a:pt x="655"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5"/>
            <p:cNvSpPr/>
            <p:nvPr/>
          </p:nvSpPr>
          <p:spPr>
            <a:xfrm>
              <a:off x="772116" y="1436604"/>
              <a:ext cx="38529" cy="58078"/>
            </a:xfrm>
            <a:custGeom>
              <a:avLst/>
              <a:gdLst/>
              <a:ahLst/>
              <a:cxnLst/>
              <a:rect l="l" t="t" r="r" b="b"/>
              <a:pathLst>
                <a:path w="1017" h="1533" extrusionOk="0">
                  <a:moveTo>
                    <a:pt x="510" y="349"/>
                  </a:moveTo>
                  <a:cubicBezTo>
                    <a:pt x="591" y="349"/>
                    <a:pt x="657" y="415"/>
                    <a:pt x="657" y="496"/>
                  </a:cubicBezTo>
                  <a:lnTo>
                    <a:pt x="657" y="1035"/>
                  </a:lnTo>
                  <a:cubicBezTo>
                    <a:pt x="657" y="1116"/>
                    <a:pt x="592" y="1183"/>
                    <a:pt x="510" y="1183"/>
                  </a:cubicBezTo>
                  <a:cubicBezTo>
                    <a:pt x="493" y="1183"/>
                    <a:pt x="477" y="1180"/>
                    <a:pt x="459" y="1174"/>
                  </a:cubicBezTo>
                  <a:cubicBezTo>
                    <a:pt x="401" y="1155"/>
                    <a:pt x="361" y="1097"/>
                    <a:pt x="361" y="1034"/>
                  </a:cubicBezTo>
                  <a:lnTo>
                    <a:pt x="361" y="498"/>
                  </a:lnTo>
                  <a:cubicBezTo>
                    <a:pt x="361" y="435"/>
                    <a:pt x="399" y="377"/>
                    <a:pt x="459" y="357"/>
                  </a:cubicBezTo>
                  <a:cubicBezTo>
                    <a:pt x="476" y="352"/>
                    <a:pt x="493" y="349"/>
                    <a:pt x="510" y="349"/>
                  </a:cubicBezTo>
                  <a:close/>
                  <a:moveTo>
                    <a:pt x="510" y="1"/>
                  </a:moveTo>
                  <a:cubicBezTo>
                    <a:pt x="502" y="1"/>
                    <a:pt x="494" y="1"/>
                    <a:pt x="486" y="1"/>
                  </a:cubicBezTo>
                  <a:cubicBezTo>
                    <a:pt x="212" y="14"/>
                    <a:pt x="1" y="250"/>
                    <a:pt x="1" y="525"/>
                  </a:cubicBezTo>
                  <a:lnTo>
                    <a:pt x="1" y="1027"/>
                  </a:lnTo>
                  <a:cubicBezTo>
                    <a:pt x="1" y="1305"/>
                    <a:pt x="229" y="1533"/>
                    <a:pt x="509" y="1533"/>
                  </a:cubicBezTo>
                  <a:cubicBezTo>
                    <a:pt x="789" y="1533"/>
                    <a:pt x="1017" y="1305"/>
                    <a:pt x="1017" y="1027"/>
                  </a:cubicBezTo>
                  <a:lnTo>
                    <a:pt x="1017" y="508"/>
                  </a:lnTo>
                  <a:cubicBezTo>
                    <a:pt x="1017" y="228"/>
                    <a:pt x="789" y="1"/>
                    <a:pt x="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5"/>
            <p:cNvSpPr/>
            <p:nvPr/>
          </p:nvSpPr>
          <p:spPr>
            <a:xfrm>
              <a:off x="772116" y="1510025"/>
              <a:ext cx="38529" cy="58078"/>
            </a:xfrm>
            <a:custGeom>
              <a:avLst/>
              <a:gdLst/>
              <a:ahLst/>
              <a:cxnLst/>
              <a:rect l="l" t="t" r="r" b="b"/>
              <a:pathLst>
                <a:path w="1017" h="1533" extrusionOk="0">
                  <a:moveTo>
                    <a:pt x="510" y="349"/>
                  </a:moveTo>
                  <a:cubicBezTo>
                    <a:pt x="591" y="349"/>
                    <a:pt x="657" y="415"/>
                    <a:pt x="657" y="495"/>
                  </a:cubicBezTo>
                  <a:lnTo>
                    <a:pt x="657" y="1035"/>
                  </a:lnTo>
                  <a:cubicBezTo>
                    <a:pt x="657" y="1116"/>
                    <a:pt x="590" y="1181"/>
                    <a:pt x="509" y="1181"/>
                  </a:cubicBezTo>
                  <a:cubicBezTo>
                    <a:pt x="428" y="1181"/>
                    <a:pt x="361" y="1116"/>
                    <a:pt x="361" y="1035"/>
                  </a:cubicBezTo>
                  <a:lnTo>
                    <a:pt x="361" y="497"/>
                  </a:lnTo>
                  <a:cubicBezTo>
                    <a:pt x="361" y="435"/>
                    <a:pt x="399" y="377"/>
                    <a:pt x="459" y="357"/>
                  </a:cubicBezTo>
                  <a:cubicBezTo>
                    <a:pt x="476" y="351"/>
                    <a:pt x="493" y="349"/>
                    <a:pt x="510" y="349"/>
                  </a:cubicBezTo>
                  <a:close/>
                  <a:moveTo>
                    <a:pt x="510" y="0"/>
                  </a:moveTo>
                  <a:cubicBezTo>
                    <a:pt x="502" y="0"/>
                    <a:pt x="494" y="1"/>
                    <a:pt x="486" y="1"/>
                  </a:cubicBezTo>
                  <a:cubicBezTo>
                    <a:pt x="212" y="14"/>
                    <a:pt x="1" y="249"/>
                    <a:pt x="1" y="525"/>
                  </a:cubicBezTo>
                  <a:lnTo>
                    <a:pt x="1" y="1026"/>
                  </a:lnTo>
                  <a:cubicBezTo>
                    <a:pt x="1" y="1305"/>
                    <a:pt x="229" y="1532"/>
                    <a:pt x="509" y="1532"/>
                  </a:cubicBezTo>
                  <a:cubicBezTo>
                    <a:pt x="789" y="1532"/>
                    <a:pt x="1017" y="1305"/>
                    <a:pt x="1017" y="1026"/>
                  </a:cubicBezTo>
                  <a:lnTo>
                    <a:pt x="1017" y="508"/>
                  </a:lnTo>
                  <a:cubicBezTo>
                    <a:pt x="1017" y="228"/>
                    <a:pt x="789" y="0"/>
                    <a:pt x="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5"/>
            <p:cNvSpPr/>
            <p:nvPr/>
          </p:nvSpPr>
          <p:spPr>
            <a:xfrm>
              <a:off x="825496" y="1509987"/>
              <a:ext cx="38491" cy="58078"/>
            </a:xfrm>
            <a:custGeom>
              <a:avLst/>
              <a:gdLst/>
              <a:ahLst/>
              <a:cxnLst/>
              <a:rect l="l" t="t" r="r" b="b"/>
              <a:pathLst>
                <a:path w="1016" h="1533" extrusionOk="0">
                  <a:moveTo>
                    <a:pt x="509" y="350"/>
                  </a:moveTo>
                  <a:cubicBezTo>
                    <a:pt x="590" y="350"/>
                    <a:pt x="655" y="416"/>
                    <a:pt x="655" y="496"/>
                  </a:cubicBezTo>
                  <a:lnTo>
                    <a:pt x="655" y="1036"/>
                  </a:lnTo>
                  <a:cubicBezTo>
                    <a:pt x="655" y="1117"/>
                    <a:pt x="590" y="1182"/>
                    <a:pt x="507" y="1182"/>
                  </a:cubicBezTo>
                  <a:cubicBezTo>
                    <a:pt x="427" y="1182"/>
                    <a:pt x="360" y="1117"/>
                    <a:pt x="360" y="1036"/>
                  </a:cubicBezTo>
                  <a:lnTo>
                    <a:pt x="360" y="498"/>
                  </a:lnTo>
                  <a:lnTo>
                    <a:pt x="361" y="498"/>
                  </a:lnTo>
                  <a:cubicBezTo>
                    <a:pt x="361" y="436"/>
                    <a:pt x="398" y="378"/>
                    <a:pt x="459" y="358"/>
                  </a:cubicBezTo>
                  <a:cubicBezTo>
                    <a:pt x="476" y="352"/>
                    <a:pt x="493" y="350"/>
                    <a:pt x="509" y="350"/>
                  </a:cubicBezTo>
                  <a:close/>
                  <a:moveTo>
                    <a:pt x="507" y="1"/>
                  </a:moveTo>
                  <a:cubicBezTo>
                    <a:pt x="229" y="1"/>
                    <a:pt x="0" y="228"/>
                    <a:pt x="0" y="507"/>
                  </a:cubicBezTo>
                  <a:lnTo>
                    <a:pt x="0" y="1008"/>
                  </a:lnTo>
                  <a:cubicBezTo>
                    <a:pt x="0" y="1282"/>
                    <a:pt x="210" y="1520"/>
                    <a:pt x="484" y="1532"/>
                  </a:cubicBezTo>
                  <a:cubicBezTo>
                    <a:pt x="492" y="1533"/>
                    <a:pt x="500" y="1533"/>
                    <a:pt x="509" y="1533"/>
                  </a:cubicBezTo>
                  <a:cubicBezTo>
                    <a:pt x="788" y="1533"/>
                    <a:pt x="1015" y="1305"/>
                    <a:pt x="1015" y="1025"/>
                  </a:cubicBezTo>
                  <a:lnTo>
                    <a:pt x="1015" y="507"/>
                  </a:lnTo>
                  <a:cubicBezTo>
                    <a:pt x="1015" y="227"/>
                    <a:pt x="788" y="1"/>
                    <a:pt x="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5"/>
            <p:cNvSpPr/>
            <p:nvPr/>
          </p:nvSpPr>
          <p:spPr>
            <a:xfrm>
              <a:off x="913655" y="1509987"/>
              <a:ext cx="38529" cy="58078"/>
            </a:xfrm>
            <a:custGeom>
              <a:avLst/>
              <a:gdLst/>
              <a:ahLst/>
              <a:cxnLst/>
              <a:rect l="l" t="t" r="r" b="b"/>
              <a:pathLst>
                <a:path w="1017" h="1533" extrusionOk="0">
                  <a:moveTo>
                    <a:pt x="506" y="350"/>
                  </a:moveTo>
                  <a:cubicBezTo>
                    <a:pt x="589" y="350"/>
                    <a:pt x="655" y="416"/>
                    <a:pt x="655" y="496"/>
                  </a:cubicBezTo>
                  <a:lnTo>
                    <a:pt x="655" y="1036"/>
                  </a:lnTo>
                  <a:cubicBezTo>
                    <a:pt x="655" y="1117"/>
                    <a:pt x="589" y="1182"/>
                    <a:pt x="506" y="1182"/>
                  </a:cubicBezTo>
                  <a:cubicBezTo>
                    <a:pt x="426" y="1182"/>
                    <a:pt x="359" y="1117"/>
                    <a:pt x="359" y="1036"/>
                  </a:cubicBezTo>
                  <a:lnTo>
                    <a:pt x="359" y="496"/>
                  </a:lnTo>
                  <a:cubicBezTo>
                    <a:pt x="359" y="416"/>
                    <a:pt x="426" y="350"/>
                    <a:pt x="506" y="350"/>
                  </a:cubicBezTo>
                  <a:close/>
                  <a:moveTo>
                    <a:pt x="508" y="0"/>
                  </a:moveTo>
                  <a:cubicBezTo>
                    <a:pt x="228" y="0"/>
                    <a:pt x="1" y="229"/>
                    <a:pt x="1" y="507"/>
                  </a:cubicBezTo>
                  <a:lnTo>
                    <a:pt x="1" y="1025"/>
                  </a:lnTo>
                  <a:cubicBezTo>
                    <a:pt x="1" y="1306"/>
                    <a:pt x="228" y="1532"/>
                    <a:pt x="509" y="1532"/>
                  </a:cubicBezTo>
                  <a:cubicBezTo>
                    <a:pt x="788" y="1532"/>
                    <a:pt x="1017" y="1305"/>
                    <a:pt x="1017" y="1025"/>
                  </a:cubicBezTo>
                  <a:lnTo>
                    <a:pt x="1017" y="525"/>
                  </a:lnTo>
                  <a:cubicBezTo>
                    <a:pt x="1017" y="250"/>
                    <a:pt x="807" y="14"/>
                    <a:pt x="532" y="1"/>
                  </a:cubicBezTo>
                  <a:cubicBezTo>
                    <a:pt x="524" y="1"/>
                    <a:pt x="516" y="0"/>
                    <a:pt x="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5"/>
            <p:cNvSpPr/>
            <p:nvPr/>
          </p:nvSpPr>
          <p:spPr>
            <a:xfrm>
              <a:off x="860275" y="1436604"/>
              <a:ext cx="38529" cy="58078"/>
            </a:xfrm>
            <a:custGeom>
              <a:avLst/>
              <a:gdLst/>
              <a:ahLst/>
              <a:cxnLst/>
              <a:rect l="l" t="t" r="r" b="b"/>
              <a:pathLst>
                <a:path w="1017" h="1533" extrusionOk="0">
                  <a:moveTo>
                    <a:pt x="509" y="349"/>
                  </a:moveTo>
                  <a:cubicBezTo>
                    <a:pt x="590" y="349"/>
                    <a:pt x="657" y="415"/>
                    <a:pt x="657" y="496"/>
                  </a:cubicBezTo>
                  <a:lnTo>
                    <a:pt x="657" y="1035"/>
                  </a:lnTo>
                  <a:cubicBezTo>
                    <a:pt x="657" y="1117"/>
                    <a:pt x="591" y="1182"/>
                    <a:pt x="509" y="1182"/>
                  </a:cubicBezTo>
                  <a:cubicBezTo>
                    <a:pt x="427" y="1182"/>
                    <a:pt x="360" y="1117"/>
                    <a:pt x="360" y="1035"/>
                  </a:cubicBezTo>
                  <a:lnTo>
                    <a:pt x="360" y="496"/>
                  </a:lnTo>
                  <a:cubicBezTo>
                    <a:pt x="360" y="415"/>
                    <a:pt x="426" y="349"/>
                    <a:pt x="509" y="349"/>
                  </a:cubicBezTo>
                  <a:close/>
                  <a:moveTo>
                    <a:pt x="509" y="1"/>
                  </a:moveTo>
                  <a:cubicBezTo>
                    <a:pt x="230" y="1"/>
                    <a:pt x="2" y="228"/>
                    <a:pt x="2" y="508"/>
                  </a:cubicBezTo>
                  <a:lnTo>
                    <a:pt x="2" y="1027"/>
                  </a:lnTo>
                  <a:cubicBezTo>
                    <a:pt x="1" y="1305"/>
                    <a:pt x="228" y="1533"/>
                    <a:pt x="509" y="1533"/>
                  </a:cubicBezTo>
                  <a:cubicBezTo>
                    <a:pt x="789" y="1533"/>
                    <a:pt x="1017" y="1305"/>
                    <a:pt x="1017" y="1027"/>
                  </a:cubicBezTo>
                  <a:lnTo>
                    <a:pt x="1017" y="525"/>
                  </a:lnTo>
                  <a:cubicBezTo>
                    <a:pt x="1017" y="252"/>
                    <a:pt x="807" y="14"/>
                    <a:pt x="533" y="1"/>
                  </a:cubicBezTo>
                  <a:cubicBezTo>
                    <a:pt x="525" y="1"/>
                    <a:pt x="517"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5"/>
            <p:cNvSpPr/>
            <p:nvPr/>
          </p:nvSpPr>
          <p:spPr>
            <a:xfrm>
              <a:off x="954608" y="1436604"/>
              <a:ext cx="38529" cy="58078"/>
            </a:xfrm>
            <a:custGeom>
              <a:avLst/>
              <a:gdLst/>
              <a:ahLst/>
              <a:cxnLst/>
              <a:rect l="l" t="t" r="r" b="b"/>
              <a:pathLst>
                <a:path w="1017" h="1533" extrusionOk="0">
                  <a:moveTo>
                    <a:pt x="508" y="349"/>
                  </a:moveTo>
                  <a:cubicBezTo>
                    <a:pt x="590" y="349"/>
                    <a:pt x="656" y="415"/>
                    <a:pt x="656" y="496"/>
                  </a:cubicBezTo>
                  <a:lnTo>
                    <a:pt x="656" y="1035"/>
                  </a:lnTo>
                  <a:cubicBezTo>
                    <a:pt x="656" y="1117"/>
                    <a:pt x="591" y="1182"/>
                    <a:pt x="508" y="1182"/>
                  </a:cubicBezTo>
                  <a:cubicBezTo>
                    <a:pt x="427" y="1182"/>
                    <a:pt x="361" y="1117"/>
                    <a:pt x="361" y="1035"/>
                  </a:cubicBezTo>
                  <a:lnTo>
                    <a:pt x="361" y="496"/>
                  </a:lnTo>
                  <a:cubicBezTo>
                    <a:pt x="361" y="415"/>
                    <a:pt x="426" y="349"/>
                    <a:pt x="508" y="349"/>
                  </a:cubicBezTo>
                  <a:close/>
                  <a:moveTo>
                    <a:pt x="509" y="1"/>
                  </a:moveTo>
                  <a:cubicBezTo>
                    <a:pt x="229" y="1"/>
                    <a:pt x="2" y="228"/>
                    <a:pt x="2" y="508"/>
                  </a:cubicBezTo>
                  <a:lnTo>
                    <a:pt x="2" y="1027"/>
                  </a:lnTo>
                  <a:cubicBezTo>
                    <a:pt x="0" y="1305"/>
                    <a:pt x="229" y="1533"/>
                    <a:pt x="508" y="1533"/>
                  </a:cubicBezTo>
                  <a:cubicBezTo>
                    <a:pt x="789" y="1533"/>
                    <a:pt x="1016" y="1305"/>
                    <a:pt x="1016" y="1027"/>
                  </a:cubicBezTo>
                  <a:lnTo>
                    <a:pt x="1016" y="525"/>
                  </a:lnTo>
                  <a:cubicBezTo>
                    <a:pt x="1016" y="252"/>
                    <a:pt x="807" y="14"/>
                    <a:pt x="534" y="1"/>
                  </a:cubicBezTo>
                  <a:cubicBezTo>
                    <a:pt x="525" y="1"/>
                    <a:pt x="517"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5"/>
            <p:cNvSpPr/>
            <p:nvPr/>
          </p:nvSpPr>
          <p:spPr>
            <a:xfrm>
              <a:off x="742339" y="1479944"/>
              <a:ext cx="418402" cy="352937"/>
            </a:xfrm>
            <a:custGeom>
              <a:avLst/>
              <a:gdLst/>
              <a:ahLst/>
              <a:cxnLst/>
              <a:rect l="l" t="t" r="r" b="b"/>
              <a:pathLst>
                <a:path w="11044" h="9316" extrusionOk="0">
                  <a:moveTo>
                    <a:pt x="5751" y="2983"/>
                  </a:moveTo>
                  <a:cubicBezTo>
                    <a:pt x="5763" y="3147"/>
                    <a:pt x="5901" y="3277"/>
                    <a:pt x="6070" y="3277"/>
                  </a:cubicBezTo>
                  <a:lnTo>
                    <a:pt x="6428" y="3277"/>
                  </a:lnTo>
                  <a:cubicBezTo>
                    <a:pt x="6470" y="3414"/>
                    <a:pt x="6525" y="3548"/>
                    <a:pt x="6593" y="3675"/>
                  </a:cubicBezTo>
                  <a:lnTo>
                    <a:pt x="6531" y="3735"/>
                  </a:lnTo>
                  <a:lnTo>
                    <a:pt x="729" y="3735"/>
                  </a:lnTo>
                  <a:cubicBezTo>
                    <a:pt x="527" y="3735"/>
                    <a:pt x="362" y="3570"/>
                    <a:pt x="362" y="3367"/>
                  </a:cubicBezTo>
                  <a:lnTo>
                    <a:pt x="362" y="3116"/>
                  </a:lnTo>
                  <a:cubicBezTo>
                    <a:pt x="362" y="3043"/>
                    <a:pt x="422" y="2983"/>
                    <a:pt x="496" y="2983"/>
                  </a:cubicBezTo>
                  <a:close/>
                  <a:moveTo>
                    <a:pt x="8620" y="360"/>
                  </a:moveTo>
                  <a:lnTo>
                    <a:pt x="8620" y="869"/>
                  </a:lnTo>
                  <a:cubicBezTo>
                    <a:pt x="8620" y="955"/>
                    <a:pt x="8681" y="1031"/>
                    <a:pt x="8764" y="1048"/>
                  </a:cubicBezTo>
                  <a:cubicBezTo>
                    <a:pt x="8956" y="1090"/>
                    <a:pt x="9139" y="1165"/>
                    <a:pt x="9307" y="1267"/>
                  </a:cubicBezTo>
                  <a:cubicBezTo>
                    <a:pt x="9337" y="1286"/>
                    <a:pt x="9370" y="1294"/>
                    <a:pt x="9404" y="1294"/>
                  </a:cubicBezTo>
                  <a:cubicBezTo>
                    <a:pt x="9451" y="1294"/>
                    <a:pt x="9499" y="1277"/>
                    <a:pt x="9534" y="1242"/>
                  </a:cubicBezTo>
                  <a:lnTo>
                    <a:pt x="9843" y="942"/>
                  </a:lnTo>
                  <a:lnTo>
                    <a:pt x="10176" y="1266"/>
                  </a:lnTo>
                  <a:lnTo>
                    <a:pt x="9867" y="1567"/>
                  </a:lnTo>
                  <a:cubicBezTo>
                    <a:pt x="9808" y="1626"/>
                    <a:pt x="9797" y="1718"/>
                    <a:pt x="9843" y="1788"/>
                  </a:cubicBezTo>
                  <a:cubicBezTo>
                    <a:pt x="9949" y="1952"/>
                    <a:pt x="10024" y="2130"/>
                    <a:pt x="10069" y="2319"/>
                  </a:cubicBezTo>
                  <a:cubicBezTo>
                    <a:pt x="10087" y="2400"/>
                    <a:pt x="10163" y="2457"/>
                    <a:pt x="10247" y="2457"/>
                  </a:cubicBezTo>
                  <a:lnTo>
                    <a:pt x="10684" y="2457"/>
                  </a:lnTo>
                  <a:lnTo>
                    <a:pt x="10682" y="2916"/>
                  </a:lnTo>
                  <a:lnTo>
                    <a:pt x="10200" y="2916"/>
                  </a:lnTo>
                  <a:cubicBezTo>
                    <a:pt x="10116" y="2916"/>
                    <a:pt x="10044" y="2975"/>
                    <a:pt x="10027" y="3058"/>
                  </a:cubicBezTo>
                  <a:cubicBezTo>
                    <a:pt x="9986" y="3252"/>
                    <a:pt x="9911" y="3435"/>
                    <a:pt x="9808" y="3603"/>
                  </a:cubicBezTo>
                  <a:cubicBezTo>
                    <a:pt x="9762" y="3675"/>
                    <a:pt x="9773" y="3769"/>
                    <a:pt x="9833" y="3829"/>
                  </a:cubicBezTo>
                  <a:lnTo>
                    <a:pt x="10133" y="4138"/>
                  </a:lnTo>
                  <a:lnTo>
                    <a:pt x="9809" y="4472"/>
                  </a:lnTo>
                  <a:lnTo>
                    <a:pt x="9513" y="4169"/>
                  </a:lnTo>
                  <a:cubicBezTo>
                    <a:pt x="9477" y="4132"/>
                    <a:pt x="9430" y="4113"/>
                    <a:pt x="9382" y="4113"/>
                  </a:cubicBezTo>
                  <a:cubicBezTo>
                    <a:pt x="9347" y="4113"/>
                    <a:pt x="9312" y="4123"/>
                    <a:pt x="9281" y="4142"/>
                  </a:cubicBezTo>
                  <a:cubicBezTo>
                    <a:pt x="9120" y="4246"/>
                    <a:pt x="8945" y="4320"/>
                    <a:pt x="8760" y="4363"/>
                  </a:cubicBezTo>
                  <a:cubicBezTo>
                    <a:pt x="8677" y="4383"/>
                    <a:pt x="8619" y="4458"/>
                    <a:pt x="8619" y="4543"/>
                  </a:cubicBezTo>
                  <a:lnTo>
                    <a:pt x="8619" y="4980"/>
                  </a:lnTo>
                  <a:lnTo>
                    <a:pt x="8160" y="4980"/>
                  </a:lnTo>
                  <a:lnTo>
                    <a:pt x="8160" y="4606"/>
                  </a:lnTo>
                  <a:cubicBezTo>
                    <a:pt x="8160" y="4520"/>
                    <a:pt x="8101" y="4446"/>
                    <a:pt x="8019" y="4426"/>
                  </a:cubicBezTo>
                  <a:cubicBezTo>
                    <a:pt x="7822" y="4382"/>
                    <a:pt x="7634" y="4303"/>
                    <a:pt x="7463" y="4191"/>
                  </a:cubicBezTo>
                  <a:cubicBezTo>
                    <a:pt x="7432" y="4170"/>
                    <a:pt x="7398" y="4161"/>
                    <a:pt x="7364" y="4161"/>
                  </a:cubicBezTo>
                  <a:cubicBezTo>
                    <a:pt x="7316" y="4161"/>
                    <a:pt x="7268" y="4180"/>
                    <a:pt x="7232" y="4217"/>
                  </a:cubicBezTo>
                  <a:lnTo>
                    <a:pt x="6918" y="4539"/>
                  </a:lnTo>
                  <a:lnTo>
                    <a:pt x="6579" y="4191"/>
                  </a:lnTo>
                  <a:lnTo>
                    <a:pt x="6893" y="3869"/>
                  </a:lnTo>
                  <a:cubicBezTo>
                    <a:pt x="6955" y="3806"/>
                    <a:pt x="6965" y="3708"/>
                    <a:pt x="6918" y="3631"/>
                  </a:cubicBezTo>
                  <a:cubicBezTo>
                    <a:pt x="6809" y="3456"/>
                    <a:pt x="6733" y="3267"/>
                    <a:pt x="6689" y="3064"/>
                  </a:cubicBezTo>
                  <a:cubicBezTo>
                    <a:pt x="6670" y="2977"/>
                    <a:pt x="6594" y="2915"/>
                    <a:pt x="6508" y="2915"/>
                  </a:cubicBezTo>
                  <a:lnTo>
                    <a:pt x="6064" y="2915"/>
                  </a:lnTo>
                  <a:lnTo>
                    <a:pt x="6064" y="2424"/>
                  </a:lnTo>
                  <a:lnTo>
                    <a:pt x="6579" y="2424"/>
                  </a:lnTo>
                  <a:cubicBezTo>
                    <a:pt x="6662" y="2424"/>
                    <a:pt x="6735" y="2365"/>
                    <a:pt x="6751" y="2281"/>
                  </a:cubicBezTo>
                  <a:cubicBezTo>
                    <a:pt x="6793" y="2087"/>
                    <a:pt x="6869" y="1904"/>
                    <a:pt x="6971" y="1737"/>
                  </a:cubicBezTo>
                  <a:cubicBezTo>
                    <a:pt x="7016" y="1664"/>
                    <a:pt x="7006" y="1570"/>
                    <a:pt x="6947" y="1509"/>
                  </a:cubicBezTo>
                  <a:lnTo>
                    <a:pt x="6646" y="1200"/>
                  </a:lnTo>
                  <a:lnTo>
                    <a:pt x="6970" y="866"/>
                  </a:lnTo>
                  <a:lnTo>
                    <a:pt x="7272" y="1176"/>
                  </a:lnTo>
                  <a:cubicBezTo>
                    <a:pt x="7306" y="1211"/>
                    <a:pt x="7351" y="1229"/>
                    <a:pt x="7397" y="1229"/>
                  </a:cubicBezTo>
                  <a:cubicBezTo>
                    <a:pt x="7430" y="1229"/>
                    <a:pt x="7463" y="1220"/>
                    <a:pt x="7493" y="1200"/>
                  </a:cubicBezTo>
                  <a:cubicBezTo>
                    <a:pt x="7656" y="1095"/>
                    <a:pt x="7834" y="1019"/>
                    <a:pt x="8023" y="975"/>
                  </a:cubicBezTo>
                  <a:cubicBezTo>
                    <a:pt x="8105" y="957"/>
                    <a:pt x="8162" y="882"/>
                    <a:pt x="8162" y="797"/>
                  </a:cubicBezTo>
                  <a:lnTo>
                    <a:pt x="8162" y="360"/>
                  </a:lnTo>
                  <a:close/>
                  <a:moveTo>
                    <a:pt x="8080" y="0"/>
                  </a:moveTo>
                  <a:cubicBezTo>
                    <a:pt x="7907" y="0"/>
                    <a:pt x="7765" y="141"/>
                    <a:pt x="7765" y="315"/>
                  </a:cubicBezTo>
                  <a:lnTo>
                    <a:pt x="7765" y="663"/>
                  </a:lnTo>
                  <a:cubicBezTo>
                    <a:pt x="7630" y="703"/>
                    <a:pt x="7499" y="757"/>
                    <a:pt x="7375" y="825"/>
                  </a:cubicBezTo>
                  <a:lnTo>
                    <a:pt x="7133" y="582"/>
                  </a:lnTo>
                  <a:cubicBezTo>
                    <a:pt x="7091" y="540"/>
                    <a:pt x="7039" y="508"/>
                    <a:pt x="6982" y="495"/>
                  </a:cubicBezTo>
                  <a:cubicBezTo>
                    <a:pt x="6956" y="489"/>
                    <a:pt x="6931" y="486"/>
                    <a:pt x="6906" y="486"/>
                  </a:cubicBezTo>
                  <a:cubicBezTo>
                    <a:pt x="6823" y="486"/>
                    <a:pt x="6744" y="519"/>
                    <a:pt x="6685" y="577"/>
                  </a:cubicBezTo>
                  <a:lnTo>
                    <a:pt x="6278" y="985"/>
                  </a:lnTo>
                  <a:cubicBezTo>
                    <a:pt x="6219" y="1043"/>
                    <a:pt x="6186" y="1122"/>
                    <a:pt x="6186" y="1206"/>
                  </a:cubicBezTo>
                  <a:cubicBezTo>
                    <a:pt x="6186" y="1289"/>
                    <a:pt x="6219" y="1368"/>
                    <a:pt x="6278" y="1428"/>
                  </a:cubicBezTo>
                  <a:lnTo>
                    <a:pt x="6524" y="1674"/>
                  </a:lnTo>
                  <a:cubicBezTo>
                    <a:pt x="6457" y="1797"/>
                    <a:pt x="6403" y="1928"/>
                    <a:pt x="6362" y="2063"/>
                  </a:cubicBezTo>
                  <a:lnTo>
                    <a:pt x="6016" y="2063"/>
                  </a:lnTo>
                  <a:cubicBezTo>
                    <a:pt x="5842" y="2063"/>
                    <a:pt x="5701" y="2205"/>
                    <a:pt x="5701" y="2379"/>
                  </a:cubicBezTo>
                  <a:lnTo>
                    <a:pt x="5701" y="2622"/>
                  </a:lnTo>
                  <a:lnTo>
                    <a:pt x="502" y="2622"/>
                  </a:lnTo>
                  <a:cubicBezTo>
                    <a:pt x="225" y="2622"/>
                    <a:pt x="0" y="2845"/>
                    <a:pt x="0" y="3122"/>
                  </a:cubicBezTo>
                  <a:lnTo>
                    <a:pt x="0" y="3360"/>
                  </a:lnTo>
                  <a:cubicBezTo>
                    <a:pt x="0" y="3766"/>
                    <a:pt x="330" y="4095"/>
                    <a:pt x="736" y="4095"/>
                  </a:cubicBezTo>
                  <a:lnTo>
                    <a:pt x="1106" y="4095"/>
                  </a:lnTo>
                  <a:lnTo>
                    <a:pt x="2019" y="5335"/>
                  </a:lnTo>
                  <a:cubicBezTo>
                    <a:pt x="2055" y="5383"/>
                    <a:pt x="2111" y="5409"/>
                    <a:pt x="2167" y="5409"/>
                  </a:cubicBezTo>
                  <a:cubicBezTo>
                    <a:pt x="2205" y="5409"/>
                    <a:pt x="2244" y="5397"/>
                    <a:pt x="2277" y="5373"/>
                  </a:cubicBezTo>
                  <a:cubicBezTo>
                    <a:pt x="2358" y="5313"/>
                    <a:pt x="2376" y="5198"/>
                    <a:pt x="2315" y="5116"/>
                  </a:cubicBezTo>
                  <a:lnTo>
                    <a:pt x="1566" y="4096"/>
                  </a:lnTo>
                  <a:lnTo>
                    <a:pt x="6183" y="4096"/>
                  </a:lnTo>
                  <a:cubicBezTo>
                    <a:pt x="6169" y="4205"/>
                    <a:pt x="6199" y="4304"/>
                    <a:pt x="6272" y="4377"/>
                  </a:cubicBezTo>
                  <a:lnTo>
                    <a:pt x="6549" y="4654"/>
                  </a:lnTo>
                  <a:lnTo>
                    <a:pt x="4769" y="7047"/>
                  </a:lnTo>
                  <a:cubicBezTo>
                    <a:pt x="4745" y="7078"/>
                    <a:pt x="4732" y="7117"/>
                    <a:pt x="4751" y="7157"/>
                  </a:cubicBezTo>
                  <a:lnTo>
                    <a:pt x="4751" y="9132"/>
                  </a:lnTo>
                  <a:cubicBezTo>
                    <a:pt x="4733" y="9234"/>
                    <a:pt x="4814" y="9315"/>
                    <a:pt x="4916" y="9315"/>
                  </a:cubicBezTo>
                  <a:cubicBezTo>
                    <a:pt x="5018" y="9315"/>
                    <a:pt x="5111" y="9132"/>
                    <a:pt x="5111" y="9132"/>
                  </a:cubicBezTo>
                  <a:lnTo>
                    <a:pt x="5111" y="7225"/>
                  </a:lnTo>
                  <a:lnTo>
                    <a:pt x="6846" y="4881"/>
                  </a:lnTo>
                  <a:cubicBezTo>
                    <a:pt x="6866" y="4885"/>
                    <a:pt x="6886" y="4887"/>
                    <a:pt x="6906" y="4887"/>
                  </a:cubicBezTo>
                  <a:cubicBezTo>
                    <a:pt x="6986" y="4887"/>
                    <a:pt x="7067" y="4856"/>
                    <a:pt x="7127" y="4794"/>
                  </a:cubicBezTo>
                  <a:lnTo>
                    <a:pt x="7373" y="4547"/>
                  </a:lnTo>
                  <a:cubicBezTo>
                    <a:pt x="7498" y="4615"/>
                    <a:pt x="7629" y="4669"/>
                    <a:pt x="7765" y="4709"/>
                  </a:cubicBezTo>
                  <a:lnTo>
                    <a:pt x="7765" y="5060"/>
                  </a:lnTo>
                  <a:cubicBezTo>
                    <a:pt x="7765" y="5235"/>
                    <a:pt x="7907" y="5376"/>
                    <a:pt x="8080" y="5376"/>
                  </a:cubicBezTo>
                  <a:lnTo>
                    <a:pt x="8662" y="5376"/>
                  </a:lnTo>
                  <a:cubicBezTo>
                    <a:pt x="8836" y="5376"/>
                    <a:pt x="8977" y="5235"/>
                    <a:pt x="8977" y="5060"/>
                  </a:cubicBezTo>
                  <a:lnTo>
                    <a:pt x="8977" y="4714"/>
                  </a:lnTo>
                  <a:cubicBezTo>
                    <a:pt x="9112" y="4673"/>
                    <a:pt x="9243" y="4620"/>
                    <a:pt x="9368" y="4552"/>
                  </a:cubicBezTo>
                  <a:lnTo>
                    <a:pt x="9613" y="4797"/>
                  </a:lnTo>
                  <a:cubicBezTo>
                    <a:pt x="9674" y="4859"/>
                    <a:pt x="9754" y="4890"/>
                    <a:pt x="9835" y="4890"/>
                  </a:cubicBezTo>
                  <a:cubicBezTo>
                    <a:pt x="9916" y="4890"/>
                    <a:pt x="9997" y="4859"/>
                    <a:pt x="10059" y="4797"/>
                  </a:cubicBezTo>
                  <a:lnTo>
                    <a:pt x="10464" y="4392"/>
                  </a:lnTo>
                  <a:cubicBezTo>
                    <a:pt x="10586" y="4269"/>
                    <a:pt x="10586" y="4070"/>
                    <a:pt x="10464" y="3949"/>
                  </a:cubicBezTo>
                  <a:lnTo>
                    <a:pt x="10218" y="3702"/>
                  </a:lnTo>
                  <a:cubicBezTo>
                    <a:pt x="10285" y="3578"/>
                    <a:pt x="10340" y="3447"/>
                    <a:pt x="10380" y="3312"/>
                  </a:cubicBezTo>
                  <a:lnTo>
                    <a:pt x="10728" y="3312"/>
                  </a:lnTo>
                  <a:cubicBezTo>
                    <a:pt x="10902" y="3312"/>
                    <a:pt x="11043" y="3170"/>
                    <a:pt x="11043" y="2997"/>
                  </a:cubicBezTo>
                  <a:lnTo>
                    <a:pt x="11043" y="2380"/>
                  </a:lnTo>
                  <a:cubicBezTo>
                    <a:pt x="11042" y="2204"/>
                    <a:pt x="10902" y="2063"/>
                    <a:pt x="10729" y="2063"/>
                  </a:cubicBezTo>
                  <a:lnTo>
                    <a:pt x="10380" y="2063"/>
                  </a:lnTo>
                  <a:cubicBezTo>
                    <a:pt x="10341" y="1928"/>
                    <a:pt x="10286" y="1797"/>
                    <a:pt x="10218" y="1674"/>
                  </a:cubicBezTo>
                  <a:lnTo>
                    <a:pt x="10464" y="1427"/>
                  </a:lnTo>
                  <a:cubicBezTo>
                    <a:pt x="10523" y="1368"/>
                    <a:pt x="10556" y="1289"/>
                    <a:pt x="10556" y="1206"/>
                  </a:cubicBezTo>
                  <a:cubicBezTo>
                    <a:pt x="10556" y="1122"/>
                    <a:pt x="10523" y="1043"/>
                    <a:pt x="10464" y="985"/>
                  </a:cubicBezTo>
                  <a:lnTo>
                    <a:pt x="10059" y="579"/>
                  </a:lnTo>
                  <a:cubicBezTo>
                    <a:pt x="9997" y="517"/>
                    <a:pt x="9916" y="487"/>
                    <a:pt x="9836" y="487"/>
                  </a:cubicBezTo>
                  <a:cubicBezTo>
                    <a:pt x="9755" y="487"/>
                    <a:pt x="9675" y="517"/>
                    <a:pt x="9613" y="579"/>
                  </a:cubicBezTo>
                  <a:lnTo>
                    <a:pt x="9368" y="823"/>
                  </a:lnTo>
                  <a:cubicBezTo>
                    <a:pt x="9243" y="757"/>
                    <a:pt x="9112" y="702"/>
                    <a:pt x="8977" y="661"/>
                  </a:cubicBezTo>
                  <a:lnTo>
                    <a:pt x="8977" y="315"/>
                  </a:lnTo>
                  <a:cubicBezTo>
                    <a:pt x="8977" y="141"/>
                    <a:pt x="8836" y="0"/>
                    <a:pt x="8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5"/>
            <p:cNvSpPr/>
            <p:nvPr/>
          </p:nvSpPr>
          <p:spPr>
            <a:xfrm>
              <a:off x="1008367" y="1531051"/>
              <a:ext cx="105169" cy="101039"/>
            </a:xfrm>
            <a:custGeom>
              <a:avLst/>
              <a:gdLst/>
              <a:ahLst/>
              <a:cxnLst/>
              <a:rect l="l" t="t" r="r" b="b"/>
              <a:pathLst>
                <a:path w="2776" h="2667" extrusionOk="0">
                  <a:moveTo>
                    <a:pt x="1005" y="1631"/>
                  </a:moveTo>
                  <a:cubicBezTo>
                    <a:pt x="1078" y="1631"/>
                    <a:pt x="1138" y="1692"/>
                    <a:pt x="1138" y="1765"/>
                  </a:cubicBezTo>
                  <a:lnTo>
                    <a:pt x="1138" y="2008"/>
                  </a:lnTo>
                  <a:lnTo>
                    <a:pt x="1137" y="2008"/>
                  </a:lnTo>
                  <a:cubicBezTo>
                    <a:pt x="1137" y="2095"/>
                    <a:pt x="1107" y="2174"/>
                    <a:pt x="1056" y="2237"/>
                  </a:cubicBezTo>
                  <a:cubicBezTo>
                    <a:pt x="913" y="2191"/>
                    <a:pt x="782" y="2111"/>
                    <a:pt x="672" y="2000"/>
                  </a:cubicBezTo>
                  <a:cubicBezTo>
                    <a:pt x="566" y="1894"/>
                    <a:pt x="488" y="1768"/>
                    <a:pt x="442" y="1631"/>
                  </a:cubicBezTo>
                  <a:close/>
                  <a:moveTo>
                    <a:pt x="1344" y="361"/>
                  </a:moveTo>
                  <a:cubicBezTo>
                    <a:pt x="1605" y="361"/>
                    <a:pt x="1865" y="471"/>
                    <a:pt x="2044" y="660"/>
                  </a:cubicBezTo>
                  <a:cubicBezTo>
                    <a:pt x="2305" y="930"/>
                    <a:pt x="2375" y="1322"/>
                    <a:pt x="2233" y="1682"/>
                  </a:cubicBezTo>
                  <a:cubicBezTo>
                    <a:pt x="2096" y="2024"/>
                    <a:pt x="1798" y="2252"/>
                    <a:pt x="1446" y="2286"/>
                  </a:cubicBezTo>
                  <a:cubicBezTo>
                    <a:pt x="1478" y="2203"/>
                    <a:pt x="1497" y="2111"/>
                    <a:pt x="1497" y="2016"/>
                  </a:cubicBezTo>
                  <a:lnTo>
                    <a:pt x="1497" y="1773"/>
                  </a:lnTo>
                  <a:cubicBezTo>
                    <a:pt x="1497" y="1498"/>
                    <a:pt x="1273" y="1273"/>
                    <a:pt x="996" y="1273"/>
                  </a:cubicBezTo>
                  <a:lnTo>
                    <a:pt x="383" y="1273"/>
                  </a:lnTo>
                  <a:cubicBezTo>
                    <a:pt x="409" y="787"/>
                    <a:pt x="810" y="388"/>
                    <a:pt x="1295" y="362"/>
                  </a:cubicBezTo>
                  <a:cubicBezTo>
                    <a:pt x="1311" y="362"/>
                    <a:pt x="1328" y="361"/>
                    <a:pt x="1344" y="361"/>
                  </a:cubicBezTo>
                  <a:close/>
                  <a:moveTo>
                    <a:pt x="1350" y="0"/>
                  </a:moveTo>
                  <a:cubicBezTo>
                    <a:pt x="1327" y="0"/>
                    <a:pt x="1304" y="1"/>
                    <a:pt x="1282" y="2"/>
                  </a:cubicBezTo>
                  <a:cubicBezTo>
                    <a:pt x="607" y="37"/>
                    <a:pt x="53" y="592"/>
                    <a:pt x="19" y="1265"/>
                  </a:cubicBezTo>
                  <a:cubicBezTo>
                    <a:pt x="1" y="1642"/>
                    <a:pt x="142" y="2011"/>
                    <a:pt x="408" y="2276"/>
                  </a:cubicBezTo>
                  <a:cubicBezTo>
                    <a:pt x="658" y="2526"/>
                    <a:pt x="1000" y="2667"/>
                    <a:pt x="1353" y="2667"/>
                  </a:cubicBezTo>
                  <a:cubicBezTo>
                    <a:pt x="1895" y="2667"/>
                    <a:pt x="2378" y="2326"/>
                    <a:pt x="2577" y="1825"/>
                  </a:cubicBezTo>
                  <a:cubicBezTo>
                    <a:pt x="2775" y="1330"/>
                    <a:pt x="2675" y="788"/>
                    <a:pt x="2315" y="412"/>
                  </a:cubicBezTo>
                  <a:cubicBezTo>
                    <a:pt x="2063" y="149"/>
                    <a:pt x="1714" y="0"/>
                    <a:pt x="1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45"/>
          <p:cNvGrpSpPr/>
          <p:nvPr/>
        </p:nvGrpSpPr>
        <p:grpSpPr>
          <a:xfrm>
            <a:off x="1648014" y="1478645"/>
            <a:ext cx="341227" cy="289621"/>
            <a:chOff x="7952725" y="749256"/>
            <a:chExt cx="476707" cy="404612"/>
          </a:xfrm>
        </p:grpSpPr>
        <p:sp>
          <p:nvSpPr>
            <p:cNvPr id="1787" name="Google Shape;1787;p45"/>
            <p:cNvSpPr/>
            <p:nvPr/>
          </p:nvSpPr>
          <p:spPr>
            <a:xfrm>
              <a:off x="8164957" y="779147"/>
              <a:ext cx="52243" cy="21367"/>
            </a:xfrm>
            <a:custGeom>
              <a:avLst/>
              <a:gdLst/>
              <a:ahLst/>
              <a:cxnLst/>
              <a:rect l="l" t="t" r="r" b="b"/>
              <a:pathLst>
                <a:path w="1379" h="564" extrusionOk="0">
                  <a:moveTo>
                    <a:pt x="684" y="1"/>
                  </a:moveTo>
                  <a:cubicBezTo>
                    <a:pt x="461" y="1"/>
                    <a:pt x="248" y="81"/>
                    <a:pt x="82" y="229"/>
                  </a:cubicBezTo>
                  <a:cubicBezTo>
                    <a:pt x="7" y="297"/>
                    <a:pt x="0" y="414"/>
                    <a:pt x="68" y="490"/>
                  </a:cubicBezTo>
                  <a:cubicBezTo>
                    <a:pt x="105" y="531"/>
                    <a:pt x="155" y="552"/>
                    <a:pt x="206" y="552"/>
                  </a:cubicBezTo>
                  <a:cubicBezTo>
                    <a:pt x="249" y="552"/>
                    <a:pt x="293" y="536"/>
                    <a:pt x="328" y="505"/>
                  </a:cubicBezTo>
                  <a:cubicBezTo>
                    <a:pt x="427" y="417"/>
                    <a:pt x="552" y="369"/>
                    <a:pt x="683" y="369"/>
                  </a:cubicBezTo>
                  <a:cubicBezTo>
                    <a:pt x="819" y="369"/>
                    <a:pt x="949" y="421"/>
                    <a:pt x="1049" y="514"/>
                  </a:cubicBezTo>
                  <a:cubicBezTo>
                    <a:pt x="1084" y="547"/>
                    <a:pt x="1129" y="563"/>
                    <a:pt x="1174" y="563"/>
                  </a:cubicBezTo>
                  <a:cubicBezTo>
                    <a:pt x="1223" y="563"/>
                    <a:pt x="1273" y="543"/>
                    <a:pt x="1310" y="506"/>
                  </a:cubicBezTo>
                  <a:cubicBezTo>
                    <a:pt x="1379" y="431"/>
                    <a:pt x="1374" y="315"/>
                    <a:pt x="1301" y="246"/>
                  </a:cubicBezTo>
                  <a:cubicBezTo>
                    <a:pt x="1134" y="89"/>
                    <a:pt x="915" y="1"/>
                    <a:pt x="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5"/>
            <p:cNvSpPr/>
            <p:nvPr/>
          </p:nvSpPr>
          <p:spPr>
            <a:xfrm>
              <a:off x="8144386" y="749256"/>
              <a:ext cx="93424" cy="29588"/>
            </a:xfrm>
            <a:custGeom>
              <a:avLst/>
              <a:gdLst/>
              <a:ahLst/>
              <a:cxnLst/>
              <a:rect l="l" t="t" r="r" b="b"/>
              <a:pathLst>
                <a:path w="2466" h="781" extrusionOk="0">
                  <a:moveTo>
                    <a:pt x="1220" y="0"/>
                  </a:moveTo>
                  <a:cubicBezTo>
                    <a:pt x="800" y="0"/>
                    <a:pt x="397" y="155"/>
                    <a:pt x="84" y="434"/>
                  </a:cubicBezTo>
                  <a:cubicBezTo>
                    <a:pt x="7" y="502"/>
                    <a:pt x="1" y="618"/>
                    <a:pt x="69" y="694"/>
                  </a:cubicBezTo>
                  <a:cubicBezTo>
                    <a:pt x="104" y="734"/>
                    <a:pt x="154" y="755"/>
                    <a:pt x="204" y="755"/>
                  </a:cubicBezTo>
                  <a:cubicBezTo>
                    <a:pt x="248" y="755"/>
                    <a:pt x="291" y="739"/>
                    <a:pt x="327" y="708"/>
                  </a:cubicBezTo>
                  <a:cubicBezTo>
                    <a:pt x="572" y="490"/>
                    <a:pt x="889" y="368"/>
                    <a:pt x="1219" y="368"/>
                  </a:cubicBezTo>
                  <a:cubicBezTo>
                    <a:pt x="1560" y="368"/>
                    <a:pt x="1885" y="497"/>
                    <a:pt x="2135" y="730"/>
                  </a:cubicBezTo>
                  <a:cubicBezTo>
                    <a:pt x="2170" y="765"/>
                    <a:pt x="2216" y="780"/>
                    <a:pt x="2261" y="780"/>
                  </a:cubicBezTo>
                  <a:cubicBezTo>
                    <a:pt x="2310" y="780"/>
                    <a:pt x="2358" y="760"/>
                    <a:pt x="2395" y="723"/>
                  </a:cubicBezTo>
                  <a:cubicBezTo>
                    <a:pt x="2465" y="648"/>
                    <a:pt x="2461" y="532"/>
                    <a:pt x="2388" y="462"/>
                  </a:cubicBezTo>
                  <a:cubicBezTo>
                    <a:pt x="2069" y="163"/>
                    <a:pt x="1655" y="0"/>
                    <a:pt x="1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5"/>
            <p:cNvSpPr/>
            <p:nvPr/>
          </p:nvSpPr>
          <p:spPr>
            <a:xfrm>
              <a:off x="8006333" y="846052"/>
              <a:ext cx="368659" cy="229659"/>
            </a:xfrm>
            <a:custGeom>
              <a:avLst/>
              <a:gdLst/>
              <a:ahLst/>
              <a:cxnLst/>
              <a:rect l="l" t="t" r="r" b="b"/>
              <a:pathLst>
                <a:path w="9731" h="6062" extrusionOk="0">
                  <a:moveTo>
                    <a:pt x="9257" y="363"/>
                  </a:moveTo>
                  <a:cubicBezTo>
                    <a:pt x="9319" y="363"/>
                    <a:pt x="9372" y="414"/>
                    <a:pt x="9372" y="478"/>
                  </a:cubicBezTo>
                  <a:lnTo>
                    <a:pt x="9372" y="5555"/>
                  </a:lnTo>
                  <a:cubicBezTo>
                    <a:pt x="9370" y="5618"/>
                    <a:pt x="9319" y="5670"/>
                    <a:pt x="9257" y="5670"/>
                  </a:cubicBezTo>
                  <a:lnTo>
                    <a:pt x="476" y="5670"/>
                  </a:lnTo>
                  <a:cubicBezTo>
                    <a:pt x="413" y="5670"/>
                    <a:pt x="361" y="5619"/>
                    <a:pt x="361" y="5556"/>
                  </a:cubicBezTo>
                  <a:lnTo>
                    <a:pt x="361" y="477"/>
                  </a:lnTo>
                  <a:cubicBezTo>
                    <a:pt x="361" y="414"/>
                    <a:pt x="413" y="363"/>
                    <a:pt x="476" y="363"/>
                  </a:cubicBezTo>
                  <a:close/>
                  <a:moveTo>
                    <a:pt x="483" y="1"/>
                  </a:moveTo>
                  <a:cubicBezTo>
                    <a:pt x="216" y="1"/>
                    <a:pt x="0" y="216"/>
                    <a:pt x="0" y="483"/>
                  </a:cubicBezTo>
                  <a:lnTo>
                    <a:pt x="0" y="5579"/>
                  </a:lnTo>
                  <a:cubicBezTo>
                    <a:pt x="0" y="5846"/>
                    <a:pt x="216" y="6062"/>
                    <a:pt x="483" y="6062"/>
                  </a:cubicBezTo>
                  <a:lnTo>
                    <a:pt x="9248" y="6062"/>
                  </a:lnTo>
                  <a:cubicBezTo>
                    <a:pt x="9515" y="6062"/>
                    <a:pt x="9731" y="5846"/>
                    <a:pt x="9731" y="5579"/>
                  </a:cubicBezTo>
                  <a:lnTo>
                    <a:pt x="9731" y="484"/>
                  </a:lnTo>
                  <a:cubicBezTo>
                    <a:pt x="9730" y="217"/>
                    <a:pt x="9514" y="1"/>
                    <a:pt x="92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5"/>
            <p:cNvSpPr/>
            <p:nvPr/>
          </p:nvSpPr>
          <p:spPr>
            <a:xfrm>
              <a:off x="7952725" y="812524"/>
              <a:ext cx="476707" cy="341344"/>
            </a:xfrm>
            <a:custGeom>
              <a:avLst/>
              <a:gdLst/>
              <a:ahLst/>
              <a:cxnLst/>
              <a:rect l="l" t="t" r="r" b="b"/>
              <a:pathLst>
                <a:path w="12583" h="9010" extrusionOk="0">
                  <a:moveTo>
                    <a:pt x="7411" y="7799"/>
                  </a:moveTo>
                  <a:lnTo>
                    <a:pt x="7411" y="7846"/>
                  </a:lnTo>
                  <a:cubicBezTo>
                    <a:pt x="7411" y="7948"/>
                    <a:pt x="7330" y="8029"/>
                    <a:pt x="7229" y="8029"/>
                  </a:cubicBezTo>
                  <a:lnTo>
                    <a:pt x="5364" y="8029"/>
                  </a:lnTo>
                  <a:cubicBezTo>
                    <a:pt x="5263" y="8029"/>
                    <a:pt x="5181" y="7948"/>
                    <a:pt x="5181" y="7846"/>
                  </a:cubicBezTo>
                  <a:lnTo>
                    <a:pt x="5181" y="7799"/>
                  </a:lnTo>
                  <a:close/>
                  <a:moveTo>
                    <a:pt x="12062" y="7798"/>
                  </a:moveTo>
                  <a:cubicBezTo>
                    <a:pt x="12128" y="7798"/>
                    <a:pt x="12182" y="7852"/>
                    <a:pt x="12182" y="7918"/>
                  </a:cubicBezTo>
                  <a:cubicBezTo>
                    <a:pt x="12185" y="8304"/>
                    <a:pt x="11871" y="8618"/>
                    <a:pt x="11484" y="8618"/>
                  </a:cubicBezTo>
                  <a:lnTo>
                    <a:pt x="1120" y="8618"/>
                  </a:lnTo>
                  <a:cubicBezTo>
                    <a:pt x="733" y="8618"/>
                    <a:pt x="419" y="8304"/>
                    <a:pt x="419" y="7918"/>
                  </a:cubicBezTo>
                  <a:cubicBezTo>
                    <a:pt x="419" y="7852"/>
                    <a:pt x="472" y="7798"/>
                    <a:pt x="538" y="7798"/>
                  </a:cubicBezTo>
                  <a:lnTo>
                    <a:pt x="4820" y="7798"/>
                  </a:lnTo>
                  <a:lnTo>
                    <a:pt x="4820" y="7837"/>
                  </a:lnTo>
                  <a:cubicBezTo>
                    <a:pt x="4820" y="8141"/>
                    <a:pt x="5066" y="8387"/>
                    <a:pt x="5370" y="8387"/>
                  </a:cubicBezTo>
                  <a:lnTo>
                    <a:pt x="7218" y="8387"/>
                  </a:lnTo>
                  <a:cubicBezTo>
                    <a:pt x="7522" y="8387"/>
                    <a:pt x="7768" y="8141"/>
                    <a:pt x="7768" y="7837"/>
                  </a:cubicBezTo>
                  <a:lnTo>
                    <a:pt x="7768" y="7798"/>
                  </a:lnTo>
                  <a:close/>
                  <a:moveTo>
                    <a:pt x="1466" y="1"/>
                  </a:moveTo>
                  <a:cubicBezTo>
                    <a:pt x="1004" y="1"/>
                    <a:pt x="628" y="374"/>
                    <a:pt x="628" y="838"/>
                  </a:cubicBezTo>
                  <a:lnTo>
                    <a:pt x="628" y="6968"/>
                  </a:lnTo>
                  <a:cubicBezTo>
                    <a:pt x="628" y="7142"/>
                    <a:pt x="682" y="7303"/>
                    <a:pt x="772" y="7438"/>
                  </a:cubicBezTo>
                  <a:lnTo>
                    <a:pt x="488" y="7438"/>
                  </a:lnTo>
                  <a:cubicBezTo>
                    <a:pt x="488" y="7438"/>
                    <a:pt x="0" y="7654"/>
                    <a:pt x="0" y="7923"/>
                  </a:cubicBezTo>
                  <a:cubicBezTo>
                    <a:pt x="0" y="8515"/>
                    <a:pt x="482" y="8996"/>
                    <a:pt x="1074" y="9010"/>
                  </a:cubicBezTo>
                  <a:lnTo>
                    <a:pt x="11509" y="9010"/>
                  </a:lnTo>
                  <a:cubicBezTo>
                    <a:pt x="12101" y="8996"/>
                    <a:pt x="12583" y="8515"/>
                    <a:pt x="12583" y="7923"/>
                  </a:cubicBezTo>
                  <a:cubicBezTo>
                    <a:pt x="12583" y="7653"/>
                    <a:pt x="12364" y="7434"/>
                    <a:pt x="12094" y="7434"/>
                  </a:cubicBezTo>
                  <a:lnTo>
                    <a:pt x="12094" y="7438"/>
                  </a:lnTo>
                  <a:lnTo>
                    <a:pt x="11803" y="7438"/>
                  </a:lnTo>
                  <a:cubicBezTo>
                    <a:pt x="11893" y="7301"/>
                    <a:pt x="11946" y="7139"/>
                    <a:pt x="11934" y="6965"/>
                  </a:cubicBezTo>
                  <a:lnTo>
                    <a:pt x="11934" y="6067"/>
                  </a:lnTo>
                  <a:cubicBezTo>
                    <a:pt x="11947" y="5965"/>
                    <a:pt x="11865" y="5883"/>
                    <a:pt x="11763" y="5883"/>
                  </a:cubicBezTo>
                  <a:cubicBezTo>
                    <a:pt x="11661" y="5883"/>
                    <a:pt x="11573" y="6067"/>
                    <a:pt x="11573" y="6067"/>
                  </a:cubicBezTo>
                  <a:lnTo>
                    <a:pt x="11573" y="6970"/>
                  </a:lnTo>
                  <a:cubicBezTo>
                    <a:pt x="11573" y="7228"/>
                    <a:pt x="11364" y="7438"/>
                    <a:pt x="11104" y="7438"/>
                  </a:cubicBezTo>
                  <a:lnTo>
                    <a:pt x="1460" y="7438"/>
                  </a:lnTo>
                  <a:cubicBezTo>
                    <a:pt x="1200" y="7438"/>
                    <a:pt x="991" y="7228"/>
                    <a:pt x="991" y="6970"/>
                  </a:cubicBezTo>
                  <a:lnTo>
                    <a:pt x="991" y="864"/>
                  </a:lnTo>
                  <a:cubicBezTo>
                    <a:pt x="991" y="604"/>
                    <a:pt x="1200" y="394"/>
                    <a:pt x="1460" y="394"/>
                  </a:cubicBezTo>
                  <a:lnTo>
                    <a:pt x="11382" y="394"/>
                  </a:lnTo>
                  <a:cubicBezTo>
                    <a:pt x="11488" y="394"/>
                    <a:pt x="11573" y="479"/>
                    <a:pt x="11573" y="586"/>
                  </a:cubicBezTo>
                  <a:lnTo>
                    <a:pt x="11573" y="5281"/>
                  </a:lnTo>
                  <a:cubicBezTo>
                    <a:pt x="11573" y="5304"/>
                    <a:pt x="11583" y="5325"/>
                    <a:pt x="11598" y="5339"/>
                  </a:cubicBezTo>
                  <a:cubicBezTo>
                    <a:pt x="11650" y="5388"/>
                    <a:pt x="11704" y="5408"/>
                    <a:pt x="11754" y="5408"/>
                  </a:cubicBezTo>
                  <a:cubicBezTo>
                    <a:pt x="11853" y="5408"/>
                    <a:pt x="11934" y="5326"/>
                    <a:pt x="11934" y="5224"/>
                  </a:cubicBezTo>
                  <a:lnTo>
                    <a:pt x="11934" y="838"/>
                  </a:lnTo>
                  <a:cubicBezTo>
                    <a:pt x="11934" y="377"/>
                    <a:pt x="11559" y="1"/>
                    <a:pt x="1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5"/>
            <p:cNvSpPr/>
            <p:nvPr/>
          </p:nvSpPr>
          <p:spPr>
            <a:xfrm>
              <a:off x="8039747" y="885756"/>
              <a:ext cx="301716" cy="144266"/>
            </a:xfrm>
            <a:custGeom>
              <a:avLst/>
              <a:gdLst/>
              <a:ahLst/>
              <a:cxnLst/>
              <a:rect l="l" t="t" r="r" b="b"/>
              <a:pathLst>
                <a:path w="7964" h="3808" extrusionOk="0">
                  <a:moveTo>
                    <a:pt x="7603" y="1410"/>
                  </a:moveTo>
                  <a:lnTo>
                    <a:pt x="7603" y="2721"/>
                  </a:lnTo>
                  <a:lnTo>
                    <a:pt x="6998" y="2721"/>
                  </a:lnTo>
                  <a:cubicBezTo>
                    <a:pt x="6825" y="2721"/>
                    <a:pt x="6685" y="2860"/>
                    <a:pt x="6685" y="3033"/>
                  </a:cubicBezTo>
                  <a:lnTo>
                    <a:pt x="6685" y="3397"/>
                  </a:lnTo>
                  <a:lnTo>
                    <a:pt x="5885" y="2785"/>
                  </a:lnTo>
                  <a:cubicBezTo>
                    <a:pt x="5832" y="2743"/>
                    <a:pt x="5763" y="2721"/>
                    <a:pt x="5695" y="2721"/>
                  </a:cubicBezTo>
                  <a:lnTo>
                    <a:pt x="2917" y="2721"/>
                  </a:lnTo>
                  <a:lnTo>
                    <a:pt x="2917" y="1410"/>
                  </a:lnTo>
                  <a:close/>
                  <a:moveTo>
                    <a:pt x="313" y="1"/>
                  </a:moveTo>
                  <a:cubicBezTo>
                    <a:pt x="140" y="1"/>
                    <a:pt x="1" y="141"/>
                    <a:pt x="1" y="314"/>
                  </a:cubicBezTo>
                  <a:lnTo>
                    <a:pt x="1" y="1720"/>
                  </a:lnTo>
                  <a:cubicBezTo>
                    <a:pt x="1" y="1893"/>
                    <a:pt x="140" y="2033"/>
                    <a:pt x="313" y="2033"/>
                  </a:cubicBezTo>
                  <a:lnTo>
                    <a:pt x="918" y="2033"/>
                  </a:lnTo>
                  <a:lnTo>
                    <a:pt x="918" y="2436"/>
                  </a:lnTo>
                  <a:cubicBezTo>
                    <a:pt x="918" y="2552"/>
                    <a:pt x="977" y="2665"/>
                    <a:pt x="1080" y="2720"/>
                  </a:cubicBezTo>
                  <a:cubicBezTo>
                    <a:pt x="1128" y="2746"/>
                    <a:pt x="1181" y="2760"/>
                    <a:pt x="1234" y="2760"/>
                  </a:cubicBezTo>
                  <a:cubicBezTo>
                    <a:pt x="1302" y="2760"/>
                    <a:pt x="1369" y="2738"/>
                    <a:pt x="1424" y="2696"/>
                  </a:cubicBezTo>
                  <a:lnTo>
                    <a:pt x="2305" y="2032"/>
                  </a:lnTo>
                  <a:lnTo>
                    <a:pt x="2556" y="2032"/>
                  </a:lnTo>
                  <a:lnTo>
                    <a:pt x="2556" y="2767"/>
                  </a:lnTo>
                  <a:cubicBezTo>
                    <a:pt x="2556" y="2940"/>
                    <a:pt x="2696" y="3080"/>
                    <a:pt x="2869" y="3080"/>
                  </a:cubicBezTo>
                  <a:lnTo>
                    <a:pt x="5702" y="3080"/>
                  </a:lnTo>
                  <a:lnTo>
                    <a:pt x="6575" y="3743"/>
                  </a:lnTo>
                  <a:cubicBezTo>
                    <a:pt x="6632" y="3785"/>
                    <a:pt x="6697" y="3807"/>
                    <a:pt x="6765" y="3807"/>
                  </a:cubicBezTo>
                  <a:cubicBezTo>
                    <a:pt x="6817" y="3807"/>
                    <a:pt x="6872" y="3793"/>
                    <a:pt x="6920" y="3766"/>
                  </a:cubicBezTo>
                  <a:cubicBezTo>
                    <a:pt x="7020" y="3710"/>
                    <a:pt x="7078" y="3600"/>
                    <a:pt x="7078" y="3483"/>
                  </a:cubicBezTo>
                  <a:lnTo>
                    <a:pt x="7078" y="3080"/>
                  </a:lnTo>
                  <a:lnTo>
                    <a:pt x="7650" y="3080"/>
                  </a:lnTo>
                  <a:cubicBezTo>
                    <a:pt x="7823" y="3080"/>
                    <a:pt x="7963" y="2940"/>
                    <a:pt x="7963" y="2767"/>
                  </a:cubicBezTo>
                  <a:lnTo>
                    <a:pt x="7963" y="1360"/>
                  </a:lnTo>
                  <a:cubicBezTo>
                    <a:pt x="7964" y="1189"/>
                    <a:pt x="7825" y="1050"/>
                    <a:pt x="7653" y="1050"/>
                  </a:cubicBezTo>
                  <a:lnTo>
                    <a:pt x="5442" y="1050"/>
                  </a:lnTo>
                  <a:lnTo>
                    <a:pt x="5442" y="193"/>
                  </a:lnTo>
                  <a:cubicBezTo>
                    <a:pt x="5442" y="88"/>
                    <a:pt x="5356" y="1"/>
                    <a:pt x="5250" y="1"/>
                  </a:cubicBezTo>
                  <a:lnTo>
                    <a:pt x="2177" y="1"/>
                  </a:lnTo>
                  <a:cubicBezTo>
                    <a:pt x="2142" y="1"/>
                    <a:pt x="2107" y="17"/>
                    <a:pt x="2084" y="46"/>
                  </a:cubicBezTo>
                  <a:cubicBezTo>
                    <a:pt x="1968" y="196"/>
                    <a:pt x="2072" y="361"/>
                    <a:pt x="2214" y="361"/>
                  </a:cubicBezTo>
                  <a:lnTo>
                    <a:pt x="5080" y="361"/>
                  </a:lnTo>
                  <a:lnTo>
                    <a:pt x="5080" y="1050"/>
                  </a:lnTo>
                  <a:lnTo>
                    <a:pt x="2871" y="1050"/>
                  </a:lnTo>
                  <a:cubicBezTo>
                    <a:pt x="2698" y="1050"/>
                    <a:pt x="2558" y="1190"/>
                    <a:pt x="2558" y="1363"/>
                  </a:cubicBezTo>
                  <a:lnTo>
                    <a:pt x="2558" y="1672"/>
                  </a:lnTo>
                  <a:lnTo>
                    <a:pt x="2276" y="1672"/>
                  </a:lnTo>
                  <a:cubicBezTo>
                    <a:pt x="2208" y="1672"/>
                    <a:pt x="2140" y="1695"/>
                    <a:pt x="2085" y="1735"/>
                  </a:cubicBezTo>
                  <a:lnTo>
                    <a:pt x="1280" y="2347"/>
                  </a:lnTo>
                  <a:lnTo>
                    <a:pt x="1280" y="1985"/>
                  </a:lnTo>
                  <a:cubicBezTo>
                    <a:pt x="1280" y="1812"/>
                    <a:pt x="1139" y="1672"/>
                    <a:pt x="967" y="1672"/>
                  </a:cubicBezTo>
                  <a:lnTo>
                    <a:pt x="362" y="1672"/>
                  </a:lnTo>
                  <a:lnTo>
                    <a:pt x="362" y="361"/>
                  </a:lnTo>
                  <a:lnTo>
                    <a:pt x="1258" y="361"/>
                  </a:lnTo>
                  <a:cubicBezTo>
                    <a:pt x="1353" y="361"/>
                    <a:pt x="1438" y="292"/>
                    <a:pt x="1446" y="198"/>
                  </a:cubicBezTo>
                  <a:cubicBezTo>
                    <a:pt x="1455" y="90"/>
                    <a:pt x="1371" y="1"/>
                    <a:pt x="1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45"/>
          <p:cNvGrpSpPr/>
          <p:nvPr/>
        </p:nvGrpSpPr>
        <p:grpSpPr>
          <a:xfrm>
            <a:off x="5340548" y="1488889"/>
            <a:ext cx="341362" cy="302150"/>
            <a:chOff x="6364624" y="740505"/>
            <a:chExt cx="476896" cy="422115"/>
          </a:xfrm>
        </p:grpSpPr>
        <p:sp>
          <p:nvSpPr>
            <p:cNvPr id="1798" name="Google Shape;1798;p45"/>
            <p:cNvSpPr/>
            <p:nvPr/>
          </p:nvSpPr>
          <p:spPr>
            <a:xfrm>
              <a:off x="6638230" y="799719"/>
              <a:ext cx="143622" cy="142410"/>
            </a:xfrm>
            <a:custGeom>
              <a:avLst/>
              <a:gdLst/>
              <a:ahLst/>
              <a:cxnLst/>
              <a:rect l="l" t="t" r="r" b="b"/>
              <a:pathLst>
                <a:path w="3791" h="3759" extrusionOk="0">
                  <a:moveTo>
                    <a:pt x="1880" y="370"/>
                  </a:moveTo>
                  <a:cubicBezTo>
                    <a:pt x="2712" y="370"/>
                    <a:pt x="3391" y="1049"/>
                    <a:pt x="3391" y="1881"/>
                  </a:cubicBezTo>
                  <a:cubicBezTo>
                    <a:pt x="3391" y="2730"/>
                    <a:pt x="2671" y="3380"/>
                    <a:pt x="1880" y="3390"/>
                  </a:cubicBezTo>
                  <a:cubicBezTo>
                    <a:pt x="1873" y="3390"/>
                    <a:pt x="1867" y="3390"/>
                    <a:pt x="1861" y="3390"/>
                  </a:cubicBezTo>
                  <a:cubicBezTo>
                    <a:pt x="1320" y="3390"/>
                    <a:pt x="846" y="3110"/>
                    <a:pt x="582" y="2638"/>
                  </a:cubicBezTo>
                  <a:cubicBezTo>
                    <a:pt x="413" y="2337"/>
                    <a:pt x="351" y="1983"/>
                    <a:pt x="391" y="1643"/>
                  </a:cubicBezTo>
                  <a:cubicBezTo>
                    <a:pt x="475" y="925"/>
                    <a:pt x="1173" y="370"/>
                    <a:pt x="1880" y="370"/>
                  </a:cubicBezTo>
                  <a:close/>
                  <a:moveTo>
                    <a:pt x="1880" y="0"/>
                  </a:moveTo>
                  <a:cubicBezTo>
                    <a:pt x="844" y="0"/>
                    <a:pt x="1" y="843"/>
                    <a:pt x="1" y="1879"/>
                  </a:cubicBezTo>
                  <a:cubicBezTo>
                    <a:pt x="1" y="2915"/>
                    <a:pt x="844" y="3758"/>
                    <a:pt x="1880" y="3758"/>
                  </a:cubicBezTo>
                  <a:cubicBezTo>
                    <a:pt x="2964" y="3758"/>
                    <a:pt x="3791" y="2750"/>
                    <a:pt x="3721" y="1690"/>
                  </a:cubicBezTo>
                  <a:cubicBezTo>
                    <a:pt x="3691" y="1261"/>
                    <a:pt x="3512" y="854"/>
                    <a:pt x="3209" y="550"/>
                  </a:cubicBezTo>
                  <a:cubicBezTo>
                    <a:pt x="2858" y="202"/>
                    <a:pt x="2376" y="0"/>
                    <a:pt x="18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6693731" y="842529"/>
              <a:ext cx="32960" cy="56903"/>
            </a:xfrm>
            <a:custGeom>
              <a:avLst/>
              <a:gdLst/>
              <a:ahLst/>
              <a:cxnLst/>
              <a:rect l="l" t="t" r="r" b="b"/>
              <a:pathLst>
                <a:path w="870" h="1502" extrusionOk="0">
                  <a:moveTo>
                    <a:pt x="661" y="1"/>
                  </a:moveTo>
                  <a:cubicBezTo>
                    <a:pt x="588" y="1"/>
                    <a:pt x="518" y="45"/>
                    <a:pt x="489" y="117"/>
                  </a:cubicBezTo>
                  <a:lnTo>
                    <a:pt x="39" y="1248"/>
                  </a:lnTo>
                  <a:cubicBezTo>
                    <a:pt x="1" y="1342"/>
                    <a:pt x="48" y="1450"/>
                    <a:pt x="142" y="1488"/>
                  </a:cubicBezTo>
                  <a:cubicBezTo>
                    <a:pt x="164" y="1497"/>
                    <a:pt x="188" y="1501"/>
                    <a:pt x="210" y="1501"/>
                  </a:cubicBezTo>
                  <a:cubicBezTo>
                    <a:pt x="284" y="1501"/>
                    <a:pt x="353" y="1456"/>
                    <a:pt x="382" y="1384"/>
                  </a:cubicBezTo>
                  <a:lnTo>
                    <a:pt x="832" y="254"/>
                  </a:lnTo>
                  <a:cubicBezTo>
                    <a:pt x="869" y="157"/>
                    <a:pt x="823" y="51"/>
                    <a:pt x="729" y="14"/>
                  </a:cubicBezTo>
                  <a:cubicBezTo>
                    <a:pt x="706" y="5"/>
                    <a:pt x="683" y="1"/>
                    <a:pt x="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6729078" y="844575"/>
              <a:ext cx="26785" cy="52736"/>
            </a:xfrm>
            <a:custGeom>
              <a:avLst/>
              <a:gdLst/>
              <a:ahLst/>
              <a:cxnLst/>
              <a:rect l="l" t="t" r="r" b="b"/>
              <a:pathLst>
                <a:path w="707" h="1392" extrusionOk="0">
                  <a:moveTo>
                    <a:pt x="211" y="1"/>
                  </a:moveTo>
                  <a:cubicBezTo>
                    <a:pt x="179" y="1"/>
                    <a:pt x="146" y="9"/>
                    <a:pt x="116" y="27"/>
                  </a:cubicBezTo>
                  <a:cubicBezTo>
                    <a:pt x="29" y="79"/>
                    <a:pt x="1" y="193"/>
                    <a:pt x="53" y="279"/>
                  </a:cubicBezTo>
                  <a:lnTo>
                    <a:pt x="299" y="688"/>
                  </a:lnTo>
                  <a:lnTo>
                    <a:pt x="52" y="1116"/>
                  </a:lnTo>
                  <a:cubicBezTo>
                    <a:pt x="1" y="1203"/>
                    <a:pt x="31" y="1316"/>
                    <a:pt x="119" y="1368"/>
                  </a:cubicBezTo>
                  <a:cubicBezTo>
                    <a:pt x="148" y="1384"/>
                    <a:pt x="179" y="1392"/>
                    <a:pt x="210" y="1392"/>
                  </a:cubicBezTo>
                  <a:cubicBezTo>
                    <a:pt x="275" y="1392"/>
                    <a:pt x="336" y="1359"/>
                    <a:pt x="371" y="1301"/>
                  </a:cubicBezTo>
                  <a:lnTo>
                    <a:pt x="673" y="779"/>
                  </a:lnTo>
                  <a:cubicBezTo>
                    <a:pt x="707" y="721"/>
                    <a:pt x="706" y="649"/>
                    <a:pt x="671" y="592"/>
                  </a:cubicBezTo>
                  <a:lnTo>
                    <a:pt x="370" y="91"/>
                  </a:lnTo>
                  <a:cubicBezTo>
                    <a:pt x="335" y="33"/>
                    <a:pt x="274" y="1"/>
                    <a:pt x="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5"/>
            <p:cNvSpPr/>
            <p:nvPr/>
          </p:nvSpPr>
          <p:spPr>
            <a:xfrm>
              <a:off x="6663044" y="844575"/>
              <a:ext cx="26785" cy="52736"/>
            </a:xfrm>
            <a:custGeom>
              <a:avLst/>
              <a:gdLst/>
              <a:ahLst/>
              <a:cxnLst/>
              <a:rect l="l" t="t" r="r" b="b"/>
              <a:pathLst>
                <a:path w="707" h="1392" extrusionOk="0">
                  <a:moveTo>
                    <a:pt x="495" y="0"/>
                  </a:moveTo>
                  <a:cubicBezTo>
                    <a:pt x="433" y="0"/>
                    <a:pt x="373" y="32"/>
                    <a:pt x="338" y="90"/>
                  </a:cubicBezTo>
                  <a:lnTo>
                    <a:pt x="36" y="591"/>
                  </a:lnTo>
                  <a:cubicBezTo>
                    <a:pt x="0" y="648"/>
                    <a:pt x="0" y="720"/>
                    <a:pt x="35" y="778"/>
                  </a:cubicBezTo>
                  <a:lnTo>
                    <a:pt x="337" y="1301"/>
                  </a:lnTo>
                  <a:cubicBezTo>
                    <a:pt x="371" y="1359"/>
                    <a:pt x="433" y="1392"/>
                    <a:pt x="497" y="1392"/>
                  </a:cubicBezTo>
                  <a:cubicBezTo>
                    <a:pt x="528" y="1392"/>
                    <a:pt x="559" y="1384"/>
                    <a:pt x="589" y="1368"/>
                  </a:cubicBezTo>
                  <a:cubicBezTo>
                    <a:pt x="676" y="1316"/>
                    <a:pt x="706" y="1203"/>
                    <a:pt x="655" y="1116"/>
                  </a:cubicBezTo>
                  <a:lnTo>
                    <a:pt x="408" y="688"/>
                  </a:lnTo>
                  <a:lnTo>
                    <a:pt x="654" y="279"/>
                  </a:lnTo>
                  <a:cubicBezTo>
                    <a:pt x="706" y="191"/>
                    <a:pt x="679" y="79"/>
                    <a:pt x="591" y="27"/>
                  </a:cubicBezTo>
                  <a:cubicBezTo>
                    <a:pt x="561" y="9"/>
                    <a:pt x="528" y="0"/>
                    <a:pt x="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5"/>
            <p:cNvSpPr/>
            <p:nvPr/>
          </p:nvSpPr>
          <p:spPr>
            <a:xfrm>
              <a:off x="6449487" y="767289"/>
              <a:ext cx="18677" cy="18677"/>
            </a:xfrm>
            <a:custGeom>
              <a:avLst/>
              <a:gdLst/>
              <a:ahLst/>
              <a:cxnLst/>
              <a:rect l="l" t="t" r="r" b="b"/>
              <a:pathLst>
                <a:path w="493" h="493" extrusionOk="0">
                  <a:moveTo>
                    <a:pt x="245" y="1"/>
                  </a:moveTo>
                  <a:cubicBezTo>
                    <a:pt x="109" y="1"/>
                    <a:pt x="0" y="111"/>
                    <a:pt x="0" y="247"/>
                  </a:cubicBezTo>
                  <a:cubicBezTo>
                    <a:pt x="0" y="383"/>
                    <a:pt x="110" y="493"/>
                    <a:pt x="246" y="493"/>
                  </a:cubicBezTo>
                  <a:cubicBezTo>
                    <a:pt x="383" y="493"/>
                    <a:pt x="493" y="383"/>
                    <a:pt x="493" y="247"/>
                  </a:cubicBezTo>
                  <a:cubicBezTo>
                    <a:pt x="493" y="111"/>
                    <a:pt x="383" y="1"/>
                    <a:pt x="246" y="1"/>
                  </a:cubicBezTo>
                  <a:cubicBezTo>
                    <a:pt x="246" y="1"/>
                    <a:pt x="245"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6485212" y="767289"/>
              <a:ext cx="18715" cy="18677"/>
            </a:xfrm>
            <a:custGeom>
              <a:avLst/>
              <a:gdLst/>
              <a:ahLst/>
              <a:cxnLst/>
              <a:rect l="l" t="t" r="r" b="b"/>
              <a:pathLst>
                <a:path w="494" h="493" extrusionOk="0">
                  <a:moveTo>
                    <a:pt x="245" y="1"/>
                  </a:moveTo>
                  <a:cubicBezTo>
                    <a:pt x="110" y="1"/>
                    <a:pt x="1" y="111"/>
                    <a:pt x="1" y="247"/>
                  </a:cubicBezTo>
                  <a:cubicBezTo>
                    <a:pt x="1" y="383"/>
                    <a:pt x="111" y="493"/>
                    <a:pt x="247" y="493"/>
                  </a:cubicBezTo>
                  <a:cubicBezTo>
                    <a:pt x="383" y="493"/>
                    <a:pt x="493" y="383"/>
                    <a:pt x="493" y="247"/>
                  </a:cubicBezTo>
                  <a:cubicBezTo>
                    <a:pt x="493" y="111"/>
                    <a:pt x="383" y="1"/>
                    <a:pt x="247" y="1"/>
                  </a:cubicBezTo>
                  <a:cubicBezTo>
                    <a:pt x="246" y="1"/>
                    <a:pt x="246"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6364624" y="740505"/>
              <a:ext cx="476896" cy="422115"/>
            </a:xfrm>
            <a:custGeom>
              <a:avLst/>
              <a:gdLst/>
              <a:ahLst/>
              <a:cxnLst/>
              <a:rect l="l" t="t" r="r" b="b"/>
              <a:pathLst>
                <a:path w="12588" h="11142" extrusionOk="0">
                  <a:moveTo>
                    <a:pt x="6537" y="3016"/>
                  </a:moveTo>
                  <a:cubicBezTo>
                    <a:pt x="6514" y="3158"/>
                    <a:pt x="6500" y="3305"/>
                    <a:pt x="6500" y="3456"/>
                  </a:cubicBezTo>
                  <a:cubicBezTo>
                    <a:pt x="6500" y="3761"/>
                    <a:pt x="6551" y="4054"/>
                    <a:pt x="6645" y="4326"/>
                  </a:cubicBezTo>
                  <a:lnTo>
                    <a:pt x="1577" y="4326"/>
                  </a:lnTo>
                  <a:lnTo>
                    <a:pt x="1577" y="3016"/>
                  </a:lnTo>
                  <a:close/>
                  <a:moveTo>
                    <a:pt x="9102" y="1160"/>
                  </a:moveTo>
                  <a:cubicBezTo>
                    <a:pt x="10361" y="1161"/>
                    <a:pt x="11385" y="2184"/>
                    <a:pt x="11385" y="3444"/>
                  </a:cubicBezTo>
                  <a:cubicBezTo>
                    <a:pt x="11385" y="3712"/>
                    <a:pt x="11338" y="3980"/>
                    <a:pt x="11244" y="4232"/>
                  </a:cubicBezTo>
                  <a:cubicBezTo>
                    <a:pt x="10908" y="5146"/>
                    <a:pt x="10023" y="5715"/>
                    <a:pt x="9102" y="5723"/>
                  </a:cubicBezTo>
                  <a:cubicBezTo>
                    <a:pt x="9095" y="5723"/>
                    <a:pt x="9088" y="5723"/>
                    <a:pt x="9081" y="5723"/>
                  </a:cubicBezTo>
                  <a:cubicBezTo>
                    <a:pt x="7849" y="5723"/>
                    <a:pt x="6818" y="4671"/>
                    <a:pt x="6818" y="3443"/>
                  </a:cubicBezTo>
                  <a:cubicBezTo>
                    <a:pt x="6818" y="2184"/>
                    <a:pt x="7843" y="1160"/>
                    <a:pt x="9102" y="1160"/>
                  </a:cubicBezTo>
                  <a:close/>
                  <a:moveTo>
                    <a:pt x="9506" y="7178"/>
                  </a:moveTo>
                  <a:lnTo>
                    <a:pt x="9506" y="9584"/>
                  </a:lnTo>
                  <a:cubicBezTo>
                    <a:pt x="9506" y="9789"/>
                    <a:pt x="9354" y="9971"/>
                    <a:pt x="9149" y="9990"/>
                  </a:cubicBezTo>
                  <a:cubicBezTo>
                    <a:pt x="9137" y="9991"/>
                    <a:pt x="9125" y="9992"/>
                    <a:pt x="9113" y="9992"/>
                  </a:cubicBezTo>
                  <a:cubicBezTo>
                    <a:pt x="8896" y="9992"/>
                    <a:pt x="8719" y="9813"/>
                    <a:pt x="8719" y="9592"/>
                  </a:cubicBezTo>
                  <a:lnTo>
                    <a:pt x="8719" y="7178"/>
                  </a:lnTo>
                  <a:close/>
                  <a:moveTo>
                    <a:pt x="621" y="1"/>
                  </a:moveTo>
                  <a:cubicBezTo>
                    <a:pt x="279" y="1"/>
                    <a:pt x="0" y="279"/>
                    <a:pt x="5" y="621"/>
                  </a:cubicBezTo>
                  <a:lnTo>
                    <a:pt x="5" y="7585"/>
                  </a:lnTo>
                  <a:cubicBezTo>
                    <a:pt x="0" y="7687"/>
                    <a:pt x="83" y="7769"/>
                    <a:pt x="184" y="7769"/>
                  </a:cubicBezTo>
                  <a:cubicBezTo>
                    <a:pt x="287" y="7769"/>
                    <a:pt x="367" y="7585"/>
                    <a:pt x="367" y="7585"/>
                  </a:cubicBezTo>
                  <a:lnTo>
                    <a:pt x="367" y="1933"/>
                  </a:lnTo>
                  <a:lnTo>
                    <a:pt x="6848" y="1933"/>
                  </a:lnTo>
                  <a:cubicBezTo>
                    <a:pt x="6704" y="2142"/>
                    <a:pt x="6592" y="2374"/>
                    <a:pt x="6514" y="2622"/>
                  </a:cubicBezTo>
                  <a:lnTo>
                    <a:pt x="1370" y="2622"/>
                  </a:lnTo>
                  <a:cubicBezTo>
                    <a:pt x="1267" y="2622"/>
                    <a:pt x="1185" y="2704"/>
                    <a:pt x="1185" y="2806"/>
                  </a:cubicBezTo>
                  <a:lnTo>
                    <a:pt x="1185" y="4502"/>
                  </a:lnTo>
                  <a:cubicBezTo>
                    <a:pt x="1185" y="4604"/>
                    <a:pt x="1267" y="4686"/>
                    <a:pt x="1370" y="4686"/>
                  </a:cubicBezTo>
                  <a:lnTo>
                    <a:pt x="6751" y="4686"/>
                  </a:lnTo>
                  <a:cubicBezTo>
                    <a:pt x="7169" y="5474"/>
                    <a:pt x="7977" y="6028"/>
                    <a:pt x="8917" y="6092"/>
                  </a:cubicBezTo>
                  <a:lnTo>
                    <a:pt x="8917" y="6817"/>
                  </a:lnTo>
                  <a:lnTo>
                    <a:pt x="8464" y="6817"/>
                  </a:lnTo>
                  <a:cubicBezTo>
                    <a:pt x="8388" y="6817"/>
                    <a:pt x="8326" y="6878"/>
                    <a:pt x="8326" y="6954"/>
                  </a:cubicBezTo>
                  <a:lnTo>
                    <a:pt x="8326" y="9714"/>
                  </a:lnTo>
                  <a:cubicBezTo>
                    <a:pt x="8326" y="9880"/>
                    <a:pt x="8436" y="10095"/>
                    <a:pt x="8573" y="10190"/>
                  </a:cubicBezTo>
                  <a:cubicBezTo>
                    <a:pt x="8749" y="10315"/>
                    <a:pt x="8929" y="10369"/>
                    <a:pt x="9097" y="10369"/>
                  </a:cubicBezTo>
                  <a:cubicBezTo>
                    <a:pt x="9522" y="10369"/>
                    <a:pt x="9867" y="10024"/>
                    <a:pt x="9867" y="9600"/>
                  </a:cubicBezTo>
                  <a:lnTo>
                    <a:pt x="9867" y="7001"/>
                  </a:lnTo>
                  <a:cubicBezTo>
                    <a:pt x="9867" y="6899"/>
                    <a:pt x="9785" y="6816"/>
                    <a:pt x="9683" y="6816"/>
                  </a:cubicBezTo>
                  <a:lnTo>
                    <a:pt x="9277" y="6816"/>
                  </a:lnTo>
                  <a:lnTo>
                    <a:pt x="9277" y="6100"/>
                  </a:lnTo>
                  <a:cubicBezTo>
                    <a:pt x="10649" y="6006"/>
                    <a:pt x="11736" y="4856"/>
                    <a:pt x="11736" y="3458"/>
                  </a:cubicBezTo>
                  <a:cubicBezTo>
                    <a:pt x="11736" y="2906"/>
                    <a:pt x="11566" y="2393"/>
                    <a:pt x="11276" y="1968"/>
                  </a:cubicBezTo>
                  <a:lnTo>
                    <a:pt x="12192" y="1968"/>
                  </a:lnTo>
                  <a:lnTo>
                    <a:pt x="12192" y="10530"/>
                  </a:lnTo>
                  <a:cubicBezTo>
                    <a:pt x="12192" y="10668"/>
                    <a:pt x="12080" y="10781"/>
                    <a:pt x="11941" y="10781"/>
                  </a:cubicBezTo>
                  <a:lnTo>
                    <a:pt x="556" y="10781"/>
                  </a:lnTo>
                  <a:cubicBezTo>
                    <a:pt x="450" y="10781"/>
                    <a:pt x="366" y="10695"/>
                    <a:pt x="366" y="10589"/>
                  </a:cubicBezTo>
                  <a:lnTo>
                    <a:pt x="366" y="8421"/>
                  </a:lnTo>
                  <a:cubicBezTo>
                    <a:pt x="366" y="8373"/>
                    <a:pt x="341" y="8327"/>
                    <a:pt x="303" y="8301"/>
                  </a:cubicBezTo>
                  <a:cubicBezTo>
                    <a:pt x="263" y="8274"/>
                    <a:pt x="223" y="8262"/>
                    <a:pt x="185" y="8262"/>
                  </a:cubicBezTo>
                  <a:cubicBezTo>
                    <a:pt x="86" y="8262"/>
                    <a:pt x="5" y="8345"/>
                    <a:pt x="5" y="8446"/>
                  </a:cubicBezTo>
                  <a:lnTo>
                    <a:pt x="5" y="10521"/>
                  </a:lnTo>
                  <a:cubicBezTo>
                    <a:pt x="5" y="10864"/>
                    <a:pt x="283" y="11141"/>
                    <a:pt x="625" y="11141"/>
                  </a:cubicBezTo>
                  <a:lnTo>
                    <a:pt x="11966" y="11141"/>
                  </a:lnTo>
                  <a:cubicBezTo>
                    <a:pt x="12308" y="11141"/>
                    <a:pt x="12586" y="10864"/>
                    <a:pt x="12586" y="10521"/>
                  </a:cubicBezTo>
                  <a:lnTo>
                    <a:pt x="12586" y="623"/>
                  </a:lnTo>
                  <a:cubicBezTo>
                    <a:pt x="12587" y="279"/>
                    <a:pt x="12307" y="2"/>
                    <a:pt x="11966" y="2"/>
                  </a:cubicBezTo>
                  <a:lnTo>
                    <a:pt x="10946" y="2"/>
                  </a:lnTo>
                  <a:cubicBezTo>
                    <a:pt x="10841" y="2"/>
                    <a:pt x="10757" y="91"/>
                    <a:pt x="10767" y="199"/>
                  </a:cubicBezTo>
                  <a:cubicBezTo>
                    <a:pt x="10775" y="293"/>
                    <a:pt x="10860" y="362"/>
                    <a:pt x="10955" y="362"/>
                  </a:cubicBezTo>
                  <a:lnTo>
                    <a:pt x="11975" y="362"/>
                  </a:lnTo>
                  <a:cubicBezTo>
                    <a:pt x="12114" y="362"/>
                    <a:pt x="12227" y="475"/>
                    <a:pt x="12227" y="613"/>
                  </a:cubicBezTo>
                  <a:lnTo>
                    <a:pt x="12227" y="1575"/>
                  </a:lnTo>
                  <a:lnTo>
                    <a:pt x="11001" y="1575"/>
                  </a:lnTo>
                  <a:cubicBezTo>
                    <a:pt x="10520" y="1086"/>
                    <a:pt x="9850" y="784"/>
                    <a:pt x="9112" y="784"/>
                  </a:cubicBezTo>
                  <a:cubicBezTo>
                    <a:pt x="8374" y="784"/>
                    <a:pt x="7704" y="1086"/>
                    <a:pt x="7223" y="1575"/>
                  </a:cubicBezTo>
                  <a:lnTo>
                    <a:pt x="366" y="1575"/>
                  </a:lnTo>
                  <a:lnTo>
                    <a:pt x="366" y="623"/>
                  </a:lnTo>
                  <a:cubicBezTo>
                    <a:pt x="366" y="623"/>
                    <a:pt x="482" y="371"/>
                    <a:pt x="621" y="362"/>
                  </a:cubicBezTo>
                  <a:lnTo>
                    <a:pt x="10091" y="362"/>
                  </a:lnTo>
                  <a:cubicBezTo>
                    <a:pt x="10096" y="362"/>
                    <a:pt x="10101" y="363"/>
                    <a:pt x="10106" y="363"/>
                  </a:cubicBezTo>
                  <a:cubicBezTo>
                    <a:pt x="10201" y="363"/>
                    <a:pt x="10276" y="283"/>
                    <a:pt x="10276" y="185"/>
                  </a:cubicBezTo>
                  <a:cubicBezTo>
                    <a:pt x="10276" y="83"/>
                    <a:pt x="10194" y="1"/>
                    <a:pt x="100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6483886" y="931331"/>
              <a:ext cx="13714" cy="201927"/>
            </a:xfrm>
            <a:custGeom>
              <a:avLst/>
              <a:gdLst/>
              <a:ahLst/>
              <a:cxnLst/>
              <a:rect l="l" t="t" r="r" b="b"/>
              <a:pathLst>
                <a:path w="362" h="5330" extrusionOk="0">
                  <a:moveTo>
                    <a:pt x="181" y="1"/>
                  </a:moveTo>
                  <a:cubicBezTo>
                    <a:pt x="82" y="1"/>
                    <a:pt x="0" y="83"/>
                    <a:pt x="0" y="185"/>
                  </a:cubicBezTo>
                  <a:lnTo>
                    <a:pt x="0" y="5140"/>
                  </a:lnTo>
                  <a:cubicBezTo>
                    <a:pt x="0" y="5228"/>
                    <a:pt x="58" y="5309"/>
                    <a:pt x="145" y="5326"/>
                  </a:cubicBezTo>
                  <a:cubicBezTo>
                    <a:pt x="157" y="5329"/>
                    <a:pt x="169" y="5330"/>
                    <a:pt x="181" y="5330"/>
                  </a:cubicBezTo>
                  <a:cubicBezTo>
                    <a:pt x="281" y="5330"/>
                    <a:pt x="362" y="5247"/>
                    <a:pt x="362" y="5145"/>
                  </a:cubicBezTo>
                  <a:lnTo>
                    <a:pt x="362" y="190"/>
                  </a:lnTo>
                  <a:cubicBezTo>
                    <a:pt x="362" y="102"/>
                    <a:pt x="304" y="21"/>
                    <a:pt x="218" y="5"/>
                  </a:cubicBezTo>
                  <a:cubicBezTo>
                    <a:pt x="206" y="2"/>
                    <a:pt x="193"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6410162" y="949062"/>
              <a:ext cx="51940" cy="13676"/>
            </a:xfrm>
            <a:custGeom>
              <a:avLst/>
              <a:gdLst/>
              <a:ahLst/>
              <a:cxnLst/>
              <a:rect l="l" t="t" r="r" b="b"/>
              <a:pathLst>
                <a:path w="1371" h="361" extrusionOk="0">
                  <a:moveTo>
                    <a:pt x="197" y="1"/>
                  </a:moveTo>
                  <a:cubicBezTo>
                    <a:pt x="102" y="1"/>
                    <a:pt x="17" y="71"/>
                    <a:pt x="9" y="166"/>
                  </a:cubicBezTo>
                  <a:cubicBezTo>
                    <a:pt x="0" y="272"/>
                    <a:pt x="84" y="361"/>
                    <a:pt x="189" y="361"/>
                  </a:cubicBezTo>
                  <a:lnTo>
                    <a:pt x="1173" y="361"/>
                  </a:lnTo>
                  <a:cubicBezTo>
                    <a:pt x="1269" y="361"/>
                    <a:pt x="1354" y="292"/>
                    <a:pt x="1362" y="197"/>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6410162" y="980127"/>
              <a:ext cx="51940" cy="13676"/>
            </a:xfrm>
            <a:custGeom>
              <a:avLst/>
              <a:gdLst/>
              <a:ahLst/>
              <a:cxnLst/>
              <a:rect l="l" t="t" r="r" b="b"/>
              <a:pathLst>
                <a:path w="1371" h="361" extrusionOk="0">
                  <a:moveTo>
                    <a:pt x="197" y="1"/>
                  </a:moveTo>
                  <a:cubicBezTo>
                    <a:pt x="102" y="1"/>
                    <a:pt x="17" y="70"/>
                    <a:pt x="9" y="165"/>
                  </a:cubicBezTo>
                  <a:cubicBezTo>
                    <a:pt x="0" y="272"/>
                    <a:pt x="84" y="361"/>
                    <a:pt x="189" y="361"/>
                  </a:cubicBezTo>
                  <a:lnTo>
                    <a:pt x="1173" y="361"/>
                  </a:lnTo>
                  <a:cubicBezTo>
                    <a:pt x="1269" y="361"/>
                    <a:pt x="1354" y="291"/>
                    <a:pt x="1362" y="196"/>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6410162" y="1009943"/>
              <a:ext cx="51902" cy="13676"/>
            </a:xfrm>
            <a:custGeom>
              <a:avLst/>
              <a:gdLst/>
              <a:ahLst/>
              <a:cxnLst/>
              <a:rect l="l" t="t" r="r" b="b"/>
              <a:pathLst>
                <a:path w="1370" h="361" extrusionOk="0">
                  <a:moveTo>
                    <a:pt x="197" y="0"/>
                  </a:moveTo>
                  <a:cubicBezTo>
                    <a:pt x="102" y="0"/>
                    <a:pt x="17" y="69"/>
                    <a:pt x="9" y="164"/>
                  </a:cubicBezTo>
                  <a:cubicBezTo>
                    <a:pt x="0" y="270"/>
                    <a:pt x="84" y="360"/>
                    <a:pt x="189" y="360"/>
                  </a:cubicBezTo>
                  <a:lnTo>
                    <a:pt x="1171" y="360"/>
                  </a:lnTo>
                  <a:cubicBezTo>
                    <a:pt x="1268" y="360"/>
                    <a:pt x="1353" y="290"/>
                    <a:pt x="1360" y="197"/>
                  </a:cubicBezTo>
                  <a:cubicBezTo>
                    <a:pt x="1369" y="89"/>
                    <a:pt x="1286" y="0"/>
                    <a:pt x="1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6410162" y="1040895"/>
              <a:ext cx="51940" cy="13714"/>
            </a:xfrm>
            <a:custGeom>
              <a:avLst/>
              <a:gdLst/>
              <a:ahLst/>
              <a:cxnLst/>
              <a:rect l="l" t="t" r="r" b="b"/>
              <a:pathLst>
                <a:path w="1371" h="362" extrusionOk="0">
                  <a:moveTo>
                    <a:pt x="197" y="0"/>
                  </a:moveTo>
                  <a:cubicBezTo>
                    <a:pt x="102" y="0"/>
                    <a:pt x="17" y="69"/>
                    <a:pt x="9" y="163"/>
                  </a:cubicBezTo>
                  <a:cubicBezTo>
                    <a:pt x="0" y="272"/>
                    <a:pt x="84" y="361"/>
                    <a:pt x="189" y="361"/>
                  </a:cubicBezTo>
                  <a:lnTo>
                    <a:pt x="1173" y="361"/>
                  </a:lnTo>
                  <a:cubicBezTo>
                    <a:pt x="1269" y="361"/>
                    <a:pt x="1354" y="292"/>
                    <a:pt x="1362" y="196"/>
                  </a:cubicBezTo>
                  <a:cubicBezTo>
                    <a:pt x="1370" y="89"/>
                    <a:pt x="1287" y="0"/>
                    <a:pt x="1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6410162" y="1070748"/>
              <a:ext cx="51940" cy="13639"/>
            </a:xfrm>
            <a:custGeom>
              <a:avLst/>
              <a:gdLst/>
              <a:ahLst/>
              <a:cxnLst/>
              <a:rect l="l" t="t" r="r" b="b"/>
              <a:pathLst>
                <a:path w="1371" h="360" extrusionOk="0">
                  <a:moveTo>
                    <a:pt x="197" y="1"/>
                  </a:moveTo>
                  <a:cubicBezTo>
                    <a:pt x="102" y="1"/>
                    <a:pt x="17" y="70"/>
                    <a:pt x="9" y="165"/>
                  </a:cubicBezTo>
                  <a:cubicBezTo>
                    <a:pt x="0" y="271"/>
                    <a:pt x="84" y="360"/>
                    <a:pt x="189" y="360"/>
                  </a:cubicBezTo>
                  <a:lnTo>
                    <a:pt x="1173" y="360"/>
                  </a:lnTo>
                  <a:cubicBezTo>
                    <a:pt x="1269" y="360"/>
                    <a:pt x="1354" y="291"/>
                    <a:pt x="1362" y="197"/>
                  </a:cubicBezTo>
                  <a:cubicBezTo>
                    <a:pt x="1370" y="90"/>
                    <a:pt x="1287"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6410162" y="1101776"/>
              <a:ext cx="51902" cy="13714"/>
            </a:xfrm>
            <a:custGeom>
              <a:avLst/>
              <a:gdLst/>
              <a:ahLst/>
              <a:cxnLst/>
              <a:rect l="l" t="t" r="r" b="b"/>
              <a:pathLst>
                <a:path w="1370" h="362" extrusionOk="0">
                  <a:moveTo>
                    <a:pt x="197" y="1"/>
                  </a:moveTo>
                  <a:cubicBezTo>
                    <a:pt x="102" y="1"/>
                    <a:pt x="17" y="70"/>
                    <a:pt x="9" y="164"/>
                  </a:cubicBezTo>
                  <a:cubicBezTo>
                    <a:pt x="0" y="271"/>
                    <a:pt x="84" y="361"/>
                    <a:pt x="189" y="361"/>
                  </a:cubicBezTo>
                  <a:lnTo>
                    <a:pt x="1171" y="361"/>
                  </a:lnTo>
                  <a:cubicBezTo>
                    <a:pt x="1268" y="361"/>
                    <a:pt x="1353" y="292"/>
                    <a:pt x="1360" y="198"/>
                  </a:cubicBezTo>
                  <a:cubicBezTo>
                    <a:pt x="1369" y="90"/>
                    <a:pt x="1286" y="1"/>
                    <a:pt x="1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1523;p38"/>
          <p:cNvGrpSpPr/>
          <p:nvPr/>
        </p:nvGrpSpPr>
        <p:grpSpPr>
          <a:xfrm>
            <a:off x="817835" y="1056088"/>
            <a:ext cx="4558967" cy="134100"/>
            <a:chOff x="796100" y="3019701"/>
            <a:chExt cx="4558967" cy="134100"/>
          </a:xfrm>
        </p:grpSpPr>
        <p:sp>
          <p:nvSpPr>
            <p:cNvPr id="81" name="Google Shape;1524;p38"/>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1525;p38"/>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83" name="Google Shape;1526;p38"/>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ous-titre 1"/>
          <p:cNvSpPr>
            <a:spLocks noGrp="1"/>
          </p:cNvSpPr>
          <p:nvPr>
            <p:ph type="subTitle" idx="6"/>
          </p:nvPr>
        </p:nvSpPr>
        <p:spPr/>
        <p:txBody>
          <a:bodyPr/>
          <a:lstStyle/>
          <a:p>
            <a:endParaRPr lang="fr-FR"/>
          </a:p>
        </p:txBody>
      </p:sp>
      <p:sp>
        <p:nvSpPr>
          <p:cNvPr id="3" name="Sous-titre 2"/>
          <p:cNvSpPr>
            <a:spLocks noGrp="1"/>
          </p:cNvSpPr>
          <p:nvPr>
            <p:ph type="subTitle" idx="15"/>
          </p:nvPr>
        </p:nvSpPr>
        <p:spPr/>
        <p:txBody>
          <a:bodyPr/>
          <a:lstStyle/>
          <a:p>
            <a:endParaRPr lang="fr-F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Introduction to Coding Workshop by Slidesgo">
  <a:themeElements>
    <a:clrScheme name="Simple Light">
      <a:dk1>
        <a:srgbClr val="1D1D1D"/>
      </a:dk1>
      <a:lt1>
        <a:srgbClr val="F5F8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347</TotalTime>
  <Words>1931</Words>
  <Application>Microsoft Office PowerPoint</Application>
  <PresentationFormat>Affichage à l'écran (16:9)</PresentationFormat>
  <Paragraphs>338</Paragraphs>
  <Slides>53</Slides>
  <Notes>53</Notes>
  <HiddenSlides>0</HiddenSlides>
  <MMClips>0</MMClips>
  <ScaleCrop>false</ScaleCrop>
  <HeadingPairs>
    <vt:vector size="6" baseType="variant">
      <vt:variant>
        <vt:lpstr>Polices utilisées</vt:lpstr>
      </vt:variant>
      <vt:variant>
        <vt:i4>13</vt:i4>
      </vt:variant>
      <vt:variant>
        <vt:lpstr>Thème</vt:lpstr>
      </vt:variant>
      <vt:variant>
        <vt:i4>2</vt:i4>
      </vt:variant>
      <vt:variant>
        <vt:lpstr>Titres des diapositives</vt:lpstr>
      </vt:variant>
      <vt:variant>
        <vt:i4>53</vt:i4>
      </vt:variant>
    </vt:vector>
  </HeadingPairs>
  <TitlesOfParts>
    <vt:vector size="68" baseType="lpstr">
      <vt:lpstr>Calibri</vt:lpstr>
      <vt:lpstr>Arial</vt:lpstr>
      <vt:lpstr>IBM Plex Mono</vt:lpstr>
      <vt:lpstr>Open Sans</vt:lpstr>
      <vt:lpstr>Poppins</vt:lpstr>
      <vt:lpstr>Proxima Nova</vt:lpstr>
      <vt:lpstr>PT Sans</vt:lpstr>
      <vt:lpstr>Roboto Medium</vt:lpstr>
      <vt:lpstr>Source Code Pro</vt:lpstr>
      <vt:lpstr>Dortmund ExtraBold</vt:lpstr>
      <vt:lpstr>IBM Plex Mono Medium</vt:lpstr>
      <vt:lpstr>Roboto Condensed Light</vt:lpstr>
      <vt:lpstr>Amatic SC</vt:lpstr>
      <vt:lpstr>Introduction to Coding Workshop by Slidesgo</vt:lpstr>
      <vt:lpstr>Slidesgo Final Pages</vt:lpstr>
      <vt:lpstr>Bonjour</vt:lpstr>
      <vt:lpstr>Claudio</vt:lpstr>
      <vt:lpstr>01- Présentation de l’Entreprise </vt:lpstr>
      <vt:lpstr>REMERCIEMENTS</vt:lpstr>
      <vt:lpstr>Informatisation des stocks de produits cosmétiques</vt:lpstr>
      <vt:lpstr>Plan de l’ouvrage </vt:lpstr>
      <vt:lpstr>Description de l’entreprise</vt:lpstr>
      <vt:lpstr>Analyse de l’existant </vt:lpstr>
      <vt:lpstr>Avantages de l’application web</vt:lpstr>
      <vt:lpstr>Introduction</vt:lpstr>
      <vt:lpstr>Contents of this template</vt:lpstr>
      <vt:lpstr>Démonstration </vt:lpstr>
      <vt:lpstr>—Someone Famous</vt:lpstr>
      <vt:lpstr>Présentation PowerPoint</vt:lpstr>
      <vt:lpstr>Concepts</vt:lpstr>
      <vt:lpstr>What is this topic about?</vt:lpstr>
      <vt:lpstr>Features of the topic</vt:lpstr>
      <vt:lpstr>Examples</vt:lpstr>
      <vt:lpstr>4,498,300,000</vt:lpstr>
      <vt:lpstr>9h 55m 23s</vt:lpstr>
      <vt:lpstr>Awesome words</vt:lpstr>
      <vt:lpstr>A picture is worth a thousand words</vt:lpstr>
      <vt:lpstr>Practical exercise - calculator</vt:lpstr>
      <vt:lpstr>Brainstorm and idea generation</vt:lpstr>
      <vt:lpstr>Popular programming languages</vt:lpstr>
      <vt:lpstr>Sequences</vt:lpstr>
      <vt:lpstr>Classification</vt:lpstr>
      <vt:lpstr>Cause and effect</vt:lpstr>
      <vt:lpstr>Question and answer</vt:lpstr>
      <vt:lpstr>Step-by-step coding</vt:lpstr>
      <vt:lpstr>Parts and whole</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 Présentation de l’Entreprise  02- Analyse de l’éxistance 03- Proposition de solutions 04- Description du projet 05- Choix de technologie 06- Démonstration</dc:title>
  <cp:lastModifiedBy>Claudio Yammi</cp:lastModifiedBy>
  <cp:revision>17</cp:revision>
  <dcterms:modified xsi:type="dcterms:W3CDTF">2024-06-28T05:57:00Z</dcterms:modified>
</cp:coreProperties>
</file>